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Relationship Id="rId4" Type="http://schemas.openxmlformats.org/officeDocument/2006/relationships/custom-properties" Target="docProps/custom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</p:sldIdLst>
  <p:sldSz cx="12192000" cy="6804025"/>
  <p:notesSz cx="6804025" cy="12192000"/>
  <p:defaultTextStyle>
    <a:defPPr>
      <a:defRPr lang="es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slide" Target="slides/slide25.xml" /><Relationship Id="rId39" Type="http://schemas.openxmlformats.org/officeDocument/2006/relationships/slide" Target="slides/slide38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34" Type="http://schemas.openxmlformats.org/officeDocument/2006/relationships/slide" Target="slides/slide33.xml" /><Relationship Id="rId42" Type="http://schemas.openxmlformats.org/officeDocument/2006/relationships/slide" Target="slides/slide41.xml" /><Relationship Id="rId47" Type="http://schemas.openxmlformats.org/officeDocument/2006/relationships/slide" Target="slides/slide46.xml" /><Relationship Id="rId50" Type="http://schemas.openxmlformats.org/officeDocument/2006/relationships/notesMaster" Target="notesMasters/notesMaster1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33" Type="http://schemas.openxmlformats.org/officeDocument/2006/relationships/slide" Target="slides/slide32.xml" /><Relationship Id="rId38" Type="http://schemas.openxmlformats.org/officeDocument/2006/relationships/slide" Target="slides/slide37.xml" /><Relationship Id="rId46" Type="http://schemas.openxmlformats.org/officeDocument/2006/relationships/slide" Target="slides/slide45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slide" Target="slides/slide28.xml" /><Relationship Id="rId41" Type="http://schemas.openxmlformats.org/officeDocument/2006/relationships/slide" Target="slides/slide40.xml" /><Relationship Id="rId54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32" Type="http://schemas.openxmlformats.org/officeDocument/2006/relationships/slide" Target="slides/slide31.xml" /><Relationship Id="rId37" Type="http://schemas.openxmlformats.org/officeDocument/2006/relationships/slide" Target="slides/slide36.xml" /><Relationship Id="rId40" Type="http://schemas.openxmlformats.org/officeDocument/2006/relationships/slide" Target="slides/slide39.xml" /><Relationship Id="rId45" Type="http://schemas.openxmlformats.org/officeDocument/2006/relationships/slide" Target="slides/slide44.xml" /><Relationship Id="rId53" Type="http://schemas.openxmlformats.org/officeDocument/2006/relationships/theme" Target="theme/theme1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slide" Target="slides/slide27.xml" /><Relationship Id="rId36" Type="http://schemas.openxmlformats.org/officeDocument/2006/relationships/slide" Target="slides/slide35.xml" /><Relationship Id="rId49" Type="http://schemas.openxmlformats.org/officeDocument/2006/relationships/slide" Target="slides/slide48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31" Type="http://schemas.openxmlformats.org/officeDocument/2006/relationships/slide" Target="slides/slide30.xml" /><Relationship Id="rId44" Type="http://schemas.openxmlformats.org/officeDocument/2006/relationships/slide" Target="slides/slide43.xml" /><Relationship Id="rId52" Type="http://schemas.openxmlformats.org/officeDocument/2006/relationships/viewProps" Target="viewProps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slide" Target="slides/slide26.xml" /><Relationship Id="rId30" Type="http://schemas.openxmlformats.org/officeDocument/2006/relationships/slide" Target="slides/slide29.xml" /><Relationship Id="rId35" Type="http://schemas.openxmlformats.org/officeDocument/2006/relationships/slide" Target="slides/slide34.xml" /><Relationship Id="rId43" Type="http://schemas.openxmlformats.org/officeDocument/2006/relationships/slide" Target="slides/slide42.xml" /><Relationship Id="rId48" Type="http://schemas.openxmlformats.org/officeDocument/2006/relationships/slide" Target="slides/slide47.xml" /><Relationship Id="rId8" Type="http://schemas.openxmlformats.org/officeDocument/2006/relationships/slide" Target="slides/slide7.xml" /><Relationship Id="rId51" Type="http://schemas.openxmlformats.org/officeDocument/2006/relationships/presProps" Target="presProps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es-AR" sz="2000" b="0" strike="noStrike" spc="-1">
                <a:latin typeface="Arial"/>
              </a:rPr>
              <a:t>Pulse para editar el formato de las notas</a:t>
            </a:r>
          </a:p>
        </p:txBody>
      </p:sp>
      <p:sp>
        <p:nvSpPr>
          <p:cNvPr id="39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es-AR" sz="1400" b="0" strike="noStrike" spc="-1">
                <a:latin typeface="Times New Roman"/>
              </a:rPr>
              <a:t> </a:t>
            </a:r>
          </a:p>
        </p:txBody>
      </p:sp>
      <p:sp>
        <p:nvSpPr>
          <p:cNvPr id="40" name="PlaceHolder 3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tIns="0" rIns="0" bIns="0"/>
          <a:lstStyle/>
          <a:p>
            <a:pPr algn="r"/>
            <a:r>
              <a:rPr lang="es-AR" sz="1400" b="0" strike="noStrike" spc="-1">
                <a:latin typeface="Times New Roman"/>
              </a:rPr>
              <a:t> </a:t>
            </a:r>
          </a:p>
        </p:txBody>
      </p:sp>
      <p:sp>
        <p:nvSpPr>
          <p:cNvPr id="41" name="PlaceHolder 4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tIns="0" rIns="0" bIns="0" anchor="b"/>
          <a:lstStyle/>
          <a:p>
            <a:r>
              <a:rPr lang="es-AR" sz="1400" b="0" strike="noStrike" spc="-1">
                <a:latin typeface="Times New Roman"/>
              </a:rPr>
              <a:t> </a:t>
            </a:r>
          </a:p>
        </p:txBody>
      </p:sp>
      <p:sp>
        <p:nvSpPr>
          <p:cNvPr id="42" name="PlaceHolder 5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tIns="0" rIns="0" bIns="0" anchor="b"/>
          <a:lstStyle/>
          <a:p>
            <a:pPr algn="r"/>
            <a:fld id="{F300B769-6ABF-4DC9-8FFC-134FF0B8B05B}" type="slidenum">
              <a:rPr lang="es-AR" sz="1400" b="0" strike="noStrike" spc="-1">
                <a:latin typeface="Times New Roman"/>
              </a:rPr>
              <a:t>‹Nº›</a:t>
            </a:fld>
            <a:endParaRPr lang="es-AR" sz="14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 /><Relationship Id="rId1" Type="http://schemas.openxmlformats.org/officeDocument/2006/relationships/notesMaster" Target="../notesMasters/notesMaster1.xml" 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 /><Relationship Id="rId1" Type="http://schemas.openxmlformats.org/officeDocument/2006/relationships/notesMaster" Target="../notesMasters/notesMaster1.xml" 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 /><Relationship Id="rId1" Type="http://schemas.openxmlformats.org/officeDocument/2006/relationships/notesMaster" Target="../notesMasters/notesMaster1.xml" 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 /><Relationship Id="rId1" Type="http://schemas.openxmlformats.org/officeDocument/2006/relationships/notesMaster" Target="../notesMasters/notesMaster1.xml" 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 /><Relationship Id="rId1" Type="http://schemas.openxmlformats.org/officeDocument/2006/relationships/notesMaster" Target="../notesMasters/notesMaster1.xml" 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 /><Relationship Id="rId1" Type="http://schemas.openxmlformats.org/officeDocument/2006/relationships/notesMaster" Target="../notesMasters/notesMaster1.xml" 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 /><Relationship Id="rId1" Type="http://schemas.openxmlformats.org/officeDocument/2006/relationships/notesMaster" Target="../notesMasters/notesMaster1.xml" 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 /><Relationship Id="rId1" Type="http://schemas.openxmlformats.org/officeDocument/2006/relationships/notesMaster" Target="../notesMasters/notesMaster1.xml" 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 /><Relationship Id="rId1" Type="http://schemas.openxmlformats.org/officeDocument/2006/relationships/notesMaster" Target="../notesMasters/notesMaster1.xml" 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 /><Relationship Id="rId1" Type="http://schemas.openxmlformats.org/officeDocument/2006/relationships/notesMaster" Target="../notesMasters/notesMaster1.xml" 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 /><Relationship Id="rId1" Type="http://schemas.openxmlformats.org/officeDocument/2006/relationships/notesMaster" Target="../notesMasters/notesMaster1.xml" 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 /><Relationship Id="rId1" Type="http://schemas.openxmlformats.org/officeDocument/2006/relationships/notesMaster" Target="../notesMasters/notesMaster1.xml" 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 /><Relationship Id="rId1" Type="http://schemas.openxmlformats.org/officeDocument/2006/relationships/notesMaster" Target="../notesMasters/notesMaster1.xml" 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 /><Relationship Id="rId1" Type="http://schemas.openxmlformats.org/officeDocument/2006/relationships/notesMaster" Target="../notesMasters/notesMaster1.xml" 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 /><Relationship Id="rId1" Type="http://schemas.openxmlformats.org/officeDocument/2006/relationships/notesMaster" Target="../notesMasters/notesMaster1.xml" 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 /><Relationship Id="rId1" Type="http://schemas.openxmlformats.org/officeDocument/2006/relationships/notesMaster" Target="../notesMasters/notesMaster1.xml" 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 /><Relationship Id="rId1" Type="http://schemas.openxmlformats.org/officeDocument/2006/relationships/notesMaster" Target="../notesMasters/notesMaster1.xml" 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 /><Relationship Id="rId1" Type="http://schemas.openxmlformats.org/officeDocument/2006/relationships/notesMaster" Target="../notesMasters/notesMaster1.xml" 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 /><Relationship Id="rId1" Type="http://schemas.openxmlformats.org/officeDocument/2006/relationships/notesMaster" Target="../notesMasters/notesMaster1.xml" 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 /><Relationship Id="rId1" Type="http://schemas.openxmlformats.org/officeDocument/2006/relationships/notesMaster" Target="../notesMasters/notesMaster1.xml" 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 /><Relationship Id="rId1" Type="http://schemas.openxmlformats.org/officeDocument/2006/relationships/notesMaster" Target="../notesMasters/notesMaster1.xml" 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 /><Relationship Id="rId1" Type="http://schemas.openxmlformats.org/officeDocument/2006/relationships/notesMaster" Target="../notesMasters/notesMaster1.xml" 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 /><Relationship Id="rId1" Type="http://schemas.openxmlformats.org/officeDocument/2006/relationships/notesMaster" Target="../notesMasters/notesMaster1.xml" 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 /><Relationship Id="rId1" Type="http://schemas.openxmlformats.org/officeDocument/2006/relationships/notesMaster" Target="../notesMasters/notesMaster1.xml" 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 /><Relationship Id="rId1" Type="http://schemas.openxmlformats.org/officeDocument/2006/relationships/notesMaster" Target="../notesMasters/notesMaster1.xml" 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 /><Relationship Id="rId1" Type="http://schemas.openxmlformats.org/officeDocument/2006/relationships/notesMaster" Target="../notesMasters/notesMaster1.xml" 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 /><Relationship Id="rId1" Type="http://schemas.openxmlformats.org/officeDocument/2006/relationships/notesMaster" Target="../notesMasters/notesMaster1.xml" 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 /><Relationship Id="rId1" Type="http://schemas.openxmlformats.org/officeDocument/2006/relationships/notesMaster" Target="../notesMasters/notesMaster1.xml" 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 /><Relationship Id="rId1" Type="http://schemas.openxmlformats.org/officeDocument/2006/relationships/notesMaster" Target="../notesMasters/notesMaster1.xml" 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 /><Relationship Id="rId1" Type="http://schemas.openxmlformats.org/officeDocument/2006/relationships/notesMaster" Target="../notesMasters/notesMaster1.xml" 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 /><Relationship Id="rId1" Type="http://schemas.openxmlformats.org/officeDocument/2006/relationships/notesMaster" Target="../notesMasters/notesMaster1.xml" 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 /><Relationship Id="rId1" Type="http://schemas.openxmlformats.org/officeDocument/2006/relationships/notesMaster" Target="../notesMasters/notesMaster1.xml" 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 /><Relationship Id="rId1" Type="http://schemas.openxmlformats.org/officeDocument/2006/relationships/notesMaster" Target="../notesMasters/notesMaster1.xml" 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 /><Relationship Id="rId1" Type="http://schemas.openxmlformats.org/officeDocument/2006/relationships/notesMaster" Target="../notesMasters/notesMaster1.xml" 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 /><Relationship Id="rId1" Type="http://schemas.openxmlformats.org/officeDocument/2006/relationships/notesMaster" Target="../notesMasters/notesMaster1.xml" 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 /><Relationship Id="rId1" Type="http://schemas.openxmlformats.org/officeDocument/2006/relationships/notesMaster" Target="../notesMasters/notesMaster1.xml" 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 /><Relationship Id="rId1" Type="http://schemas.openxmlformats.org/officeDocument/2006/relationships/notesMaster" Target="../notesMasters/notesMaster1.xml" 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92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D6E450A2-5782-4874-82AC-667AD74E9838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1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94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2B3F16EA-E740-4C08-B6F6-C03781E43C89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3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96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E9AE05CB-D7B4-477D-8618-7760BAB8A0D3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4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98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7A324040-563A-4766-B840-48CEFF0AAA4A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5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00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3F43FEDB-777E-4D19-B8BA-A211BE2086D7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6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02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53AE9A7E-7021-4F16-ABA0-B5A465B73E3A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7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04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247C3D73-F642-4CE8-98F2-3C491D883CBB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8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06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F08231D6-D3DC-4E3D-8002-30EF02FF4A25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10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08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D6998CCB-56AE-437D-AD24-D02968872F86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11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10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681049B9-7819-4228-824E-29067032ABB4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12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12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FE0F314E-D692-4D78-B7AB-34DF90EF334A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13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14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C56E04BF-A1BD-403E-8140-AA0C9B51E731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14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16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A61B880F-5F7D-4ECF-A806-01886E439A70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15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18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BD607E62-BA7B-4654-B0E6-BD539B6CFEC4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16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20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212A0608-0DE4-489D-8421-D1D13F2CD26A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17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22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57FA99D8-EFAD-481E-B114-D0B4BC8D4DAF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18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24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850D2E16-C0B4-4E61-AC9E-9706014E0CC7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19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26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94B28340-6692-47BA-BCBF-50D9D3D34436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20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28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7CE1FD57-DC80-4A71-B965-AAD0A0CCA8DB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21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30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CE027FC4-D4EC-4869-98E1-C0BEEFCF4078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22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32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51256166-EF30-40C2-810E-136CA45CF385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23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34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556F97FC-6BEB-4455-AA83-6E978411C9BF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24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36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FE4BCEBB-21FA-4B38-B083-7865FEB1EA39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25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38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1640685E-1476-42B0-8901-E73B619C1882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26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40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9F589698-77BB-44BB-A35A-056441AF590C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27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42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4ECBBE37-6CBA-42AF-9EB9-76530DE015AC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28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44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10F36135-9D4D-4BB1-BECF-202B44978685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29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46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0940BA2D-4A2F-4E13-A1C2-101E67840F16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30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48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C2F3C2E9-0778-43AC-92DE-2FE81EAA1F6D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31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50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22A7F890-84A9-4065-B477-D6156F81DAB1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32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52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A2035404-B4BC-42C9-BABB-73D4B288AC0A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33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54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D2639092-1854-43F8-8257-A4A1596FAF54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34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56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6FAF9C45-7565-4764-8533-CAF0EE46618E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35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58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498BDCC0-BA43-48BA-A6E9-ECEFEBA8B650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36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60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FA3F9044-C86B-45FD-9BC3-EE57700465E7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37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62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66E7EF83-DB9B-4874-8A0A-B8352D4A91B5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38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64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8C9BECE4-F862-4610-9012-8B43FD082C17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39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66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61FD17F2-68AC-408D-8F34-76E2D126DD43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40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68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23FD9A42-42E5-46AE-AC72-97FE98502402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41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70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FD50805B-0CA8-49A1-844C-A8A5918FE1B3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43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72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9D621D24-BB9D-4F7D-A4B6-059B4E7558BB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44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74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6666A1E4-7D76-4BB1-B96E-B73A4D432282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45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76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8902C5C5-1EF6-4435-B117-DE821FEC13DC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46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360000" cy="3600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 lang="es-AR" sz="2000" b="0" strike="noStrike" spc="-1">
              <a:latin typeface="Arial"/>
            </a:endParaRPr>
          </a:p>
        </p:txBody>
      </p:sp>
      <p:sp>
        <p:nvSpPr>
          <p:cNvPr id="178" name="TextShape 2"/>
          <p:cNvSpPr txBox="1"/>
          <p:nvPr/>
        </p:nvSpPr>
        <p:spPr>
          <a:xfrm>
            <a:off x="0" y="0"/>
            <a:ext cx="360000" cy="36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15875068-D7F1-4D16-BD41-1DB1D1E220CD}" type="slidenum">
              <a:rPr lang="es-AR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47</a:t>
            </a:fld>
            <a:endParaRPr lang="es-AR" sz="18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1440"/>
            <a:ext cx="10972440" cy="1135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s-A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609480" y="1591920"/>
            <a:ext cx="10972440" cy="39459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s-A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09480" y="271440"/>
            <a:ext cx="10972440" cy="1135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s-A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609480" y="1591920"/>
            <a:ext cx="10972440" cy="3945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AR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09480" y="271440"/>
            <a:ext cx="10972440" cy="1135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s-A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609480" y="1591920"/>
            <a:ext cx="5354280" cy="3945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A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6231960" y="1591920"/>
            <a:ext cx="5354280" cy="3945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AR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1440"/>
            <a:ext cx="10972440" cy="1135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s-AR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609480" y="271440"/>
            <a:ext cx="10972440" cy="52660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s-A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09480" y="271440"/>
            <a:ext cx="10972440" cy="1135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s-A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609480" y="1591920"/>
            <a:ext cx="5354280" cy="1882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A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609480" y="3653280"/>
            <a:ext cx="5354280" cy="1882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A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6231960" y="1591920"/>
            <a:ext cx="5354280" cy="3945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AR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09480" y="271440"/>
            <a:ext cx="10972440" cy="1135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s-A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609480" y="1591920"/>
            <a:ext cx="5354280" cy="3945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A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6231960" y="1591920"/>
            <a:ext cx="5354280" cy="1882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A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6231960" y="3653280"/>
            <a:ext cx="5354280" cy="1882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AR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609480" y="271440"/>
            <a:ext cx="10972440" cy="1135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s-A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609480" y="1591920"/>
            <a:ext cx="5354280" cy="1882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A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6231960" y="1591920"/>
            <a:ext cx="5354280" cy="1882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A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609480" y="3653280"/>
            <a:ext cx="10972440" cy="1882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AR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09480" y="271440"/>
            <a:ext cx="10972440" cy="1135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s-A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609480" y="1591920"/>
            <a:ext cx="10972440" cy="1882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A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609480" y="3653280"/>
            <a:ext cx="10972440" cy="1882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AR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71440"/>
            <a:ext cx="10972440" cy="1135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s-A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609480" y="1591920"/>
            <a:ext cx="5354280" cy="1882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A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6231960" y="1591920"/>
            <a:ext cx="5354280" cy="1882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A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6231960" y="3653280"/>
            <a:ext cx="5354280" cy="1882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A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609480" y="3653280"/>
            <a:ext cx="5354280" cy="1882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AR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09480" y="271440"/>
            <a:ext cx="10972440" cy="1135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s-A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609480" y="1591920"/>
            <a:ext cx="3533040" cy="1882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A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319640" y="1591920"/>
            <a:ext cx="3533040" cy="1882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A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8029800" y="1591920"/>
            <a:ext cx="3533040" cy="1882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A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8029800" y="3653280"/>
            <a:ext cx="3533040" cy="1882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A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4319640" y="3653280"/>
            <a:ext cx="3533040" cy="1882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A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609480" y="3653280"/>
            <a:ext cx="3533040" cy="1882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AR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1440"/>
            <a:ext cx="10972440" cy="1135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s-AR" sz="1800" b="0" strike="noStrike" spc="-1">
                <a:solidFill>
                  <a:srgbClr val="000000"/>
                </a:solidFill>
                <a:latin typeface="Calibri"/>
              </a:rPr>
              <a:t>Pulse para editar el formato del texto de título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609480" y="1591920"/>
            <a:ext cx="10972440" cy="3945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AR" sz="3200" b="0" strike="noStrike" spc="-1">
                <a:solidFill>
                  <a:srgbClr val="000000"/>
                </a:solidFill>
                <a:latin typeface="Calibri"/>
              </a:rPr>
              <a:t>Pulse para editar el formato de esquema del texto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AR" sz="2400" b="0" strike="noStrike" spc="-1">
                <a:solidFill>
                  <a:srgbClr val="000000"/>
                </a:solidFill>
                <a:latin typeface="Calibri"/>
              </a:rPr>
              <a:t>Segundo nivel del esquema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AR" sz="2000" b="0" strike="noStrike" spc="-1">
                <a:solidFill>
                  <a:srgbClr val="000000"/>
                </a:solidFill>
                <a:latin typeface="Calibri"/>
              </a:rPr>
              <a:t>Tercer nivel del esquema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AR" sz="2000" b="0" strike="noStrike" spc="-1">
                <a:solidFill>
                  <a:srgbClr val="000000"/>
                </a:solidFill>
                <a:latin typeface="Calibri"/>
              </a:rPr>
              <a:t>Cuarto nivel del esquema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AR" sz="2000" b="0" strike="noStrike" spc="-1">
                <a:solidFill>
                  <a:srgbClr val="000000"/>
                </a:solidFill>
                <a:latin typeface="Calibri"/>
              </a:rPr>
              <a:t>Quinto nivel del esquema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AR" sz="2000" b="0" strike="noStrike" spc="-1">
                <a:solidFill>
                  <a:srgbClr val="000000"/>
                </a:solidFill>
                <a:latin typeface="Calibri"/>
              </a:rPr>
              <a:t>Sexto nivel del esquema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AR" sz="2000" b="0" strike="noStrike" spc="-1">
                <a:solidFill>
                  <a:srgbClr val="000000"/>
                </a:solidFill>
                <a:latin typeface="Calibri"/>
              </a:rPr>
              <a:t>Séptimo nivel del esquema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1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1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1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 /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1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 /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1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 /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1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 /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1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 /><Relationship Id="rId1" Type="http://schemas.openxmlformats.org/officeDocument/2006/relationships/slideLayout" Target="../slideLayouts/slideLayout1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 /><Relationship Id="rId2" Type="http://schemas.openxmlformats.org/officeDocument/2006/relationships/notesSlide" Target="../notesSlides/notesSlide8.xml" /><Relationship Id="rId1" Type="http://schemas.openxmlformats.org/officeDocument/2006/relationships/slideLayout" Target="../slideLayouts/slideLayout1.xml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 /><Relationship Id="rId2" Type="http://schemas.openxmlformats.org/officeDocument/2006/relationships/notesSlide" Target="../notesSlides/notesSlide9.xml" /><Relationship Id="rId1" Type="http://schemas.openxmlformats.org/officeDocument/2006/relationships/slideLayout" Target="../slideLayouts/slideLayout1.xml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 /><Relationship Id="rId2" Type="http://schemas.openxmlformats.org/officeDocument/2006/relationships/notesSlide" Target="../notesSlides/notesSlide10.xml" /><Relationship Id="rId1" Type="http://schemas.openxmlformats.org/officeDocument/2006/relationships/slideLayout" Target="../slideLayouts/slideLayout1.xml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 /><Relationship Id="rId2" Type="http://schemas.openxmlformats.org/officeDocument/2006/relationships/notesSlide" Target="../notesSlides/notesSlide11.xml" /><Relationship Id="rId1" Type="http://schemas.openxmlformats.org/officeDocument/2006/relationships/slideLayout" Target="../slideLayouts/slideLayout1.xml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 /><Relationship Id="rId2" Type="http://schemas.openxmlformats.org/officeDocument/2006/relationships/notesSlide" Target="../notesSlides/notesSlide12.xml" /><Relationship Id="rId1" Type="http://schemas.openxmlformats.org/officeDocument/2006/relationships/slideLayout" Target="../slideLayouts/slideLayout1.xml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 /><Relationship Id="rId2" Type="http://schemas.openxmlformats.org/officeDocument/2006/relationships/notesSlide" Target="../notesSlides/notesSlide13.xml" /><Relationship Id="rId1" Type="http://schemas.openxmlformats.org/officeDocument/2006/relationships/slideLayout" Target="../slideLayouts/slideLayout1.xml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 /><Relationship Id="rId2" Type="http://schemas.openxmlformats.org/officeDocument/2006/relationships/notesSlide" Target="../notesSlides/notesSlide14.xml" /><Relationship Id="rId1" Type="http://schemas.openxmlformats.org/officeDocument/2006/relationships/slideLayout" Target="../slideLayouts/slideLayout1.xml" 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 /><Relationship Id="rId2" Type="http://schemas.openxmlformats.org/officeDocument/2006/relationships/notesSlide" Target="../notesSlides/notesSlide15.xml" /><Relationship Id="rId1" Type="http://schemas.openxmlformats.org/officeDocument/2006/relationships/slideLayout" Target="../slideLayouts/slideLayout1.xml" 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 /><Relationship Id="rId2" Type="http://schemas.openxmlformats.org/officeDocument/2006/relationships/notesSlide" Target="../notesSlides/notesSlide16.xml" /><Relationship Id="rId1" Type="http://schemas.openxmlformats.org/officeDocument/2006/relationships/slideLayout" Target="../slideLayouts/slideLayout1.xml" 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 /><Relationship Id="rId2" Type="http://schemas.openxmlformats.org/officeDocument/2006/relationships/notesSlide" Target="../notesSlides/notesSlide17.xml" /><Relationship Id="rId1" Type="http://schemas.openxmlformats.org/officeDocument/2006/relationships/slideLayout" Target="../slideLayouts/slideLayout1.xml" 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 /><Relationship Id="rId2" Type="http://schemas.openxmlformats.org/officeDocument/2006/relationships/notesSlide" Target="../notesSlides/notesSlide18.xml" /><Relationship Id="rId1" Type="http://schemas.openxmlformats.org/officeDocument/2006/relationships/slideLayout" Target="../slideLayouts/slideLayout1.xml" 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 /><Relationship Id="rId2" Type="http://schemas.openxmlformats.org/officeDocument/2006/relationships/notesSlide" Target="../notesSlides/notesSlide19.xml" /><Relationship Id="rId1" Type="http://schemas.openxmlformats.org/officeDocument/2006/relationships/slideLayout" Target="../slideLayouts/slideLayout1.xml" 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 /><Relationship Id="rId2" Type="http://schemas.openxmlformats.org/officeDocument/2006/relationships/notesSlide" Target="../notesSlides/notesSlide20.xml" /><Relationship Id="rId1" Type="http://schemas.openxmlformats.org/officeDocument/2006/relationships/slideLayout" Target="../slideLayouts/slideLayout1.xml" 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 /><Relationship Id="rId2" Type="http://schemas.openxmlformats.org/officeDocument/2006/relationships/notesSlide" Target="../notesSlides/notesSlide21.xml" /><Relationship Id="rId1" Type="http://schemas.openxmlformats.org/officeDocument/2006/relationships/slideLayout" Target="../slideLayouts/slideLayout1.xml" 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 /><Relationship Id="rId2" Type="http://schemas.openxmlformats.org/officeDocument/2006/relationships/notesSlide" Target="../notesSlides/notesSlide22.xml" /><Relationship Id="rId1" Type="http://schemas.openxmlformats.org/officeDocument/2006/relationships/slideLayout" Target="../slideLayouts/slideLayout1.xml" 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 /><Relationship Id="rId2" Type="http://schemas.openxmlformats.org/officeDocument/2006/relationships/notesSlide" Target="../notesSlides/notesSlide23.xml" /><Relationship Id="rId1" Type="http://schemas.openxmlformats.org/officeDocument/2006/relationships/slideLayout" Target="../slideLayouts/slideLayout1.xml" 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 /><Relationship Id="rId2" Type="http://schemas.openxmlformats.org/officeDocument/2006/relationships/notesSlide" Target="../notesSlides/notesSlide24.xml" /><Relationship Id="rId1" Type="http://schemas.openxmlformats.org/officeDocument/2006/relationships/slideLayout" Target="../slideLayouts/slideLayout1.xml" 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 /><Relationship Id="rId2" Type="http://schemas.openxmlformats.org/officeDocument/2006/relationships/notesSlide" Target="../notesSlides/notesSlide25.xml" /><Relationship Id="rId1" Type="http://schemas.openxmlformats.org/officeDocument/2006/relationships/slideLayout" Target="../slideLayouts/slideLayout1.xml" 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 /><Relationship Id="rId2" Type="http://schemas.openxmlformats.org/officeDocument/2006/relationships/notesSlide" Target="../notesSlides/notesSlide26.xml" /><Relationship Id="rId1" Type="http://schemas.openxmlformats.org/officeDocument/2006/relationships/slideLayout" Target="../slideLayouts/slideLayout1.xml" 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 /><Relationship Id="rId2" Type="http://schemas.openxmlformats.org/officeDocument/2006/relationships/notesSlide" Target="../notesSlides/notesSlide27.xml" /><Relationship Id="rId1" Type="http://schemas.openxmlformats.org/officeDocument/2006/relationships/slideLayout" Target="../slideLayouts/slideLayout1.xml" 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 /><Relationship Id="rId2" Type="http://schemas.openxmlformats.org/officeDocument/2006/relationships/notesSlide" Target="../notesSlides/notesSlide28.xml" /><Relationship Id="rId1" Type="http://schemas.openxmlformats.org/officeDocument/2006/relationships/slideLayout" Target="../slideLayouts/slideLayout1.xml" 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 /><Relationship Id="rId2" Type="http://schemas.openxmlformats.org/officeDocument/2006/relationships/notesSlide" Target="../notesSlides/notesSlide29.xml" /><Relationship Id="rId1" Type="http://schemas.openxmlformats.org/officeDocument/2006/relationships/slideLayout" Target="../slideLayouts/slideLayout1.xml" 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 /><Relationship Id="rId2" Type="http://schemas.openxmlformats.org/officeDocument/2006/relationships/notesSlide" Target="../notesSlides/notesSlide30.xml" /><Relationship Id="rId1" Type="http://schemas.openxmlformats.org/officeDocument/2006/relationships/slideLayout" Target="../slideLayouts/slideLayout1.xml" 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 /><Relationship Id="rId2" Type="http://schemas.openxmlformats.org/officeDocument/2006/relationships/notesSlide" Target="../notesSlides/notesSlide31.xml" /><Relationship Id="rId1" Type="http://schemas.openxmlformats.org/officeDocument/2006/relationships/slideLayout" Target="../slideLayouts/slideLayout1.xml" 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 /><Relationship Id="rId2" Type="http://schemas.openxmlformats.org/officeDocument/2006/relationships/notesSlide" Target="../notesSlides/notesSlide32.xml" /><Relationship Id="rId1" Type="http://schemas.openxmlformats.org/officeDocument/2006/relationships/slideLayout" Target="../slideLayouts/slideLayout1.xml" 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 /><Relationship Id="rId2" Type="http://schemas.openxmlformats.org/officeDocument/2006/relationships/notesSlide" Target="../notesSlides/notesSlide33.xml" /><Relationship Id="rId1" Type="http://schemas.openxmlformats.org/officeDocument/2006/relationships/slideLayout" Target="../slideLayouts/slideLayout1.xml" 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 /><Relationship Id="rId2" Type="http://schemas.openxmlformats.org/officeDocument/2006/relationships/notesSlide" Target="../notesSlides/notesSlide34.xml" /><Relationship Id="rId1" Type="http://schemas.openxmlformats.org/officeDocument/2006/relationships/slideLayout" Target="../slideLayouts/slideLayout1.xml" 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 /><Relationship Id="rId2" Type="http://schemas.openxmlformats.org/officeDocument/2006/relationships/notesSlide" Target="../notesSlides/notesSlide35.xml" /><Relationship Id="rId1" Type="http://schemas.openxmlformats.org/officeDocument/2006/relationships/slideLayout" Target="../slideLayouts/slideLayout1.xml" 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 /><Relationship Id="rId2" Type="http://schemas.openxmlformats.org/officeDocument/2006/relationships/notesSlide" Target="../notesSlides/notesSlide36.xml" /><Relationship Id="rId1" Type="http://schemas.openxmlformats.org/officeDocument/2006/relationships/slideLayout" Target="../slideLayouts/slideLayout1.xml" 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 /><Relationship Id="rId2" Type="http://schemas.openxmlformats.org/officeDocument/2006/relationships/notesSlide" Target="../notesSlides/notesSlide37.xml" /><Relationship Id="rId1" Type="http://schemas.openxmlformats.org/officeDocument/2006/relationships/slideLayout" Target="../slideLayouts/slideLayout1.xml" 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 /><Relationship Id="rId2" Type="http://schemas.openxmlformats.org/officeDocument/2006/relationships/notesSlide" Target="../notesSlides/notesSlide38.xml" /><Relationship Id="rId1" Type="http://schemas.openxmlformats.org/officeDocument/2006/relationships/slideLayout" Target="../slideLayouts/slideLayout1.xml" 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 /><Relationship Id="rId2" Type="http://schemas.openxmlformats.org/officeDocument/2006/relationships/notesSlide" Target="../notesSlides/notesSlide39.xml" /><Relationship Id="rId1" Type="http://schemas.openxmlformats.org/officeDocument/2006/relationships/slideLayout" Target="../slideLayouts/slideLayout1.xml" 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 /><Relationship Id="rId1" Type="http://schemas.openxmlformats.org/officeDocument/2006/relationships/slideLayout" Target="../slideLayouts/slideLayout1.xml" 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 /><Relationship Id="rId2" Type="http://schemas.openxmlformats.org/officeDocument/2006/relationships/notesSlide" Target="../notesSlides/notesSlide40.xml" /><Relationship Id="rId1" Type="http://schemas.openxmlformats.org/officeDocument/2006/relationships/slideLayout" Target="../slideLayouts/slideLayout1.xml" 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 /><Relationship Id="rId2" Type="http://schemas.openxmlformats.org/officeDocument/2006/relationships/notesSlide" Target="../notesSlides/notesSlide41.xml" /><Relationship Id="rId1" Type="http://schemas.openxmlformats.org/officeDocument/2006/relationships/slideLayout" Target="../slideLayouts/slideLayout1.xml" 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 /><Relationship Id="rId2" Type="http://schemas.openxmlformats.org/officeDocument/2006/relationships/notesSlide" Target="../notesSlides/notesSlide42.xml" /><Relationship Id="rId1" Type="http://schemas.openxmlformats.org/officeDocument/2006/relationships/slideLayout" Target="../slideLayouts/slideLayout1.xml" 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 /><Relationship Id="rId2" Type="http://schemas.openxmlformats.org/officeDocument/2006/relationships/notesSlide" Target="../notesSlides/notesSlide43.xml" /><Relationship Id="rId1" Type="http://schemas.openxmlformats.org/officeDocument/2006/relationships/slideLayout" Target="../slideLayouts/slideLayout1.xml" 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 /><Relationship Id="rId2" Type="http://schemas.openxmlformats.org/officeDocument/2006/relationships/notesSlide" Target="../notesSlides/notesSlide44.xml" /><Relationship Id="rId1" Type="http://schemas.openxmlformats.org/officeDocument/2006/relationships/slideLayout" Target="../slideLayouts/slideLayout1.xml" 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 /><Relationship Id="rId1" Type="http://schemas.openxmlformats.org/officeDocument/2006/relationships/slideLayout" Target="../slideLayouts/slideLayout1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Imagen 43"/>
          <p:cNvPicPr/>
          <p:nvPr/>
        </p:nvPicPr>
        <p:blipFill>
          <a:blip r:embed="rId2"/>
          <a:stretch/>
        </p:blipFill>
        <p:spPr>
          <a:xfrm>
            <a:off x="50760" y="5220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Imagen 50"/>
          <p:cNvPicPr/>
          <p:nvPr/>
        </p:nvPicPr>
        <p:blipFill>
          <a:blip r:embed="rId2"/>
          <a:stretch/>
        </p:blipFill>
        <p:spPr>
          <a:xfrm>
            <a:off x="50760" y="5220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Imagen 83"/>
          <p:cNvPicPr/>
          <p:nvPr/>
        </p:nvPicPr>
        <p:blipFill>
          <a:blip r:embed="rId2"/>
          <a:stretch/>
        </p:blipFill>
        <p:spPr>
          <a:xfrm>
            <a:off x="50760" y="5220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Image 0"/>
          <p:cNvPicPr/>
          <p:nvPr/>
        </p:nvPicPr>
        <p:blipFill>
          <a:blip r:embed="rId3"/>
          <a:stretch/>
        </p:blipFill>
        <p:spPr>
          <a:xfrm>
            <a:off x="0" y="0"/>
            <a:ext cx="12191400" cy="68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Imagen 89"/>
          <p:cNvPicPr/>
          <p:nvPr/>
        </p:nvPicPr>
        <p:blipFill>
          <a:blip r:embed="rId2"/>
          <a:stretch/>
        </p:blipFill>
        <p:spPr>
          <a:xfrm>
            <a:off x="144000" y="144000"/>
            <a:ext cx="11880000" cy="6480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</TotalTime>
  <Words>46</Words>
  <Application>Microsoft Office PowerPoint</Application>
  <PresentationFormat>Personalizado</PresentationFormat>
  <Paragraphs>46</Paragraphs>
  <Slides>48</Slides>
  <Notes>44</Notes>
  <HiddenSlides>0</HiddenSlide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48</vt:i4>
      </vt:variant>
    </vt:vector>
  </HeadingPairs>
  <TitlesOfParts>
    <vt:vector size="49" baseType="lpstr"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dc:description/>
  <cp:lastModifiedBy>Erica Von zedtwitz</cp:lastModifiedBy>
  <cp:revision>4</cp:revision>
  <dcterms:created xsi:type="dcterms:W3CDTF">2026-08-25T00:38:53Z</dcterms:created>
  <dcterms:modified xsi:type="dcterms:W3CDTF">2026-08-25T13:08:19Z</dcterms:modified>
  <dc:language>es-AR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Company">
    <vt:lpwstr>PptxGenJS</vt:lpwstr>
  </property>
  <property fmtid="{D5CDD505-2E9C-101B-9397-08002B2CF9AE}" pid="4" name="HiddenSlides">
    <vt:i4>0</vt:i4>
  </property>
  <property fmtid="{D5CDD505-2E9C-101B-9397-08002B2CF9AE}" pid="5" name="HyperlinksChanged">
    <vt:bool>false</vt:bool>
  </property>
  <property fmtid="{D5CDD505-2E9C-101B-9397-08002B2CF9AE}" pid="6" name="LinksUpToDate">
    <vt:bool>false</vt:bool>
  </property>
  <property fmtid="{D5CDD505-2E9C-101B-9397-08002B2CF9AE}" pid="7" name="MMClips">
    <vt:i4>0</vt:i4>
  </property>
  <property fmtid="{D5CDD505-2E9C-101B-9397-08002B2CF9AE}" pid="8" name="Notes">
    <vt:i4>46</vt:i4>
  </property>
  <property fmtid="{D5CDD505-2E9C-101B-9397-08002B2CF9AE}" pid="9" name="PresentationFormat">
    <vt:lpwstr>Personalizado</vt:lpwstr>
  </property>
  <property fmtid="{D5CDD505-2E9C-101B-9397-08002B2CF9AE}" pid="10" name="ScaleCrop">
    <vt:bool>false</vt:bool>
  </property>
  <property fmtid="{D5CDD505-2E9C-101B-9397-08002B2CF9AE}" pid="11" name="ShareDoc">
    <vt:bool>false</vt:bool>
  </property>
  <property fmtid="{D5CDD505-2E9C-101B-9397-08002B2CF9AE}" pid="12" name="Slides">
    <vt:i4>47</vt:i4>
  </property>
</Properties>
</file>