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12" r:id="rId51"/>
    <p:sldId id="306" r:id="rId52"/>
    <p:sldId id="313" r:id="rId53"/>
    <p:sldId id="307" r:id="rId5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66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20262" y="650238"/>
            <a:ext cx="6656705" cy="869950"/>
          </a:xfrm>
          <a:prstGeom prst="rect">
            <a:avLst/>
          </a:prstGeom>
        </p:spPr>
        <p:txBody>
          <a:bodyPr wrap="square" lIns="0" tIns="0" rIns="0" bIns="0">
            <a:spAutoFit/>
          </a:bodyPr>
          <a:lstStyle>
            <a:lvl1pPr>
              <a:defRPr sz="5650" b="0" i="0">
                <a:solidFill>
                  <a:srgbClr val="005285"/>
                </a:solidFill>
                <a:latin typeface="Cambria"/>
                <a:cs typeface="Cambria"/>
              </a:defRPr>
            </a:lvl1pPr>
          </a:lstStyle>
          <a:p>
            <a:endParaRPr/>
          </a:p>
        </p:txBody>
      </p:sp>
      <p:sp>
        <p:nvSpPr>
          <p:cNvPr id="3" name="Holder 3"/>
          <p:cNvSpPr>
            <a:spLocks noGrp="1"/>
          </p:cNvSpPr>
          <p:nvPr>
            <p:ph type="subTitle" idx="4"/>
          </p:nvPr>
        </p:nvSpPr>
        <p:spPr>
          <a:xfrm>
            <a:off x="1717459" y="5703749"/>
            <a:ext cx="16664305" cy="2742565"/>
          </a:xfrm>
          <a:prstGeom prst="rect">
            <a:avLst/>
          </a:prstGeom>
        </p:spPr>
        <p:txBody>
          <a:bodyPr wrap="square" lIns="0" tIns="0" rIns="0" bIns="0">
            <a:spAutoFit/>
          </a:bodyPr>
          <a:lstStyle>
            <a:lvl1pPr>
              <a:defRPr sz="1800" b="0" i="0">
                <a:solidFill>
                  <a:srgbClr val="28282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5285"/>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800" b="0" i="0">
                <a:solidFill>
                  <a:srgbClr val="28282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5285"/>
                </a:solidFill>
                <a:latin typeface="Cambria"/>
                <a:cs typeface="Cambri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rgbClr val="005285"/>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0710" y="601155"/>
            <a:ext cx="6687846" cy="929005"/>
          </a:xfrm>
          <a:prstGeom prst="rect">
            <a:avLst/>
          </a:prstGeom>
        </p:spPr>
        <p:txBody>
          <a:bodyPr wrap="square" lIns="0" tIns="0" rIns="0" bIns="0">
            <a:spAutoFit/>
          </a:bodyPr>
          <a:lstStyle>
            <a:lvl1pPr>
              <a:defRPr sz="5650" b="0" i="0">
                <a:solidFill>
                  <a:srgbClr val="005285"/>
                </a:solidFill>
                <a:latin typeface="Cambria"/>
                <a:cs typeface="Cambria"/>
              </a:defRPr>
            </a:lvl1pPr>
          </a:lstStyle>
          <a:p>
            <a:endParaRPr/>
          </a:p>
        </p:txBody>
      </p:sp>
      <p:sp>
        <p:nvSpPr>
          <p:cNvPr id="3" name="Holder 3"/>
          <p:cNvSpPr>
            <a:spLocks noGrp="1"/>
          </p:cNvSpPr>
          <p:nvPr>
            <p:ph type="body" idx="1"/>
          </p:nvPr>
        </p:nvSpPr>
        <p:spPr>
          <a:xfrm>
            <a:off x="2733023" y="2381205"/>
            <a:ext cx="16460469" cy="7794625"/>
          </a:xfrm>
          <a:prstGeom prst="rect">
            <a:avLst/>
          </a:prstGeom>
        </p:spPr>
        <p:txBody>
          <a:bodyPr wrap="square" lIns="0" tIns="0" rIns="0" bIns="0">
            <a:spAutoFit/>
          </a:bodyPr>
          <a:lstStyle>
            <a:lvl1pPr>
              <a:defRPr sz="1800" b="0" i="0">
                <a:solidFill>
                  <a:srgbClr val="282828"/>
                </a:solidFill>
                <a:latin typeface="Calibri"/>
                <a:cs typeface="Calibri"/>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image" Target="../media/image41.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3.png"/><Relationship Id="rId4" Type="http://schemas.openxmlformats.org/officeDocument/2006/relationships/image" Target="../media/image55.jpg"/></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71472" y="2057529"/>
            <a:ext cx="3361154" cy="1884759"/>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xfrm>
            <a:off x="2198335" y="3739649"/>
            <a:ext cx="15592425" cy="3516732"/>
          </a:xfrm>
          <a:prstGeom prst="rect">
            <a:avLst/>
          </a:prstGeom>
        </p:spPr>
        <p:txBody>
          <a:bodyPr vert="horz" wrap="square" lIns="0" tIns="535305" rIns="0" bIns="0" rtlCol="0">
            <a:spAutoFit/>
          </a:bodyPr>
          <a:lstStyle/>
          <a:p>
            <a:pPr algn="ctr">
              <a:lnSpc>
                <a:spcPct val="100000"/>
              </a:lnSpc>
              <a:spcBef>
                <a:spcPts val="4215"/>
              </a:spcBef>
            </a:pPr>
            <a:r>
              <a:rPr sz="9500" spc="-25" dirty="0">
                <a:solidFill>
                  <a:srgbClr val="00528E"/>
                </a:solidFill>
              </a:rPr>
              <a:t>Alimentos.</a:t>
            </a:r>
            <a:r>
              <a:rPr sz="9500" spc="-445" dirty="0">
                <a:solidFill>
                  <a:srgbClr val="00528E"/>
                </a:solidFill>
              </a:rPr>
              <a:t> </a:t>
            </a:r>
            <a:r>
              <a:rPr sz="9500" spc="-30" dirty="0">
                <a:solidFill>
                  <a:srgbClr val="004F87"/>
                </a:solidFill>
              </a:rPr>
              <a:t>Cuestiones</a:t>
            </a:r>
            <a:r>
              <a:rPr sz="9500" spc="-434" dirty="0">
                <a:solidFill>
                  <a:srgbClr val="004F87"/>
                </a:solidFill>
              </a:rPr>
              <a:t> </a:t>
            </a:r>
            <a:r>
              <a:rPr sz="9500" spc="-100" dirty="0">
                <a:solidFill>
                  <a:srgbClr val="004F89"/>
                </a:solidFill>
              </a:rPr>
              <a:t>actuales</a:t>
            </a:r>
            <a:endParaRPr sz="9500" dirty="0"/>
          </a:p>
          <a:p>
            <a:pPr marL="4712335" marR="4636135" algn="ctr">
              <a:lnSpc>
                <a:spcPct val="106600"/>
              </a:lnSpc>
              <a:spcBef>
                <a:spcPts val="1565"/>
              </a:spcBef>
            </a:pPr>
            <a:r>
              <a:rPr lang="es-AR" sz="4350" spc="-10" dirty="0" smtClean="0">
                <a:solidFill>
                  <a:srgbClr val="C69C1C"/>
                </a:solidFill>
                <a:latin typeface="Calibri"/>
                <a:cs typeface="Calibri"/>
              </a:rPr>
              <a:t>	</a:t>
            </a:r>
            <a:r>
              <a:rPr sz="3600" spc="-10" dirty="0" smtClean="0">
                <a:solidFill>
                  <a:srgbClr val="C69C1C"/>
                </a:solidFill>
                <a:latin typeface="Calibri"/>
                <a:cs typeface="Calibri"/>
              </a:rPr>
              <a:t>Dra</a:t>
            </a:r>
            <a:r>
              <a:rPr sz="3600" spc="-10" dirty="0">
                <a:solidFill>
                  <a:srgbClr val="C69C1C"/>
                </a:solidFill>
                <a:latin typeface="Calibri"/>
                <a:cs typeface="Calibri"/>
              </a:rPr>
              <a:t>.</a:t>
            </a:r>
            <a:r>
              <a:rPr sz="3600" spc="-70" dirty="0">
                <a:solidFill>
                  <a:srgbClr val="C69C1C"/>
                </a:solidFill>
                <a:latin typeface="Calibri"/>
                <a:cs typeface="Calibri"/>
              </a:rPr>
              <a:t> </a:t>
            </a:r>
            <a:r>
              <a:rPr sz="3600" spc="85" dirty="0">
                <a:solidFill>
                  <a:srgbClr val="BCA11D"/>
                </a:solidFill>
                <a:latin typeface="Calibri"/>
                <a:cs typeface="Calibri"/>
              </a:rPr>
              <a:t>Rebeca</a:t>
            </a:r>
            <a:r>
              <a:rPr sz="3600" spc="-30" dirty="0">
                <a:solidFill>
                  <a:srgbClr val="BCA11D"/>
                </a:solidFill>
                <a:latin typeface="Calibri"/>
                <a:cs typeface="Calibri"/>
              </a:rPr>
              <a:t> </a:t>
            </a:r>
            <a:r>
              <a:rPr sz="3600" dirty="0" smtClean="0">
                <a:solidFill>
                  <a:srgbClr val="CA9728"/>
                </a:solidFill>
                <a:latin typeface="Calibri"/>
                <a:cs typeface="Calibri"/>
              </a:rPr>
              <a:t>Natalia</a:t>
            </a:r>
            <a:r>
              <a:rPr lang="es-AR" sz="3600" spc="10" dirty="0">
                <a:solidFill>
                  <a:srgbClr val="CA9728"/>
                </a:solidFill>
                <a:latin typeface="Calibri"/>
                <a:cs typeface="Calibri"/>
              </a:rPr>
              <a:t> </a:t>
            </a:r>
            <a:r>
              <a:rPr sz="3600" spc="-10" dirty="0" err="1" smtClean="0">
                <a:solidFill>
                  <a:srgbClr val="BC9C2F"/>
                </a:solidFill>
                <a:latin typeface="Calibri"/>
                <a:cs typeface="Calibri"/>
              </a:rPr>
              <a:t>Ropero</a:t>
            </a:r>
            <a:r>
              <a:rPr sz="3600" spc="-10" dirty="0" smtClean="0">
                <a:solidFill>
                  <a:srgbClr val="BC9C2F"/>
                </a:solidFill>
                <a:latin typeface="Calibri"/>
                <a:cs typeface="Calibri"/>
              </a:rPr>
              <a:t> </a:t>
            </a:r>
            <a:r>
              <a:rPr lang="es-AR" sz="3600" spc="-10" dirty="0" smtClean="0">
                <a:solidFill>
                  <a:srgbClr val="BC9C2F"/>
                </a:solidFill>
                <a:latin typeface="Calibri"/>
                <a:cs typeface="Calibri"/>
              </a:rPr>
              <a:t/>
            </a:r>
            <a:br>
              <a:rPr lang="es-AR" sz="3600" spc="-10" dirty="0" smtClean="0">
                <a:solidFill>
                  <a:srgbClr val="BC9C2F"/>
                </a:solidFill>
                <a:latin typeface="Calibri"/>
                <a:cs typeface="Calibri"/>
              </a:rPr>
            </a:br>
            <a:r>
              <a:rPr lang="es-AR" sz="3600" spc="-10" dirty="0" smtClean="0">
                <a:solidFill>
                  <a:srgbClr val="BC9C2F"/>
                </a:solidFill>
                <a:latin typeface="Calibri"/>
                <a:cs typeface="Calibri"/>
              </a:rPr>
              <a:t>      </a:t>
            </a:r>
            <a:r>
              <a:rPr sz="3600" spc="-10" dirty="0" smtClean="0">
                <a:solidFill>
                  <a:srgbClr val="CF9E13"/>
                </a:solidFill>
                <a:latin typeface="Calibri"/>
                <a:cs typeface="Calibri"/>
              </a:rPr>
              <a:t>Dra</a:t>
            </a:r>
            <a:r>
              <a:rPr sz="3600" spc="-10" dirty="0">
                <a:solidFill>
                  <a:srgbClr val="CF9E13"/>
                </a:solidFill>
                <a:latin typeface="Calibri"/>
                <a:cs typeface="Calibri"/>
              </a:rPr>
              <a:t>.</a:t>
            </a:r>
            <a:r>
              <a:rPr sz="3600" spc="-145" dirty="0">
                <a:solidFill>
                  <a:srgbClr val="CF9E13"/>
                </a:solidFill>
                <a:latin typeface="Calibri"/>
                <a:cs typeface="Calibri"/>
              </a:rPr>
              <a:t> </a:t>
            </a:r>
            <a:r>
              <a:rPr sz="3600" spc="-45" dirty="0" smtClean="0">
                <a:solidFill>
                  <a:srgbClr val="CA9E26"/>
                </a:solidFill>
                <a:latin typeface="Calibri"/>
                <a:cs typeface="Calibri"/>
              </a:rPr>
              <a:t>Mar</a:t>
            </a:r>
            <a:r>
              <a:rPr lang="es-AR" sz="3600" spc="-45" dirty="0" err="1" smtClean="0">
                <a:solidFill>
                  <a:srgbClr val="CA9E26"/>
                </a:solidFill>
                <a:latin typeface="Calibri"/>
                <a:cs typeface="Calibri"/>
              </a:rPr>
              <a:t>ía</a:t>
            </a:r>
            <a:r>
              <a:rPr lang="es-AR" sz="3600" spc="-45" dirty="0" smtClean="0">
                <a:solidFill>
                  <a:srgbClr val="CA9E26"/>
                </a:solidFill>
                <a:latin typeface="Calibri"/>
                <a:cs typeface="Calibri"/>
              </a:rPr>
              <a:t> </a:t>
            </a:r>
            <a:r>
              <a:rPr sz="3600" spc="50" dirty="0" smtClean="0">
                <a:solidFill>
                  <a:srgbClr val="CAA123"/>
                </a:solidFill>
                <a:latin typeface="Calibri"/>
                <a:cs typeface="Calibri"/>
              </a:rPr>
              <a:t>Victoria</a:t>
            </a:r>
            <a:r>
              <a:rPr sz="3600" spc="-20" dirty="0" smtClean="0">
                <a:solidFill>
                  <a:srgbClr val="CAA123"/>
                </a:solidFill>
                <a:latin typeface="Calibri"/>
                <a:cs typeface="Calibri"/>
              </a:rPr>
              <a:t> </a:t>
            </a:r>
            <a:r>
              <a:rPr sz="3600" spc="45" dirty="0">
                <a:solidFill>
                  <a:srgbClr val="C39E1C"/>
                </a:solidFill>
                <a:latin typeface="Calibri"/>
                <a:cs typeface="Calibri"/>
              </a:rPr>
              <a:t>Rosas</a:t>
            </a:r>
            <a:endParaRPr sz="3600" dirty="0">
              <a:latin typeface="Calibri"/>
              <a:cs typeface="Calibri"/>
            </a:endParaRPr>
          </a:p>
        </p:txBody>
      </p:sp>
      <p:sp>
        <p:nvSpPr>
          <p:cNvPr id="5" name="object 5"/>
          <p:cNvSpPr txBox="1"/>
          <p:nvPr/>
        </p:nvSpPr>
        <p:spPr>
          <a:xfrm>
            <a:off x="14471650" y="8632329"/>
            <a:ext cx="2035175" cy="381515"/>
          </a:xfrm>
          <a:prstGeom prst="rect">
            <a:avLst/>
          </a:prstGeom>
        </p:spPr>
        <p:txBody>
          <a:bodyPr vert="horz" wrap="square" lIns="0" tIns="12065" rIns="0" bIns="0" rtlCol="0">
            <a:spAutoFit/>
          </a:bodyPr>
          <a:lstStyle/>
          <a:p>
            <a:pPr marL="12700">
              <a:lnSpc>
                <a:spcPct val="100000"/>
              </a:lnSpc>
              <a:spcBef>
                <a:spcPts val="95"/>
              </a:spcBef>
            </a:pPr>
            <a:r>
              <a:rPr sz="2400" spc="145" dirty="0" err="1" smtClean="0">
                <a:solidFill>
                  <a:srgbClr val="413F60"/>
                </a:solidFill>
                <a:latin typeface="Cambria"/>
                <a:cs typeface="Cambria"/>
              </a:rPr>
              <a:t>Junio</a:t>
            </a:r>
            <a:r>
              <a:rPr sz="2400" spc="40" dirty="0" smtClean="0">
                <a:solidFill>
                  <a:srgbClr val="413F60"/>
                </a:solidFill>
                <a:latin typeface="Cambria"/>
                <a:cs typeface="Cambria"/>
              </a:rPr>
              <a:t> </a:t>
            </a:r>
            <a:r>
              <a:rPr sz="2400" spc="160" dirty="0" smtClean="0">
                <a:solidFill>
                  <a:srgbClr val="2B3D4F"/>
                </a:solidFill>
                <a:latin typeface="Cambria"/>
                <a:cs typeface="Cambria"/>
              </a:rPr>
              <a:t>de</a:t>
            </a:r>
            <a:r>
              <a:rPr lang="es-AR" sz="2400" spc="-130" dirty="0">
                <a:solidFill>
                  <a:srgbClr val="2B3D4F"/>
                </a:solidFill>
                <a:latin typeface="Cambria"/>
                <a:cs typeface="Cambria"/>
              </a:rPr>
              <a:t> </a:t>
            </a:r>
            <a:r>
              <a:rPr lang="es-AR" sz="2400" spc="-130" dirty="0" smtClean="0">
                <a:solidFill>
                  <a:srgbClr val="2B3D4F"/>
                </a:solidFill>
                <a:latin typeface="Cambria"/>
                <a:cs typeface="Cambria"/>
              </a:rPr>
              <a:t>2</a:t>
            </a:r>
            <a:r>
              <a:rPr sz="2400" spc="40" dirty="0" smtClean="0">
                <a:solidFill>
                  <a:srgbClr val="333333"/>
                </a:solidFill>
                <a:latin typeface="Cambria"/>
                <a:cs typeface="Cambria"/>
              </a:rPr>
              <a:t>026</a:t>
            </a:r>
            <a:endParaRPr sz="2400" dirty="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2871903" y="2521908"/>
            <a:ext cx="14378305" cy="7807778"/>
          </a:xfrm>
          <a:prstGeom prst="rect">
            <a:avLst/>
          </a:prstGeom>
        </p:spPr>
        <p:txBody>
          <a:bodyPr vert="horz" wrap="square" lIns="0" tIns="153035" rIns="0" bIns="0" rtlCol="0">
            <a:spAutoFit/>
          </a:bodyPr>
          <a:lstStyle/>
          <a:p>
            <a:pPr marL="12065" marR="5080" indent="44450" algn="just">
              <a:lnSpc>
                <a:spcPct val="82000"/>
              </a:lnSpc>
              <a:spcBef>
                <a:spcPts val="1205"/>
              </a:spcBef>
            </a:pPr>
            <a:r>
              <a:rPr sz="5000" spc="-229" dirty="0">
                <a:solidFill>
                  <a:srgbClr val="212121"/>
                </a:solidFill>
                <a:latin typeface="Cambria"/>
                <a:cs typeface="Cambria"/>
              </a:rPr>
              <a:t>“Resulta</a:t>
            </a:r>
            <a:r>
              <a:rPr sz="5000" spc="-145" dirty="0">
                <a:solidFill>
                  <a:srgbClr val="212121"/>
                </a:solidFill>
                <a:latin typeface="Cambria"/>
                <a:cs typeface="Cambria"/>
              </a:rPr>
              <a:t> </a:t>
            </a:r>
            <a:r>
              <a:rPr sz="5000" spc="-225" dirty="0">
                <a:solidFill>
                  <a:srgbClr val="212121"/>
                </a:solidFill>
                <a:latin typeface="Cambria"/>
                <a:cs typeface="Cambria"/>
              </a:rPr>
              <a:t>importante</a:t>
            </a:r>
            <a:r>
              <a:rPr sz="5000" spc="150" dirty="0">
                <a:solidFill>
                  <a:srgbClr val="212121"/>
                </a:solidFill>
                <a:latin typeface="Cambria"/>
                <a:cs typeface="Cambria"/>
              </a:rPr>
              <a:t> </a:t>
            </a:r>
            <a:r>
              <a:rPr sz="5000" spc="-325" dirty="0">
                <a:solidFill>
                  <a:srgbClr val="161616"/>
                </a:solidFill>
                <a:latin typeface="Cambria"/>
                <a:cs typeface="Cambria"/>
              </a:rPr>
              <a:t>destacar,</a:t>
            </a:r>
            <a:r>
              <a:rPr sz="5000" spc="305" dirty="0">
                <a:solidFill>
                  <a:srgbClr val="161616"/>
                </a:solidFill>
                <a:latin typeface="Cambria"/>
                <a:cs typeface="Cambria"/>
              </a:rPr>
              <a:t> </a:t>
            </a:r>
            <a:r>
              <a:rPr sz="5000" spc="-180" dirty="0">
                <a:solidFill>
                  <a:srgbClr val="212121"/>
                </a:solidFill>
                <a:latin typeface="Cambria"/>
                <a:cs typeface="Cambria"/>
              </a:rPr>
              <a:t>como</a:t>
            </a:r>
            <a:r>
              <a:rPr sz="5000" spc="-345" dirty="0">
                <a:solidFill>
                  <a:srgbClr val="212121"/>
                </a:solidFill>
                <a:latin typeface="Cambria"/>
                <a:cs typeface="Cambria"/>
              </a:rPr>
              <a:t> </a:t>
            </a:r>
            <a:r>
              <a:rPr sz="5000" spc="75" dirty="0">
                <a:solidFill>
                  <a:srgbClr val="212121"/>
                </a:solidFill>
                <a:latin typeface="Cambria"/>
                <a:cs typeface="Cambria"/>
              </a:rPr>
              <a:t>lo</a:t>
            </a:r>
            <a:r>
              <a:rPr sz="5000" spc="-405" dirty="0">
                <a:solidFill>
                  <a:srgbClr val="212121"/>
                </a:solidFill>
                <a:latin typeface="Cambria"/>
                <a:cs typeface="Cambria"/>
              </a:rPr>
              <a:t> </a:t>
            </a:r>
            <a:r>
              <a:rPr sz="5000" spc="-204" dirty="0">
                <a:solidFill>
                  <a:srgbClr val="151515"/>
                </a:solidFill>
                <a:latin typeface="Cambria"/>
                <a:cs typeface="Cambria"/>
              </a:rPr>
              <a:t>hicimos</a:t>
            </a:r>
            <a:r>
              <a:rPr sz="5000" spc="-110" dirty="0">
                <a:solidFill>
                  <a:srgbClr val="151515"/>
                </a:solidFill>
                <a:latin typeface="Cambria"/>
                <a:cs typeface="Cambria"/>
              </a:rPr>
              <a:t> </a:t>
            </a:r>
            <a:r>
              <a:rPr sz="5000" spc="-60" dirty="0">
                <a:solidFill>
                  <a:srgbClr val="212121"/>
                </a:solidFill>
                <a:latin typeface="Cambria"/>
                <a:cs typeface="Cambria"/>
              </a:rPr>
              <a:t>en</a:t>
            </a:r>
            <a:r>
              <a:rPr sz="5000" spc="-290" dirty="0">
                <a:solidFill>
                  <a:srgbClr val="212121"/>
                </a:solidFill>
                <a:latin typeface="Cambria"/>
                <a:cs typeface="Cambria"/>
              </a:rPr>
              <a:t> </a:t>
            </a:r>
            <a:r>
              <a:rPr sz="5000" spc="-25" dirty="0">
                <a:solidFill>
                  <a:srgbClr val="212121"/>
                </a:solidFill>
                <a:latin typeface="Cambria"/>
                <a:cs typeface="Cambria"/>
              </a:rPr>
              <a:t>el </a:t>
            </a:r>
            <a:r>
              <a:rPr sz="5000" spc="-260" dirty="0">
                <a:solidFill>
                  <a:srgbClr val="1D1D1D"/>
                </a:solidFill>
                <a:latin typeface="Cambria"/>
                <a:cs typeface="Cambria"/>
              </a:rPr>
              <a:t>precedente</a:t>
            </a:r>
            <a:r>
              <a:rPr sz="5000" spc="245" dirty="0">
                <a:solidFill>
                  <a:srgbClr val="1D1D1D"/>
                </a:solidFill>
                <a:latin typeface="Cambria"/>
                <a:cs typeface="Cambria"/>
              </a:rPr>
              <a:t> </a:t>
            </a:r>
            <a:r>
              <a:rPr sz="5000" spc="-285" dirty="0">
                <a:solidFill>
                  <a:srgbClr val="1A1A1A"/>
                </a:solidFill>
                <a:latin typeface="Cambria"/>
                <a:cs typeface="Cambria"/>
              </a:rPr>
              <a:t>citado,</a:t>
            </a:r>
            <a:r>
              <a:rPr sz="5000" spc="95" dirty="0">
                <a:solidFill>
                  <a:srgbClr val="1A1A1A"/>
                </a:solidFill>
                <a:latin typeface="Cambria"/>
                <a:cs typeface="Cambria"/>
              </a:rPr>
              <a:t> </a:t>
            </a:r>
            <a:r>
              <a:rPr sz="5000" spc="-215" dirty="0">
                <a:solidFill>
                  <a:srgbClr val="1C1C1C"/>
                </a:solidFill>
                <a:latin typeface="Cambria"/>
                <a:cs typeface="Cambria"/>
              </a:rPr>
              <a:t>que</a:t>
            </a:r>
            <a:r>
              <a:rPr sz="5000" spc="-400" dirty="0">
                <a:solidFill>
                  <a:srgbClr val="1C1C1C"/>
                </a:solidFill>
                <a:latin typeface="Cambria"/>
                <a:cs typeface="Cambria"/>
              </a:rPr>
              <a:t> </a:t>
            </a:r>
            <a:r>
              <a:rPr sz="5000" spc="-450" dirty="0" smtClean="0">
                <a:solidFill>
                  <a:srgbClr val="212121"/>
                </a:solidFill>
                <a:latin typeface="Cambria"/>
                <a:cs typeface="Cambria"/>
              </a:rPr>
              <a:t>la</a:t>
            </a:r>
            <a:r>
              <a:rPr lang="es-AR" sz="5000" spc="-450" dirty="0" smtClean="0">
                <a:solidFill>
                  <a:srgbClr val="212121"/>
                </a:solidFill>
                <a:latin typeface="Cambria"/>
                <a:cs typeface="Cambria"/>
              </a:rPr>
              <a:t> finalidad </a:t>
            </a:r>
            <a:r>
              <a:rPr sz="5000" spc="-30" dirty="0" err="1" smtClean="0">
                <a:solidFill>
                  <a:srgbClr val="1A1A1A"/>
                </a:solidFill>
                <a:latin typeface="Cambria"/>
                <a:cs typeface="Cambria"/>
              </a:rPr>
              <a:t>dela</a:t>
            </a:r>
            <a:r>
              <a:rPr sz="5000" spc="-260" dirty="0" smtClean="0">
                <a:solidFill>
                  <a:srgbClr val="1A1A1A"/>
                </a:solidFill>
                <a:latin typeface="Cambria"/>
                <a:cs typeface="Cambria"/>
              </a:rPr>
              <a:t> </a:t>
            </a:r>
            <a:r>
              <a:rPr sz="5000" spc="-190" dirty="0">
                <a:solidFill>
                  <a:srgbClr val="131313"/>
                </a:solidFill>
                <a:latin typeface="Cambria"/>
                <a:cs typeface="Cambria"/>
              </a:rPr>
              <a:t>norma,</a:t>
            </a:r>
            <a:r>
              <a:rPr sz="5000" spc="15" dirty="0">
                <a:solidFill>
                  <a:srgbClr val="131313"/>
                </a:solidFill>
                <a:latin typeface="Cambria"/>
                <a:cs typeface="Cambria"/>
              </a:rPr>
              <a:t> </a:t>
            </a:r>
            <a:r>
              <a:rPr sz="5000" spc="-215" dirty="0">
                <a:solidFill>
                  <a:srgbClr val="212121"/>
                </a:solidFill>
                <a:latin typeface="Cambria"/>
                <a:cs typeface="Cambria"/>
              </a:rPr>
              <a:t>que</a:t>
            </a:r>
            <a:r>
              <a:rPr sz="5000" spc="-170" dirty="0">
                <a:solidFill>
                  <a:srgbClr val="212121"/>
                </a:solidFill>
                <a:latin typeface="Cambria"/>
                <a:cs typeface="Cambria"/>
              </a:rPr>
              <a:t> </a:t>
            </a:r>
            <a:r>
              <a:rPr sz="5000" spc="-30" dirty="0">
                <a:solidFill>
                  <a:srgbClr val="1D1D1D"/>
                </a:solidFill>
                <a:latin typeface="Cambria"/>
                <a:cs typeface="Cambria"/>
              </a:rPr>
              <a:t>dispone </a:t>
            </a:r>
            <a:r>
              <a:rPr sz="5000" spc="-150" dirty="0">
                <a:solidFill>
                  <a:srgbClr val="232323"/>
                </a:solidFill>
                <a:latin typeface="Cambria"/>
                <a:cs typeface="Cambria"/>
              </a:rPr>
              <a:t>la</a:t>
            </a:r>
            <a:r>
              <a:rPr sz="5000" spc="-190" dirty="0">
                <a:solidFill>
                  <a:srgbClr val="232323"/>
                </a:solidFill>
                <a:latin typeface="Cambria"/>
                <a:cs typeface="Cambria"/>
              </a:rPr>
              <a:t> </a:t>
            </a:r>
            <a:r>
              <a:rPr sz="5000" spc="-275" dirty="0">
                <a:solidFill>
                  <a:srgbClr val="111111"/>
                </a:solidFill>
                <a:latin typeface="Cambria"/>
                <a:cs typeface="Cambria"/>
              </a:rPr>
              <a:t>comparecencia</a:t>
            </a:r>
            <a:r>
              <a:rPr sz="5000" dirty="0">
                <a:solidFill>
                  <a:srgbClr val="111111"/>
                </a:solidFill>
                <a:latin typeface="Cambria"/>
                <a:cs typeface="Cambria"/>
              </a:rPr>
              <a:t> </a:t>
            </a:r>
            <a:r>
              <a:rPr sz="5000" spc="-155" dirty="0">
                <a:solidFill>
                  <a:srgbClr val="1C1C1C"/>
                </a:solidFill>
                <a:latin typeface="Cambria"/>
                <a:cs typeface="Cambria"/>
              </a:rPr>
              <a:t>personal</a:t>
            </a:r>
            <a:r>
              <a:rPr sz="5000" spc="-120" dirty="0">
                <a:solidFill>
                  <a:srgbClr val="1C1C1C"/>
                </a:solidFill>
                <a:latin typeface="Cambria"/>
                <a:cs typeface="Cambria"/>
              </a:rPr>
              <a:t> </a:t>
            </a:r>
            <a:r>
              <a:rPr sz="5000" spc="-180" dirty="0">
                <a:solidFill>
                  <a:srgbClr val="232323"/>
                </a:solidFill>
                <a:latin typeface="Cambria"/>
                <a:cs typeface="Cambria"/>
              </a:rPr>
              <a:t>de</a:t>
            </a:r>
            <a:r>
              <a:rPr sz="5000" spc="-475" dirty="0">
                <a:solidFill>
                  <a:srgbClr val="232323"/>
                </a:solidFill>
                <a:latin typeface="Cambria"/>
                <a:cs typeface="Cambria"/>
              </a:rPr>
              <a:t> </a:t>
            </a:r>
            <a:r>
              <a:rPr sz="5000" spc="-150" dirty="0">
                <a:solidFill>
                  <a:srgbClr val="0F0F0F"/>
                </a:solidFill>
                <a:latin typeface="Cambria"/>
                <a:cs typeface="Cambria"/>
              </a:rPr>
              <a:t>las</a:t>
            </a:r>
            <a:r>
              <a:rPr sz="5000" spc="-250" dirty="0">
                <a:solidFill>
                  <a:srgbClr val="0F0F0F"/>
                </a:solidFill>
                <a:latin typeface="Cambria"/>
                <a:cs typeface="Cambria"/>
              </a:rPr>
              <a:t> </a:t>
            </a:r>
            <a:r>
              <a:rPr sz="5000" spc="-254" dirty="0">
                <a:solidFill>
                  <a:srgbClr val="1F1F1F"/>
                </a:solidFill>
                <a:latin typeface="Cambria"/>
                <a:cs typeface="Cambria"/>
              </a:rPr>
              <a:t>partes</a:t>
            </a:r>
            <a:r>
              <a:rPr sz="5000" spc="-85" dirty="0">
                <a:solidFill>
                  <a:srgbClr val="1F1F1F"/>
                </a:solidFill>
                <a:latin typeface="Cambria"/>
                <a:cs typeface="Cambria"/>
              </a:rPr>
              <a:t> </a:t>
            </a:r>
            <a:r>
              <a:rPr sz="5000" spc="-210" dirty="0">
                <a:solidFill>
                  <a:srgbClr val="242424"/>
                </a:solidFill>
                <a:latin typeface="Cambria"/>
                <a:cs typeface="Cambria"/>
              </a:rPr>
              <a:t>al</a:t>
            </a:r>
            <a:r>
              <a:rPr sz="5000" spc="-440" dirty="0">
                <a:solidFill>
                  <a:srgbClr val="242424"/>
                </a:solidFill>
                <a:latin typeface="Cambria"/>
                <a:cs typeface="Cambria"/>
              </a:rPr>
              <a:t> </a:t>
            </a:r>
            <a:r>
              <a:rPr sz="5000" spc="-135" dirty="0">
                <a:solidFill>
                  <a:srgbClr val="0F0F0F"/>
                </a:solidFill>
                <a:latin typeface="Cambria"/>
                <a:cs typeface="Cambria"/>
              </a:rPr>
              <a:t>proceso,</a:t>
            </a:r>
            <a:r>
              <a:rPr sz="5000" spc="90" dirty="0">
                <a:solidFill>
                  <a:srgbClr val="0F0F0F"/>
                </a:solidFill>
                <a:latin typeface="Cambria"/>
                <a:cs typeface="Cambria"/>
              </a:rPr>
              <a:t> </a:t>
            </a:r>
            <a:r>
              <a:rPr sz="5000" spc="-25" dirty="0">
                <a:solidFill>
                  <a:srgbClr val="1C1C1C"/>
                </a:solidFill>
                <a:latin typeface="Cambria"/>
                <a:cs typeface="Cambria"/>
              </a:rPr>
              <a:t>se </a:t>
            </a:r>
            <a:r>
              <a:rPr sz="5150" spc="-380" dirty="0">
                <a:solidFill>
                  <a:srgbClr val="111111"/>
                </a:solidFill>
                <a:latin typeface="Cambria"/>
                <a:cs typeface="Cambria"/>
              </a:rPr>
              <a:t>centra</a:t>
            </a:r>
            <a:r>
              <a:rPr sz="5150" spc="-5" dirty="0">
                <a:solidFill>
                  <a:srgbClr val="111111"/>
                </a:solidFill>
                <a:latin typeface="Cambria"/>
                <a:cs typeface="Cambria"/>
              </a:rPr>
              <a:t> </a:t>
            </a:r>
            <a:r>
              <a:rPr sz="5150" spc="-130" dirty="0">
                <a:solidFill>
                  <a:srgbClr val="1C1C1C"/>
                </a:solidFill>
                <a:latin typeface="Cambria"/>
                <a:cs typeface="Cambria"/>
              </a:rPr>
              <a:t>en</a:t>
            </a:r>
            <a:r>
              <a:rPr sz="5150" spc="-409" dirty="0">
                <a:solidFill>
                  <a:srgbClr val="1C1C1C"/>
                </a:solidFill>
                <a:latin typeface="Cambria"/>
                <a:cs typeface="Cambria"/>
              </a:rPr>
              <a:t> </a:t>
            </a:r>
            <a:r>
              <a:rPr sz="5150" spc="-295" dirty="0">
                <a:solidFill>
                  <a:srgbClr val="131313"/>
                </a:solidFill>
                <a:latin typeface="Cambria"/>
                <a:cs typeface="Cambria"/>
              </a:rPr>
              <a:t>hacer</a:t>
            </a:r>
            <a:r>
              <a:rPr sz="5150" spc="-185" dirty="0">
                <a:solidFill>
                  <a:srgbClr val="131313"/>
                </a:solidFill>
                <a:latin typeface="Cambria"/>
                <a:cs typeface="Cambria"/>
              </a:rPr>
              <a:t> </a:t>
            </a:r>
            <a:r>
              <a:rPr sz="5150" spc="-235" dirty="0">
                <a:solidFill>
                  <a:srgbClr val="1D1D1D"/>
                </a:solidFill>
                <a:latin typeface="Cambria"/>
                <a:cs typeface="Cambria"/>
              </a:rPr>
              <a:t>efectivo</a:t>
            </a:r>
            <a:r>
              <a:rPr sz="5150" spc="-55" dirty="0">
                <a:solidFill>
                  <a:srgbClr val="1D1D1D"/>
                </a:solidFill>
                <a:latin typeface="Cambria"/>
                <a:cs typeface="Cambria"/>
              </a:rPr>
              <a:t> </a:t>
            </a:r>
            <a:r>
              <a:rPr sz="5150" spc="-140" dirty="0">
                <a:solidFill>
                  <a:srgbClr val="232323"/>
                </a:solidFill>
                <a:latin typeface="Cambria"/>
                <a:cs typeface="Cambria"/>
              </a:rPr>
              <a:t>el</a:t>
            </a:r>
            <a:r>
              <a:rPr sz="5150" spc="-475" dirty="0">
                <a:solidFill>
                  <a:srgbClr val="232323"/>
                </a:solidFill>
                <a:latin typeface="Cambria"/>
                <a:cs typeface="Cambria"/>
              </a:rPr>
              <a:t> </a:t>
            </a:r>
            <a:r>
              <a:rPr sz="5150" spc="-215" dirty="0">
                <a:solidFill>
                  <a:srgbClr val="1C1C1C"/>
                </a:solidFill>
                <a:latin typeface="Cambria"/>
                <a:cs typeface="Cambria"/>
              </a:rPr>
              <a:t>principio</a:t>
            </a:r>
            <a:r>
              <a:rPr sz="5150" spc="15" dirty="0">
                <a:solidFill>
                  <a:srgbClr val="1C1C1C"/>
                </a:solidFill>
                <a:latin typeface="Cambria"/>
                <a:cs typeface="Cambria"/>
              </a:rPr>
              <a:t> </a:t>
            </a:r>
            <a:r>
              <a:rPr sz="5150" spc="-235" dirty="0">
                <a:solidFill>
                  <a:srgbClr val="1A1A1A"/>
                </a:solidFill>
                <a:latin typeface="Cambria"/>
                <a:cs typeface="Cambria"/>
              </a:rPr>
              <a:t>de</a:t>
            </a:r>
            <a:r>
              <a:rPr sz="5150" spc="-490" dirty="0">
                <a:solidFill>
                  <a:srgbClr val="1A1A1A"/>
                </a:solidFill>
                <a:latin typeface="Cambria"/>
                <a:cs typeface="Cambria"/>
              </a:rPr>
              <a:t> </a:t>
            </a:r>
            <a:r>
              <a:rPr sz="5150" spc="-250" dirty="0">
                <a:solidFill>
                  <a:srgbClr val="1A1A1A"/>
                </a:solidFill>
                <a:latin typeface="Cambria"/>
                <a:cs typeface="Cambria"/>
              </a:rPr>
              <a:t>inmediación</a:t>
            </a:r>
            <a:r>
              <a:rPr sz="5150" spc="-100" dirty="0">
                <a:solidFill>
                  <a:srgbClr val="1A1A1A"/>
                </a:solidFill>
                <a:latin typeface="Cambria"/>
                <a:cs typeface="Cambria"/>
              </a:rPr>
              <a:t> </a:t>
            </a:r>
            <a:r>
              <a:rPr sz="5150" spc="-355" dirty="0">
                <a:solidFill>
                  <a:srgbClr val="1F1F1F"/>
                </a:solidFill>
                <a:latin typeface="Cambria"/>
                <a:cs typeface="Cambria"/>
              </a:rPr>
              <a:t>a</a:t>
            </a:r>
            <a:r>
              <a:rPr sz="5150" spc="-480" dirty="0">
                <a:solidFill>
                  <a:srgbClr val="1F1F1F"/>
                </a:solidFill>
                <a:latin typeface="Cambria"/>
                <a:cs typeface="Cambria"/>
              </a:rPr>
              <a:t> </a:t>
            </a:r>
            <a:r>
              <a:rPr sz="5150" spc="-65" dirty="0">
                <a:solidFill>
                  <a:srgbClr val="232323"/>
                </a:solidFill>
                <a:latin typeface="Cambria"/>
                <a:cs typeface="Cambria"/>
              </a:rPr>
              <a:t>fin</a:t>
            </a:r>
            <a:r>
              <a:rPr sz="5150" spc="-160" dirty="0">
                <a:solidFill>
                  <a:srgbClr val="232323"/>
                </a:solidFill>
                <a:latin typeface="Cambria"/>
                <a:cs typeface="Cambria"/>
              </a:rPr>
              <a:t> </a:t>
            </a:r>
            <a:r>
              <a:rPr sz="5150" spc="-25" dirty="0">
                <a:solidFill>
                  <a:srgbClr val="212121"/>
                </a:solidFill>
                <a:latin typeface="Cambria"/>
                <a:cs typeface="Cambria"/>
              </a:rPr>
              <a:t>de </a:t>
            </a:r>
            <a:r>
              <a:rPr sz="5150" spc="-405" dirty="0" err="1">
                <a:solidFill>
                  <a:srgbClr val="1D1D1D"/>
                </a:solidFill>
                <a:latin typeface="Cambria"/>
                <a:cs typeface="Cambria"/>
              </a:rPr>
              <a:t>acercar</a:t>
            </a:r>
            <a:r>
              <a:rPr sz="5150" spc="-165" dirty="0">
                <a:solidFill>
                  <a:srgbClr val="1D1D1D"/>
                </a:solidFill>
                <a:latin typeface="Cambria"/>
                <a:cs typeface="Cambria"/>
              </a:rPr>
              <a:t> </a:t>
            </a:r>
            <a:r>
              <a:rPr lang="es-AR" sz="5150" spc="-740" dirty="0" smtClean="0">
                <a:solidFill>
                  <a:srgbClr val="1D1D1D"/>
                </a:solidFill>
                <a:latin typeface="Cambria"/>
                <a:cs typeface="Cambria"/>
              </a:rPr>
              <a:t>al  juez  y </a:t>
            </a:r>
            <a:r>
              <a:rPr sz="5150" spc="95" dirty="0" smtClean="0">
                <a:solidFill>
                  <a:srgbClr val="1C1C1C"/>
                </a:solidFill>
                <a:latin typeface="Cambria"/>
                <a:cs typeface="Cambria"/>
              </a:rPr>
              <a:t>las</a:t>
            </a:r>
            <a:r>
              <a:rPr sz="5150" spc="-265" dirty="0" smtClean="0">
                <a:solidFill>
                  <a:srgbClr val="1C1C1C"/>
                </a:solidFill>
                <a:latin typeface="Cambria"/>
                <a:cs typeface="Cambria"/>
              </a:rPr>
              <a:t> </a:t>
            </a:r>
            <a:r>
              <a:rPr sz="5150" spc="-280" dirty="0">
                <a:solidFill>
                  <a:srgbClr val="1A1A1A"/>
                </a:solidFill>
                <a:latin typeface="Cambria"/>
                <a:cs typeface="Cambria"/>
              </a:rPr>
              <a:t>partes,</a:t>
            </a:r>
            <a:r>
              <a:rPr sz="5150" spc="125" dirty="0">
                <a:solidFill>
                  <a:srgbClr val="1A1A1A"/>
                </a:solidFill>
                <a:latin typeface="Cambria"/>
                <a:cs typeface="Cambria"/>
              </a:rPr>
              <a:t> </a:t>
            </a:r>
            <a:r>
              <a:rPr sz="5150" spc="-215" dirty="0">
                <a:solidFill>
                  <a:srgbClr val="1F1F1F"/>
                </a:solidFill>
                <a:latin typeface="Cambria"/>
                <a:cs typeface="Cambria"/>
              </a:rPr>
              <a:t>con</a:t>
            </a:r>
            <a:r>
              <a:rPr sz="5150" spc="-250" dirty="0">
                <a:solidFill>
                  <a:srgbClr val="1F1F1F"/>
                </a:solidFill>
                <a:latin typeface="Cambria"/>
                <a:cs typeface="Cambria"/>
              </a:rPr>
              <a:t> </a:t>
            </a:r>
            <a:r>
              <a:rPr sz="5150" spc="-140" dirty="0">
                <a:solidFill>
                  <a:srgbClr val="1F1F1F"/>
                </a:solidFill>
                <a:latin typeface="Cambria"/>
                <a:cs typeface="Cambria"/>
              </a:rPr>
              <a:t>el</a:t>
            </a:r>
            <a:r>
              <a:rPr sz="5150" spc="-200" dirty="0">
                <a:solidFill>
                  <a:srgbClr val="1F1F1F"/>
                </a:solidFill>
                <a:latin typeface="Cambria"/>
                <a:cs typeface="Cambria"/>
              </a:rPr>
              <a:t> </a:t>
            </a:r>
            <a:r>
              <a:rPr sz="5150" spc="-285" dirty="0">
                <a:solidFill>
                  <a:srgbClr val="212121"/>
                </a:solidFill>
                <a:latin typeface="Cambria"/>
                <a:cs typeface="Cambria"/>
              </a:rPr>
              <a:t>objetivo</a:t>
            </a:r>
            <a:r>
              <a:rPr sz="5150" spc="-70" dirty="0">
                <a:solidFill>
                  <a:srgbClr val="212121"/>
                </a:solidFill>
                <a:latin typeface="Cambria"/>
                <a:cs typeface="Cambria"/>
              </a:rPr>
              <a:t> </a:t>
            </a:r>
            <a:r>
              <a:rPr sz="5150" spc="-235" dirty="0">
                <a:solidFill>
                  <a:srgbClr val="1F1F1F"/>
                </a:solidFill>
                <a:latin typeface="Cambria"/>
                <a:cs typeface="Cambria"/>
              </a:rPr>
              <a:t>de</a:t>
            </a:r>
            <a:r>
              <a:rPr sz="5150" spc="-285" dirty="0">
                <a:solidFill>
                  <a:srgbClr val="1F1F1F"/>
                </a:solidFill>
                <a:latin typeface="Cambria"/>
                <a:cs typeface="Cambria"/>
              </a:rPr>
              <a:t> </a:t>
            </a:r>
            <a:r>
              <a:rPr sz="5150" spc="-265" dirty="0">
                <a:solidFill>
                  <a:srgbClr val="1F1F1F"/>
                </a:solidFill>
                <a:latin typeface="Cambria"/>
                <a:cs typeface="Cambria"/>
              </a:rPr>
              <a:t>que</a:t>
            </a:r>
            <a:r>
              <a:rPr sz="5150" spc="-430" dirty="0">
                <a:solidFill>
                  <a:srgbClr val="1F1F1F"/>
                </a:solidFill>
                <a:latin typeface="Cambria"/>
                <a:cs typeface="Cambria"/>
              </a:rPr>
              <a:t> </a:t>
            </a:r>
            <a:r>
              <a:rPr sz="5150" spc="-335" dirty="0">
                <a:solidFill>
                  <a:srgbClr val="1F1F1F"/>
                </a:solidFill>
                <a:latin typeface="Cambria"/>
                <a:cs typeface="Cambria"/>
              </a:rPr>
              <a:t>pueda </a:t>
            </a:r>
            <a:r>
              <a:rPr sz="4900" spc="-175" dirty="0" err="1">
                <a:solidFill>
                  <a:srgbClr val="1D1D1D"/>
                </a:solidFill>
                <a:latin typeface="Cambria"/>
                <a:cs typeface="Cambria"/>
              </a:rPr>
              <a:t>compenetrarse</a:t>
            </a:r>
            <a:r>
              <a:rPr sz="4900" spc="160" dirty="0">
                <a:solidFill>
                  <a:srgbClr val="1D1D1D"/>
                </a:solidFill>
                <a:latin typeface="Cambria"/>
                <a:cs typeface="Cambria"/>
              </a:rPr>
              <a:t> </a:t>
            </a:r>
            <a:r>
              <a:rPr lang="es-AR" sz="4900" spc="-320" dirty="0" smtClean="0">
                <a:solidFill>
                  <a:srgbClr val="181818"/>
                </a:solidFill>
                <a:latin typeface="Cambria"/>
                <a:cs typeface="Cambria"/>
              </a:rPr>
              <a:t>del conflicto que atraviesa a la familia </a:t>
            </a:r>
            <a:r>
              <a:rPr sz="4900" spc="-365" dirty="0" smtClean="0">
                <a:solidFill>
                  <a:srgbClr val="1F1F1F"/>
                </a:solidFill>
                <a:latin typeface="Cambria"/>
                <a:cs typeface="Cambria"/>
              </a:rPr>
              <a:t>,</a:t>
            </a:r>
            <a:r>
              <a:rPr sz="4900" spc="200" dirty="0" smtClean="0">
                <a:solidFill>
                  <a:srgbClr val="1F1F1F"/>
                </a:solidFill>
                <a:latin typeface="Cambria"/>
                <a:cs typeface="Cambria"/>
              </a:rPr>
              <a:t> </a:t>
            </a:r>
            <a:r>
              <a:rPr sz="4900" spc="170" dirty="0">
                <a:solidFill>
                  <a:srgbClr val="262626"/>
                </a:solidFill>
                <a:latin typeface="Cambria"/>
                <a:cs typeface="Cambria"/>
              </a:rPr>
              <a:t>y </a:t>
            </a:r>
            <a:r>
              <a:rPr sz="4900" spc="-229" dirty="0">
                <a:solidFill>
                  <a:srgbClr val="212121"/>
                </a:solidFill>
                <a:latin typeface="Cambria"/>
                <a:cs typeface="Cambria"/>
              </a:rPr>
              <a:t>buscar</a:t>
            </a:r>
            <a:r>
              <a:rPr sz="4900" spc="25" dirty="0">
                <a:solidFill>
                  <a:srgbClr val="212121"/>
                </a:solidFill>
                <a:latin typeface="Cambria"/>
                <a:cs typeface="Cambria"/>
              </a:rPr>
              <a:t> </a:t>
            </a:r>
            <a:r>
              <a:rPr sz="4900" spc="-265" dirty="0">
                <a:solidFill>
                  <a:srgbClr val="212121"/>
                </a:solidFill>
                <a:latin typeface="Cambria"/>
                <a:cs typeface="Cambria"/>
              </a:rPr>
              <a:t>una</a:t>
            </a:r>
            <a:r>
              <a:rPr sz="4900" spc="-5" dirty="0">
                <a:solidFill>
                  <a:srgbClr val="212121"/>
                </a:solidFill>
                <a:latin typeface="Cambria"/>
                <a:cs typeface="Cambria"/>
              </a:rPr>
              <a:t> </a:t>
            </a:r>
            <a:r>
              <a:rPr sz="4900" spc="-100" dirty="0">
                <a:solidFill>
                  <a:srgbClr val="1A1A1A"/>
                </a:solidFill>
                <a:latin typeface="Cambria"/>
                <a:cs typeface="Cambria"/>
              </a:rPr>
              <a:t>solución</a:t>
            </a:r>
            <a:r>
              <a:rPr sz="4900" spc="-30" dirty="0">
                <a:solidFill>
                  <a:srgbClr val="1A1A1A"/>
                </a:solidFill>
                <a:latin typeface="Cambria"/>
                <a:cs typeface="Cambria"/>
              </a:rPr>
              <a:t> </a:t>
            </a:r>
            <a:r>
              <a:rPr sz="4900" spc="-265" dirty="0" err="1">
                <a:solidFill>
                  <a:srgbClr val="181818"/>
                </a:solidFill>
                <a:latin typeface="Cambria"/>
                <a:cs typeface="Cambria"/>
              </a:rPr>
              <a:t>superadora</a:t>
            </a:r>
            <a:r>
              <a:rPr sz="4900" spc="200" dirty="0">
                <a:solidFill>
                  <a:srgbClr val="181818"/>
                </a:solidFill>
                <a:latin typeface="Cambria"/>
                <a:cs typeface="Cambria"/>
              </a:rPr>
              <a:t> </a:t>
            </a:r>
            <a:r>
              <a:rPr lang="es-AR" sz="4900" spc="-250" dirty="0" smtClean="0">
                <a:solidFill>
                  <a:srgbClr val="1D1D1D"/>
                </a:solidFill>
                <a:latin typeface="Cambria"/>
                <a:cs typeface="Cambria"/>
              </a:rPr>
              <a:t>del conflicto familiar ( Cf. </a:t>
            </a:r>
            <a:r>
              <a:rPr sz="5000" spc="-270" dirty="0" err="1" smtClean="0">
                <a:solidFill>
                  <a:srgbClr val="1A1A1A"/>
                </a:solidFill>
                <a:latin typeface="Cambria"/>
                <a:cs typeface="Cambria"/>
              </a:rPr>
              <a:t>comentario</a:t>
            </a:r>
            <a:r>
              <a:rPr sz="5000" spc="55" dirty="0" smtClean="0">
                <a:solidFill>
                  <a:srgbClr val="1A1A1A"/>
                </a:solidFill>
                <a:latin typeface="Cambria"/>
                <a:cs typeface="Cambria"/>
              </a:rPr>
              <a:t> </a:t>
            </a:r>
            <a:r>
              <a:rPr sz="5000" spc="-265" dirty="0">
                <a:solidFill>
                  <a:srgbClr val="1D1D1D"/>
                </a:solidFill>
                <a:latin typeface="Cambria"/>
                <a:cs typeface="Cambria"/>
              </a:rPr>
              <a:t>art.</a:t>
            </a:r>
            <a:r>
              <a:rPr sz="5000" spc="120" dirty="0">
                <a:solidFill>
                  <a:srgbClr val="1D1D1D"/>
                </a:solidFill>
                <a:latin typeface="Cambria"/>
                <a:cs typeface="Cambria"/>
              </a:rPr>
              <a:t> </a:t>
            </a:r>
            <a:r>
              <a:rPr lang="es-AR" sz="5000" spc="-270" dirty="0" smtClean="0">
                <a:solidFill>
                  <a:srgbClr val="232323"/>
                </a:solidFill>
                <a:latin typeface="Cambria"/>
                <a:cs typeface="Cambria"/>
              </a:rPr>
              <a:t>54</a:t>
            </a:r>
            <a:r>
              <a:rPr sz="5000" spc="75" dirty="0" smtClean="0">
                <a:solidFill>
                  <a:srgbClr val="232323"/>
                </a:solidFill>
                <a:latin typeface="Cambria"/>
                <a:cs typeface="Cambria"/>
              </a:rPr>
              <a:t> </a:t>
            </a:r>
            <a:r>
              <a:rPr sz="5000" spc="-140" dirty="0">
                <a:solidFill>
                  <a:srgbClr val="1A1A1A"/>
                </a:solidFill>
                <a:latin typeface="Cambria"/>
                <a:cs typeface="Cambria"/>
              </a:rPr>
              <a:t>del</a:t>
            </a:r>
            <a:r>
              <a:rPr sz="5000" spc="-60" dirty="0">
                <a:solidFill>
                  <a:srgbClr val="1A1A1A"/>
                </a:solidFill>
                <a:latin typeface="Cambria"/>
                <a:cs typeface="Cambria"/>
              </a:rPr>
              <a:t> </a:t>
            </a:r>
            <a:r>
              <a:rPr sz="5000" spc="-170" dirty="0">
                <a:solidFill>
                  <a:srgbClr val="212121"/>
                </a:solidFill>
                <a:latin typeface="Cambria"/>
                <a:cs typeface="Cambria"/>
              </a:rPr>
              <a:t>“Código</a:t>
            </a:r>
            <a:r>
              <a:rPr sz="5000" spc="-105" dirty="0">
                <a:solidFill>
                  <a:srgbClr val="212121"/>
                </a:solidFill>
                <a:latin typeface="Cambria"/>
                <a:cs typeface="Cambria"/>
              </a:rPr>
              <a:t> </a:t>
            </a:r>
            <a:r>
              <a:rPr sz="5000" spc="-215" dirty="0">
                <a:solidFill>
                  <a:srgbClr val="0F0F0F"/>
                </a:solidFill>
                <a:latin typeface="Cambria"/>
                <a:cs typeface="Cambria"/>
              </a:rPr>
              <a:t>Procesal</a:t>
            </a:r>
            <a:r>
              <a:rPr sz="5000" spc="55" dirty="0">
                <a:solidFill>
                  <a:srgbClr val="0F0F0F"/>
                </a:solidFill>
                <a:latin typeface="Cambria"/>
                <a:cs typeface="Cambria"/>
              </a:rPr>
              <a:t> </a:t>
            </a:r>
            <a:r>
              <a:rPr sz="5000" spc="-120" dirty="0">
                <a:solidFill>
                  <a:srgbClr val="232323"/>
                </a:solidFill>
                <a:latin typeface="Cambria"/>
                <a:cs typeface="Cambria"/>
              </a:rPr>
              <a:t>De</a:t>
            </a:r>
            <a:r>
              <a:rPr sz="5000" spc="-305" dirty="0">
                <a:solidFill>
                  <a:srgbClr val="232323"/>
                </a:solidFill>
                <a:latin typeface="Cambria"/>
                <a:cs typeface="Cambria"/>
              </a:rPr>
              <a:t> </a:t>
            </a:r>
            <a:r>
              <a:rPr lang="es-AR" sz="5000" spc="-475" dirty="0" smtClean="0">
                <a:solidFill>
                  <a:srgbClr val="1F1F1F"/>
                </a:solidFill>
                <a:latin typeface="Cambria"/>
                <a:cs typeface="Cambria"/>
              </a:rPr>
              <a:t>Familia </a:t>
            </a:r>
            <a:r>
              <a:rPr sz="5000" spc="125" dirty="0" smtClean="0">
                <a:solidFill>
                  <a:srgbClr val="1F1F1F"/>
                </a:solidFill>
                <a:latin typeface="Cambria"/>
                <a:cs typeface="Cambria"/>
              </a:rPr>
              <a:t>y </a:t>
            </a:r>
            <a:r>
              <a:rPr sz="5000" spc="-225" dirty="0">
                <a:solidFill>
                  <a:srgbClr val="1C1C1C"/>
                </a:solidFill>
                <a:latin typeface="Cambria"/>
                <a:cs typeface="Cambria"/>
              </a:rPr>
              <a:t>Violencia</a:t>
            </a:r>
            <a:r>
              <a:rPr sz="5000" spc="45" dirty="0">
                <a:solidFill>
                  <a:srgbClr val="1C1C1C"/>
                </a:solidFill>
                <a:latin typeface="Cambria"/>
                <a:cs typeface="Cambria"/>
              </a:rPr>
              <a:t> </a:t>
            </a:r>
            <a:r>
              <a:rPr sz="5000" spc="-275" dirty="0">
                <a:solidFill>
                  <a:srgbClr val="1C1C1C"/>
                </a:solidFill>
                <a:latin typeface="Cambria"/>
                <a:cs typeface="Cambria"/>
              </a:rPr>
              <a:t>Familiar</a:t>
            </a:r>
            <a:r>
              <a:rPr sz="5000" spc="-60" dirty="0">
                <a:solidFill>
                  <a:srgbClr val="1C1C1C"/>
                </a:solidFill>
                <a:latin typeface="Cambria"/>
                <a:cs typeface="Cambria"/>
              </a:rPr>
              <a:t> </a:t>
            </a:r>
            <a:r>
              <a:rPr sz="5000" spc="-235" dirty="0" err="1">
                <a:solidFill>
                  <a:srgbClr val="1D1D1D"/>
                </a:solidFill>
                <a:latin typeface="Cambria"/>
                <a:cs typeface="Cambria"/>
              </a:rPr>
              <a:t>Comentado</a:t>
            </a:r>
            <a:r>
              <a:rPr sz="5000" spc="15" dirty="0">
                <a:solidFill>
                  <a:srgbClr val="1D1D1D"/>
                </a:solidFill>
                <a:latin typeface="Cambria"/>
                <a:cs typeface="Cambria"/>
              </a:rPr>
              <a:t> </a:t>
            </a:r>
            <a:r>
              <a:rPr lang="es-AR" sz="5000" dirty="0" smtClean="0">
                <a:solidFill>
                  <a:srgbClr val="1F1F1F"/>
                </a:solidFill>
                <a:latin typeface="Cambria"/>
                <a:cs typeface="Cambria"/>
              </a:rPr>
              <a:t>Ley</a:t>
            </a:r>
            <a:r>
              <a:rPr sz="5000" spc="-240" dirty="0" smtClean="0">
                <a:solidFill>
                  <a:srgbClr val="1F1F1F"/>
                </a:solidFill>
                <a:latin typeface="Cambria"/>
                <a:cs typeface="Cambria"/>
              </a:rPr>
              <a:t> </a:t>
            </a:r>
            <a:r>
              <a:rPr sz="5000" spc="-425" dirty="0">
                <a:solidFill>
                  <a:srgbClr val="1C1C1C"/>
                </a:solidFill>
                <a:latin typeface="Cambria"/>
                <a:cs typeface="Cambria"/>
              </a:rPr>
              <a:t>9.120.</a:t>
            </a:r>
            <a:r>
              <a:rPr sz="5000" spc="290" dirty="0">
                <a:solidFill>
                  <a:srgbClr val="1C1C1C"/>
                </a:solidFill>
                <a:latin typeface="Cambria"/>
                <a:cs typeface="Cambria"/>
              </a:rPr>
              <a:t> </a:t>
            </a:r>
            <a:r>
              <a:rPr sz="5000" spc="-275" dirty="0">
                <a:solidFill>
                  <a:srgbClr val="1C1C1C"/>
                </a:solidFill>
                <a:latin typeface="Cambria"/>
                <a:cs typeface="Cambria"/>
              </a:rPr>
              <a:t>”,</a:t>
            </a:r>
            <a:r>
              <a:rPr sz="5000" spc="-320" dirty="0">
                <a:solidFill>
                  <a:srgbClr val="1C1C1C"/>
                </a:solidFill>
                <a:latin typeface="Cambria"/>
                <a:cs typeface="Cambria"/>
              </a:rPr>
              <a:t> </a:t>
            </a:r>
            <a:r>
              <a:rPr sz="5000" spc="-135" dirty="0" smtClean="0">
                <a:solidFill>
                  <a:srgbClr val="1F1F1F"/>
                </a:solidFill>
                <a:latin typeface="Cambria"/>
                <a:cs typeface="Cambria"/>
              </a:rPr>
              <a:t>ma</a:t>
            </a:r>
            <a:r>
              <a:rPr lang="es-AR" sz="5000" spc="-135" dirty="0" smtClean="0">
                <a:solidFill>
                  <a:srgbClr val="1F1F1F"/>
                </a:solidFill>
                <a:latin typeface="Cambria"/>
                <a:cs typeface="Cambria"/>
              </a:rPr>
              <a:t>y</a:t>
            </a:r>
            <a:r>
              <a:rPr sz="5000" spc="-135" dirty="0" smtClean="0">
                <a:solidFill>
                  <a:srgbClr val="1F1F1F"/>
                </a:solidFill>
                <a:latin typeface="Cambria"/>
                <a:cs typeface="Cambria"/>
              </a:rPr>
              <a:t>o</a:t>
            </a:r>
            <a:r>
              <a:rPr sz="5000" spc="-114" dirty="0" smtClean="0">
                <a:solidFill>
                  <a:srgbClr val="1F1F1F"/>
                </a:solidFill>
                <a:latin typeface="Cambria"/>
                <a:cs typeface="Cambria"/>
              </a:rPr>
              <a:t> </a:t>
            </a:r>
            <a:r>
              <a:rPr sz="5000" spc="-525" dirty="0">
                <a:solidFill>
                  <a:srgbClr val="1C1C1C"/>
                </a:solidFill>
                <a:latin typeface="Cambria"/>
                <a:cs typeface="Cambria"/>
              </a:rPr>
              <a:t>2019, </a:t>
            </a:r>
            <a:r>
              <a:rPr sz="4900" spc="-110" dirty="0">
                <a:solidFill>
                  <a:srgbClr val="1F1F1F"/>
                </a:solidFill>
                <a:latin typeface="Cambria"/>
                <a:cs typeface="Cambria"/>
              </a:rPr>
              <a:t>Mendoza,</a:t>
            </a:r>
            <a:r>
              <a:rPr sz="4900" spc="-45" dirty="0">
                <a:solidFill>
                  <a:srgbClr val="1F1F1F"/>
                </a:solidFill>
                <a:latin typeface="Cambria"/>
                <a:cs typeface="Cambria"/>
              </a:rPr>
              <a:t> </a:t>
            </a:r>
            <a:r>
              <a:rPr sz="4900" spc="-170" dirty="0">
                <a:solidFill>
                  <a:srgbClr val="212121"/>
                </a:solidFill>
                <a:latin typeface="Cambria"/>
                <a:cs typeface="Cambria"/>
              </a:rPr>
              <a:t>Ed</a:t>
            </a:r>
            <a:r>
              <a:rPr sz="4900" spc="-270" dirty="0">
                <a:solidFill>
                  <a:srgbClr val="212121"/>
                </a:solidFill>
                <a:latin typeface="Cambria"/>
                <a:cs typeface="Cambria"/>
              </a:rPr>
              <a:t> </a:t>
            </a:r>
            <a:r>
              <a:rPr sz="4900" spc="-40" dirty="0">
                <a:solidFill>
                  <a:srgbClr val="1D1D1D"/>
                </a:solidFill>
                <a:latin typeface="Cambria"/>
                <a:cs typeface="Cambria"/>
              </a:rPr>
              <a:t>ASC</a:t>
            </a:r>
            <a:r>
              <a:rPr sz="4900" spc="-225" dirty="0">
                <a:solidFill>
                  <a:srgbClr val="1D1D1D"/>
                </a:solidFill>
                <a:latin typeface="Cambria"/>
                <a:cs typeface="Cambria"/>
              </a:rPr>
              <a:t> </a:t>
            </a:r>
            <a:r>
              <a:rPr sz="4900" spc="-254" dirty="0" err="1">
                <a:solidFill>
                  <a:srgbClr val="1D1D1D"/>
                </a:solidFill>
                <a:latin typeface="Cambria"/>
                <a:cs typeface="Cambria"/>
              </a:rPr>
              <a:t>Librería</a:t>
            </a:r>
            <a:r>
              <a:rPr sz="4900" spc="225" dirty="0">
                <a:solidFill>
                  <a:srgbClr val="1D1D1D"/>
                </a:solidFill>
                <a:latin typeface="Cambria"/>
                <a:cs typeface="Cambria"/>
              </a:rPr>
              <a:t> </a:t>
            </a:r>
            <a:r>
              <a:rPr sz="4900" spc="-500" dirty="0" smtClean="0">
                <a:solidFill>
                  <a:srgbClr val="1A1A1A"/>
                </a:solidFill>
                <a:latin typeface="Cambria"/>
                <a:cs typeface="Cambria"/>
              </a:rPr>
              <a:t>J</a:t>
            </a:r>
            <a:r>
              <a:rPr lang="es-AR" sz="4900" spc="-500" dirty="0" err="1" smtClean="0">
                <a:solidFill>
                  <a:srgbClr val="1A1A1A"/>
                </a:solidFill>
                <a:latin typeface="Cambria"/>
                <a:cs typeface="Cambria"/>
              </a:rPr>
              <a:t>urídica</a:t>
            </a:r>
            <a:r>
              <a:rPr sz="4900" spc="185" dirty="0" smtClean="0">
                <a:solidFill>
                  <a:srgbClr val="1A1A1A"/>
                </a:solidFill>
                <a:latin typeface="Cambria"/>
                <a:cs typeface="Cambria"/>
              </a:rPr>
              <a:t> </a:t>
            </a:r>
            <a:r>
              <a:rPr sz="4900" spc="-190" dirty="0">
                <a:solidFill>
                  <a:srgbClr val="1F1F1F"/>
                </a:solidFill>
                <a:latin typeface="Cambria"/>
                <a:cs typeface="Cambria"/>
              </a:rPr>
              <a:t>S.A).</a:t>
            </a:r>
            <a:r>
              <a:rPr sz="4900" spc="-150" dirty="0">
                <a:solidFill>
                  <a:srgbClr val="1F1F1F"/>
                </a:solidFill>
                <a:latin typeface="Cambria"/>
                <a:cs typeface="Cambria"/>
              </a:rPr>
              <a:t> </a:t>
            </a:r>
            <a:r>
              <a:rPr sz="4900" i="1" spc="-145" dirty="0">
                <a:solidFill>
                  <a:srgbClr val="1F1F1F"/>
                </a:solidFill>
                <a:latin typeface="Cambria"/>
                <a:cs typeface="Cambria"/>
              </a:rPr>
              <a:t>Razones</a:t>
            </a:r>
            <a:r>
              <a:rPr sz="4900" i="1" spc="40" dirty="0">
                <a:solidFill>
                  <a:srgbClr val="1F1F1F"/>
                </a:solidFill>
                <a:latin typeface="Cambria"/>
                <a:cs typeface="Cambria"/>
              </a:rPr>
              <a:t> </a:t>
            </a:r>
            <a:r>
              <a:rPr sz="4900" i="1" spc="-25" dirty="0">
                <a:solidFill>
                  <a:srgbClr val="212121"/>
                </a:solidFill>
                <a:latin typeface="Cambria"/>
                <a:cs typeface="Cambria"/>
              </a:rPr>
              <a:t>de </a:t>
            </a:r>
            <a:r>
              <a:rPr sz="5150" i="1" spc="-320" dirty="0">
                <a:solidFill>
                  <a:srgbClr val="1A1A1A"/>
                </a:solidFill>
                <a:latin typeface="Cambria"/>
                <a:cs typeface="Cambria"/>
              </a:rPr>
              <a:t>celeridad,</a:t>
            </a:r>
            <a:r>
              <a:rPr sz="5150" i="1" spc="110" dirty="0">
                <a:solidFill>
                  <a:srgbClr val="1A1A1A"/>
                </a:solidFill>
                <a:latin typeface="Cambria"/>
                <a:cs typeface="Cambria"/>
              </a:rPr>
              <a:t> </a:t>
            </a:r>
            <a:r>
              <a:rPr sz="5150" i="1" spc="-300" dirty="0">
                <a:solidFill>
                  <a:srgbClr val="1D1D1D"/>
                </a:solidFill>
                <a:latin typeface="Cambria"/>
                <a:cs typeface="Cambria"/>
              </a:rPr>
              <a:t>economia</a:t>
            </a:r>
            <a:r>
              <a:rPr sz="5150" i="1" spc="-155" dirty="0">
                <a:solidFill>
                  <a:srgbClr val="1D1D1D"/>
                </a:solidFill>
                <a:latin typeface="Cambria"/>
                <a:cs typeface="Cambria"/>
              </a:rPr>
              <a:t> </a:t>
            </a:r>
            <a:r>
              <a:rPr sz="5150" i="1" spc="-229" dirty="0" err="1">
                <a:solidFill>
                  <a:srgbClr val="111111"/>
                </a:solidFill>
                <a:latin typeface="Cambria"/>
                <a:cs typeface="Cambria"/>
              </a:rPr>
              <a:t>procesal</a:t>
            </a:r>
            <a:r>
              <a:rPr sz="5150" i="1" spc="-200" dirty="0">
                <a:solidFill>
                  <a:srgbClr val="111111"/>
                </a:solidFill>
                <a:latin typeface="Cambria"/>
                <a:cs typeface="Cambria"/>
              </a:rPr>
              <a:t> </a:t>
            </a:r>
            <a:r>
              <a:rPr lang="es-AR" sz="5150" i="1" dirty="0">
                <a:solidFill>
                  <a:srgbClr val="212121"/>
                </a:solidFill>
                <a:latin typeface="Cambria"/>
                <a:cs typeface="Cambria"/>
              </a:rPr>
              <a:t>y</a:t>
            </a:r>
            <a:r>
              <a:rPr sz="5150" i="1" spc="285" dirty="0" smtClean="0">
                <a:solidFill>
                  <a:srgbClr val="212121"/>
                </a:solidFill>
                <a:latin typeface="Cambria"/>
                <a:cs typeface="Cambria"/>
              </a:rPr>
              <a:t> </a:t>
            </a:r>
            <a:r>
              <a:rPr sz="5150" i="1" spc="-345" dirty="0">
                <a:solidFill>
                  <a:srgbClr val="1F1F1F"/>
                </a:solidFill>
                <a:latin typeface="Cambria"/>
                <a:cs typeface="Cambria"/>
              </a:rPr>
              <a:t>tutela</a:t>
            </a:r>
            <a:r>
              <a:rPr sz="5150" i="1" spc="195" dirty="0">
                <a:solidFill>
                  <a:srgbClr val="1F1F1F"/>
                </a:solidFill>
                <a:latin typeface="Cambria"/>
                <a:cs typeface="Cambria"/>
              </a:rPr>
              <a:t> </a:t>
            </a:r>
            <a:r>
              <a:rPr sz="5150" i="1" spc="-345" dirty="0">
                <a:solidFill>
                  <a:srgbClr val="212121"/>
                </a:solidFill>
                <a:latin typeface="Cambria"/>
                <a:cs typeface="Cambria"/>
              </a:rPr>
              <a:t>judicial</a:t>
            </a:r>
            <a:r>
              <a:rPr sz="5150" i="1" spc="-100" dirty="0">
                <a:solidFill>
                  <a:srgbClr val="212121"/>
                </a:solidFill>
                <a:latin typeface="Cambria"/>
                <a:cs typeface="Cambria"/>
              </a:rPr>
              <a:t> </a:t>
            </a:r>
            <a:r>
              <a:rPr sz="5150" i="1" spc="-290" dirty="0">
                <a:solidFill>
                  <a:srgbClr val="1A1A1A"/>
                </a:solidFill>
                <a:latin typeface="Cambria"/>
                <a:cs typeface="Cambria"/>
              </a:rPr>
              <a:t>efectiva </a:t>
            </a:r>
            <a:r>
              <a:rPr sz="5150" i="1" spc="-270" dirty="0">
                <a:solidFill>
                  <a:srgbClr val="1C1C1C"/>
                </a:solidFill>
                <a:latin typeface="Cambria"/>
                <a:cs typeface="Cambria"/>
              </a:rPr>
              <a:t>impregnan</a:t>
            </a:r>
            <a:r>
              <a:rPr sz="5150" i="1" spc="15" dirty="0">
                <a:solidFill>
                  <a:srgbClr val="1C1C1C"/>
                </a:solidFill>
                <a:latin typeface="Cambria"/>
                <a:cs typeface="Cambria"/>
              </a:rPr>
              <a:t> </a:t>
            </a:r>
            <a:r>
              <a:rPr sz="5150" i="1" spc="-310" dirty="0">
                <a:solidFill>
                  <a:srgbClr val="1F1F1F"/>
                </a:solidFill>
                <a:latin typeface="Cambria"/>
                <a:cs typeface="Cambria"/>
              </a:rPr>
              <a:t>también</a:t>
            </a:r>
            <a:r>
              <a:rPr sz="5150" i="1" spc="45" dirty="0">
                <a:solidFill>
                  <a:srgbClr val="1F1F1F"/>
                </a:solidFill>
                <a:latin typeface="Cambria"/>
                <a:cs typeface="Cambria"/>
              </a:rPr>
              <a:t> </a:t>
            </a:r>
            <a:r>
              <a:rPr sz="5150" i="1" spc="-135" dirty="0">
                <a:solidFill>
                  <a:srgbClr val="232323"/>
                </a:solidFill>
                <a:latin typeface="Cambria"/>
                <a:cs typeface="Cambria"/>
              </a:rPr>
              <a:t>el</a:t>
            </a:r>
            <a:r>
              <a:rPr sz="5150" i="1" spc="-254" dirty="0">
                <a:solidFill>
                  <a:srgbClr val="232323"/>
                </a:solidFill>
                <a:latin typeface="Cambria"/>
                <a:cs typeface="Cambria"/>
              </a:rPr>
              <a:t> </a:t>
            </a:r>
            <a:r>
              <a:rPr sz="5150" i="1" spc="-240" dirty="0">
                <a:solidFill>
                  <a:srgbClr val="111111"/>
                </a:solidFill>
                <a:latin typeface="Cambria"/>
                <a:cs typeface="Cambria"/>
              </a:rPr>
              <a:t>espiritu</a:t>
            </a:r>
            <a:r>
              <a:rPr sz="5150" i="1" spc="-50" dirty="0">
                <a:solidFill>
                  <a:srgbClr val="111111"/>
                </a:solidFill>
                <a:latin typeface="Cambria"/>
                <a:cs typeface="Cambria"/>
              </a:rPr>
              <a:t> </a:t>
            </a:r>
            <a:r>
              <a:rPr sz="5150" i="1" spc="-80" dirty="0">
                <a:solidFill>
                  <a:srgbClr val="1F1F1F"/>
                </a:solidFill>
                <a:latin typeface="Cambria"/>
                <a:cs typeface="Cambria"/>
              </a:rPr>
              <a:t>dela</a:t>
            </a:r>
            <a:r>
              <a:rPr sz="5150" i="1" spc="-330" dirty="0">
                <a:solidFill>
                  <a:srgbClr val="1F1F1F"/>
                </a:solidFill>
                <a:latin typeface="Cambria"/>
                <a:cs typeface="Cambria"/>
              </a:rPr>
              <a:t> </a:t>
            </a:r>
            <a:r>
              <a:rPr sz="5150" i="1" spc="-310" dirty="0">
                <a:solidFill>
                  <a:srgbClr val="1A1A1A"/>
                </a:solidFill>
                <a:latin typeface="Cambria"/>
                <a:cs typeface="Cambria"/>
              </a:rPr>
              <a:t>norma.”</a:t>
            </a:r>
            <a:endParaRPr sz="5150" i="1" dirty="0">
              <a:latin typeface="Cambria"/>
              <a:cs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66176" y="3612455"/>
            <a:ext cx="8795543" cy="4711898"/>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679450" y="3444875"/>
            <a:ext cx="8602345" cy="4770537"/>
          </a:xfrm>
          <a:prstGeom prst="rect">
            <a:avLst/>
          </a:prstGeom>
        </p:spPr>
        <p:txBody>
          <a:bodyPr vert="horz" wrap="square" lIns="0" tIns="83820" rIns="0" bIns="0" rtlCol="0">
            <a:spAutoFit/>
          </a:bodyPr>
          <a:lstStyle/>
          <a:p>
            <a:pPr marL="16510" marR="664845" indent="-4445" algn="just">
              <a:lnSpc>
                <a:spcPts val="4450"/>
              </a:lnSpc>
              <a:spcBef>
                <a:spcPts val="660"/>
              </a:spcBef>
            </a:pPr>
            <a:r>
              <a:rPr sz="4400" dirty="0">
                <a:solidFill>
                  <a:srgbClr val="005285"/>
                </a:solidFill>
                <a:latin typeface="Arial" panose="020B0604020202020204" pitchFamily="34" charset="0"/>
                <a:cs typeface="Arial" panose="020B0604020202020204" pitchFamily="34" charset="0"/>
              </a:rPr>
              <a:t>Legitimación</a:t>
            </a:r>
            <a:r>
              <a:rPr sz="4400" spc="30" dirty="0">
                <a:solidFill>
                  <a:srgbClr val="005285"/>
                </a:solidFill>
                <a:latin typeface="Arial" panose="020B0604020202020204" pitchFamily="34" charset="0"/>
                <a:cs typeface="Arial" panose="020B0604020202020204" pitchFamily="34" charset="0"/>
              </a:rPr>
              <a:t> </a:t>
            </a:r>
            <a:r>
              <a:rPr sz="4400" spc="-10" dirty="0">
                <a:solidFill>
                  <a:srgbClr val="074D82"/>
                </a:solidFill>
                <a:latin typeface="Arial" panose="020B0604020202020204" pitchFamily="34" charset="0"/>
                <a:cs typeface="Arial" panose="020B0604020202020204" pitchFamily="34" charset="0"/>
              </a:rPr>
              <a:t>pasiva</a:t>
            </a:r>
            <a:r>
              <a:rPr sz="4400" spc="-65" dirty="0">
                <a:solidFill>
                  <a:srgbClr val="074D82"/>
                </a:solidFill>
                <a:latin typeface="Arial" panose="020B0604020202020204" pitchFamily="34" charset="0"/>
                <a:cs typeface="Arial" panose="020B0604020202020204" pitchFamily="34" charset="0"/>
              </a:rPr>
              <a:t> </a:t>
            </a:r>
            <a:r>
              <a:rPr sz="4400" dirty="0">
                <a:solidFill>
                  <a:srgbClr val="005487"/>
                </a:solidFill>
                <a:latin typeface="Arial" panose="020B0604020202020204" pitchFamily="34" charset="0"/>
                <a:cs typeface="Arial" panose="020B0604020202020204" pitchFamily="34" charset="0"/>
              </a:rPr>
              <a:t>y</a:t>
            </a:r>
            <a:r>
              <a:rPr sz="4400" spc="-110" dirty="0">
                <a:solidFill>
                  <a:srgbClr val="005487"/>
                </a:solidFill>
                <a:latin typeface="Arial" panose="020B0604020202020204" pitchFamily="34" charset="0"/>
                <a:cs typeface="Arial" panose="020B0604020202020204" pitchFamily="34" charset="0"/>
              </a:rPr>
              <a:t> </a:t>
            </a:r>
            <a:r>
              <a:rPr sz="4400" spc="-55" dirty="0">
                <a:solidFill>
                  <a:srgbClr val="034F89"/>
                </a:solidFill>
                <a:latin typeface="Arial" panose="020B0604020202020204" pitchFamily="34" charset="0"/>
                <a:cs typeface="Arial" panose="020B0604020202020204" pitchFamily="34" charset="0"/>
              </a:rPr>
              <a:t>tutela</a:t>
            </a:r>
            <a:r>
              <a:rPr sz="4400" spc="-35" dirty="0">
                <a:solidFill>
                  <a:srgbClr val="034F89"/>
                </a:solidFill>
                <a:latin typeface="Arial" panose="020B0604020202020204" pitchFamily="34" charset="0"/>
                <a:cs typeface="Arial" panose="020B0604020202020204" pitchFamily="34" charset="0"/>
              </a:rPr>
              <a:t> </a:t>
            </a:r>
            <a:r>
              <a:rPr sz="4400" spc="-10" dirty="0">
                <a:solidFill>
                  <a:srgbClr val="00508A"/>
                </a:solidFill>
                <a:latin typeface="Arial" panose="020B0604020202020204" pitchFamily="34" charset="0"/>
                <a:cs typeface="Arial" panose="020B0604020202020204" pitchFamily="34" charset="0"/>
              </a:rPr>
              <a:t>judicial </a:t>
            </a:r>
            <a:r>
              <a:rPr sz="4400" spc="-10" dirty="0">
                <a:solidFill>
                  <a:srgbClr val="0E5995"/>
                </a:solidFill>
                <a:latin typeface="Arial" panose="020B0604020202020204" pitchFamily="34" charset="0"/>
                <a:cs typeface="Arial" panose="020B0604020202020204" pitchFamily="34" charset="0"/>
              </a:rPr>
              <a:t>efectiva</a:t>
            </a:r>
            <a:endParaRPr sz="4400" dirty="0">
              <a:latin typeface="Arial" panose="020B0604020202020204" pitchFamily="34" charset="0"/>
              <a:cs typeface="Arial" panose="020B0604020202020204" pitchFamily="34" charset="0"/>
            </a:endParaRPr>
          </a:p>
          <a:p>
            <a:pPr marL="19050" marR="5080" indent="4445" algn="just">
              <a:lnSpc>
                <a:spcPct val="107100"/>
              </a:lnSpc>
              <a:spcBef>
                <a:spcPts val="2035"/>
              </a:spcBef>
            </a:pPr>
            <a:r>
              <a:rPr sz="2800" spc="60" dirty="0">
                <a:solidFill>
                  <a:srgbClr val="343434"/>
                </a:solidFill>
                <a:latin typeface="Arial" panose="020B0604020202020204" pitchFamily="34" charset="0"/>
                <a:cs typeface="Arial" panose="020B0604020202020204" pitchFamily="34" charset="0"/>
              </a:rPr>
              <a:t>Puede</a:t>
            </a:r>
            <a:r>
              <a:rPr sz="2800" spc="220" dirty="0">
                <a:solidFill>
                  <a:srgbClr val="343434"/>
                </a:solidFill>
                <a:latin typeface="Arial" panose="020B0604020202020204" pitchFamily="34" charset="0"/>
                <a:cs typeface="Arial" panose="020B0604020202020204" pitchFamily="34" charset="0"/>
              </a:rPr>
              <a:t> </a:t>
            </a:r>
            <a:r>
              <a:rPr sz="2800" dirty="0">
                <a:solidFill>
                  <a:srgbClr val="343434"/>
                </a:solidFill>
                <a:latin typeface="Arial" panose="020B0604020202020204" pitchFamily="34" charset="0"/>
                <a:cs typeface="Arial" panose="020B0604020202020204" pitchFamily="34" charset="0"/>
              </a:rPr>
              <a:t>demandarse</a:t>
            </a:r>
            <a:r>
              <a:rPr sz="2800" spc="440" dirty="0">
                <a:solidFill>
                  <a:srgbClr val="343434"/>
                </a:solidFill>
                <a:latin typeface="Arial" panose="020B0604020202020204" pitchFamily="34" charset="0"/>
                <a:cs typeface="Arial" panose="020B0604020202020204" pitchFamily="34" charset="0"/>
              </a:rPr>
              <a:t> </a:t>
            </a:r>
            <a:r>
              <a:rPr sz="2800" dirty="0">
                <a:solidFill>
                  <a:srgbClr val="3D3D3D"/>
                </a:solidFill>
                <a:latin typeface="Arial" panose="020B0604020202020204" pitchFamily="34" charset="0"/>
                <a:cs typeface="Arial" panose="020B0604020202020204" pitchFamily="34" charset="0"/>
              </a:rPr>
              <a:t>a</a:t>
            </a:r>
            <a:r>
              <a:rPr sz="2800" spc="-10" dirty="0">
                <a:solidFill>
                  <a:srgbClr val="3D3D3D"/>
                </a:solidFill>
                <a:latin typeface="Arial" panose="020B0604020202020204" pitchFamily="34" charset="0"/>
                <a:cs typeface="Arial" panose="020B0604020202020204" pitchFamily="34" charset="0"/>
              </a:rPr>
              <a:t> </a:t>
            </a:r>
            <a:r>
              <a:rPr sz="2800" dirty="0">
                <a:solidFill>
                  <a:srgbClr val="343434"/>
                </a:solidFill>
                <a:latin typeface="Arial" panose="020B0604020202020204" pitchFamily="34" charset="0"/>
                <a:cs typeface="Arial" panose="020B0604020202020204" pitchFamily="34" charset="0"/>
              </a:rPr>
              <a:t>los</a:t>
            </a:r>
            <a:r>
              <a:rPr sz="2800" spc="245" dirty="0">
                <a:solidFill>
                  <a:srgbClr val="343434"/>
                </a:solidFill>
                <a:latin typeface="Arial" panose="020B0604020202020204" pitchFamily="34" charset="0"/>
                <a:cs typeface="Arial" panose="020B0604020202020204" pitchFamily="34" charset="0"/>
              </a:rPr>
              <a:t> </a:t>
            </a:r>
            <a:r>
              <a:rPr sz="2800" dirty="0">
                <a:solidFill>
                  <a:srgbClr val="2F2F2F"/>
                </a:solidFill>
                <a:latin typeface="Arial" panose="020B0604020202020204" pitchFamily="34" charset="0"/>
                <a:cs typeface="Arial" panose="020B0604020202020204" pitchFamily="34" charset="0"/>
              </a:rPr>
              <a:t>abuelos</a:t>
            </a:r>
            <a:r>
              <a:rPr sz="2800" spc="409" dirty="0">
                <a:solidFill>
                  <a:srgbClr val="2F2F2F"/>
                </a:solidFill>
                <a:latin typeface="Arial" panose="020B0604020202020204" pitchFamily="34" charset="0"/>
                <a:cs typeface="Arial" panose="020B0604020202020204" pitchFamily="34" charset="0"/>
              </a:rPr>
              <a:t> </a:t>
            </a:r>
            <a:r>
              <a:rPr sz="2800" dirty="0">
                <a:solidFill>
                  <a:srgbClr val="363636"/>
                </a:solidFill>
                <a:latin typeface="Arial" panose="020B0604020202020204" pitchFamily="34" charset="0"/>
                <a:cs typeface="Arial" panose="020B0604020202020204" pitchFamily="34" charset="0"/>
              </a:rPr>
              <a:t>en</a:t>
            </a:r>
            <a:r>
              <a:rPr sz="2800" spc="90" dirty="0">
                <a:solidFill>
                  <a:srgbClr val="363636"/>
                </a:solidFill>
                <a:latin typeface="Arial" panose="020B0604020202020204" pitchFamily="34" charset="0"/>
                <a:cs typeface="Arial" panose="020B0604020202020204" pitchFamily="34" charset="0"/>
              </a:rPr>
              <a:t> </a:t>
            </a:r>
            <a:r>
              <a:rPr sz="2800" dirty="0">
                <a:solidFill>
                  <a:srgbClr val="313131"/>
                </a:solidFill>
                <a:latin typeface="Arial" panose="020B0604020202020204" pitchFamily="34" charset="0"/>
                <a:cs typeface="Arial" panose="020B0604020202020204" pitchFamily="34" charset="0"/>
              </a:rPr>
              <a:t>el</a:t>
            </a:r>
            <a:r>
              <a:rPr sz="2800" spc="-15" dirty="0">
                <a:solidFill>
                  <a:srgbClr val="313131"/>
                </a:solidFill>
                <a:latin typeface="Arial" panose="020B0604020202020204" pitchFamily="34" charset="0"/>
                <a:cs typeface="Arial" panose="020B0604020202020204" pitchFamily="34" charset="0"/>
              </a:rPr>
              <a:t> </a:t>
            </a:r>
            <a:r>
              <a:rPr sz="2800" spc="90" dirty="0">
                <a:solidFill>
                  <a:srgbClr val="363636"/>
                </a:solidFill>
                <a:latin typeface="Arial" panose="020B0604020202020204" pitchFamily="34" charset="0"/>
                <a:cs typeface="Arial" panose="020B0604020202020204" pitchFamily="34" charset="0"/>
              </a:rPr>
              <a:t>proceso</a:t>
            </a:r>
            <a:r>
              <a:rPr sz="2800" spc="130" dirty="0">
                <a:solidFill>
                  <a:srgbClr val="363636"/>
                </a:solidFill>
                <a:latin typeface="Arial" panose="020B0604020202020204" pitchFamily="34" charset="0"/>
                <a:cs typeface="Arial" panose="020B0604020202020204" pitchFamily="34" charset="0"/>
              </a:rPr>
              <a:t> </a:t>
            </a:r>
            <a:r>
              <a:rPr sz="2800" spc="-25" dirty="0">
                <a:solidFill>
                  <a:srgbClr val="3B3B3B"/>
                </a:solidFill>
                <a:latin typeface="Arial" panose="020B0604020202020204" pitchFamily="34" charset="0"/>
                <a:cs typeface="Arial" panose="020B0604020202020204" pitchFamily="34" charset="0"/>
              </a:rPr>
              <a:t>por </a:t>
            </a:r>
            <a:r>
              <a:rPr sz="2800" spc="60" dirty="0">
                <a:solidFill>
                  <a:srgbClr val="313131"/>
                </a:solidFill>
                <a:latin typeface="Arial" panose="020B0604020202020204" pitchFamily="34" charset="0"/>
                <a:cs typeface="Arial" panose="020B0604020202020204" pitchFamily="34" charset="0"/>
              </a:rPr>
              <a:t>modificación</a:t>
            </a:r>
            <a:r>
              <a:rPr sz="2800" spc="204" dirty="0">
                <a:solidFill>
                  <a:srgbClr val="313131"/>
                </a:solidFill>
                <a:latin typeface="Arial" panose="020B0604020202020204" pitchFamily="34" charset="0"/>
                <a:cs typeface="Arial" panose="020B0604020202020204" pitchFamily="34" charset="0"/>
              </a:rPr>
              <a:t> </a:t>
            </a:r>
            <a:r>
              <a:rPr sz="2800" spc="85" dirty="0">
                <a:solidFill>
                  <a:srgbClr val="383838"/>
                </a:solidFill>
                <a:latin typeface="Arial" panose="020B0604020202020204" pitchFamily="34" charset="0"/>
                <a:cs typeface="Arial" panose="020B0604020202020204" pitchFamily="34" charset="0"/>
              </a:rPr>
              <a:t>de</a:t>
            </a:r>
            <a:r>
              <a:rPr sz="2800" spc="60" dirty="0">
                <a:solidFill>
                  <a:srgbClr val="383838"/>
                </a:solidFill>
                <a:latin typeface="Arial" panose="020B0604020202020204" pitchFamily="34" charset="0"/>
                <a:cs typeface="Arial" panose="020B0604020202020204" pitchFamily="34" charset="0"/>
              </a:rPr>
              <a:t> </a:t>
            </a:r>
            <a:r>
              <a:rPr sz="2800" dirty="0">
                <a:solidFill>
                  <a:srgbClr val="363636"/>
                </a:solidFill>
                <a:latin typeface="Arial" panose="020B0604020202020204" pitchFamily="34" charset="0"/>
                <a:cs typeface="Arial" panose="020B0604020202020204" pitchFamily="34" charset="0"/>
              </a:rPr>
              <a:t>alimentos</a:t>
            </a:r>
            <a:r>
              <a:rPr sz="2800" spc="340" dirty="0">
                <a:solidFill>
                  <a:srgbClr val="363636"/>
                </a:solidFill>
                <a:latin typeface="Arial" panose="020B0604020202020204" pitchFamily="34" charset="0"/>
                <a:cs typeface="Arial" panose="020B0604020202020204" pitchFamily="34" charset="0"/>
              </a:rPr>
              <a:t> </a:t>
            </a:r>
            <a:r>
              <a:rPr sz="2800" spc="65" dirty="0">
                <a:solidFill>
                  <a:srgbClr val="2D2D2D"/>
                </a:solidFill>
                <a:latin typeface="Arial" panose="020B0604020202020204" pitchFamily="34" charset="0"/>
                <a:cs typeface="Arial" panose="020B0604020202020204" pitchFamily="34" charset="0"/>
              </a:rPr>
              <a:t>seguido</a:t>
            </a:r>
            <a:r>
              <a:rPr sz="2800" spc="160" dirty="0">
                <a:solidFill>
                  <a:srgbClr val="2D2D2D"/>
                </a:solidFill>
                <a:latin typeface="Arial" panose="020B0604020202020204" pitchFamily="34" charset="0"/>
                <a:cs typeface="Arial" panose="020B0604020202020204" pitchFamily="34" charset="0"/>
              </a:rPr>
              <a:t> </a:t>
            </a:r>
            <a:r>
              <a:rPr sz="2800" spc="55" dirty="0">
                <a:solidFill>
                  <a:srgbClr val="333333"/>
                </a:solidFill>
                <a:latin typeface="Arial" panose="020B0604020202020204" pitchFamily="34" charset="0"/>
                <a:cs typeface="Arial" panose="020B0604020202020204" pitchFamily="34" charset="0"/>
              </a:rPr>
              <a:t>contra</a:t>
            </a:r>
            <a:r>
              <a:rPr sz="2800" spc="5" dirty="0">
                <a:solidFill>
                  <a:srgbClr val="333333"/>
                </a:solidFill>
                <a:latin typeface="Arial" panose="020B0604020202020204" pitchFamily="34" charset="0"/>
                <a:cs typeface="Arial" panose="020B0604020202020204" pitchFamily="34" charset="0"/>
              </a:rPr>
              <a:t> </a:t>
            </a:r>
            <a:r>
              <a:rPr sz="2800" spc="-35" dirty="0">
                <a:solidFill>
                  <a:srgbClr val="343434"/>
                </a:solidFill>
                <a:latin typeface="Arial" panose="020B0604020202020204" pitchFamily="34" charset="0"/>
                <a:cs typeface="Arial" panose="020B0604020202020204" pitchFamily="34" charset="0"/>
              </a:rPr>
              <a:t>el/la</a:t>
            </a:r>
            <a:r>
              <a:rPr sz="2800" spc="-50" dirty="0">
                <a:solidFill>
                  <a:srgbClr val="343434"/>
                </a:solidFill>
                <a:latin typeface="Arial" panose="020B0604020202020204" pitchFamily="34" charset="0"/>
                <a:cs typeface="Arial" panose="020B0604020202020204" pitchFamily="34" charset="0"/>
              </a:rPr>
              <a:t> </a:t>
            </a:r>
            <a:r>
              <a:rPr sz="2800" dirty="0">
                <a:solidFill>
                  <a:srgbClr val="2F2F2F"/>
                </a:solidFill>
                <a:latin typeface="Arial" panose="020B0604020202020204" pitchFamily="34" charset="0"/>
                <a:cs typeface="Arial" panose="020B0604020202020204" pitchFamily="34" charset="0"/>
              </a:rPr>
              <a:t>progenitor/a</a:t>
            </a:r>
            <a:r>
              <a:rPr sz="2800" spc="200" dirty="0">
                <a:solidFill>
                  <a:srgbClr val="2F2F2F"/>
                </a:solidFill>
                <a:latin typeface="Arial" panose="020B0604020202020204" pitchFamily="34" charset="0"/>
                <a:cs typeface="Arial" panose="020B0604020202020204" pitchFamily="34" charset="0"/>
              </a:rPr>
              <a:t> </a:t>
            </a:r>
            <a:r>
              <a:rPr sz="2800" spc="-25" dirty="0">
                <a:solidFill>
                  <a:srgbClr val="363636"/>
                </a:solidFill>
                <a:latin typeface="Arial" panose="020B0604020202020204" pitchFamily="34" charset="0"/>
                <a:cs typeface="Arial" panose="020B0604020202020204" pitchFamily="34" charset="0"/>
              </a:rPr>
              <a:t>si </a:t>
            </a:r>
            <a:r>
              <a:rPr sz="2800" dirty="0">
                <a:solidFill>
                  <a:srgbClr val="313131"/>
                </a:solidFill>
                <a:latin typeface="Arial" panose="020B0604020202020204" pitchFamily="34" charset="0"/>
                <a:cs typeface="Arial" panose="020B0604020202020204" pitchFamily="34" charset="0"/>
              </a:rPr>
              <a:t>no</a:t>
            </a:r>
            <a:r>
              <a:rPr sz="2800" spc="60" dirty="0">
                <a:solidFill>
                  <a:srgbClr val="313131"/>
                </a:solidFill>
                <a:latin typeface="Arial" panose="020B0604020202020204" pitchFamily="34" charset="0"/>
                <a:cs typeface="Arial" panose="020B0604020202020204" pitchFamily="34" charset="0"/>
              </a:rPr>
              <a:t> </a:t>
            </a:r>
            <a:r>
              <a:rPr sz="2800" dirty="0">
                <a:solidFill>
                  <a:srgbClr val="333333"/>
                </a:solidFill>
                <a:latin typeface="Arial" panose="020B0604020202020204" pitchFamily="34" charset="0"/>
                <a:cs typeface="Arial" panose="020B0604020202020204" pitchFamily="34" charset="0"/>
              </a:rPr>
              <a:t>participaron</a:t>
            </a:r>
            <a:r>
              <a:rPr sz="2800" spc="425" dirty="0">
                <a:solidFill>
                  <a:srgbClr val="333333"/>
                </a:solidFill>
                <a:latin typeface="Arial" panose="020B0604020202020204" pitchFamily="34" charset="0"/>
                <a:cs typeface="Arial" panose="020B0604020202020204" pitchFamily="34" charset="0"/>
              </a:rPr>
              <a:t> </a:t>
            </a:r>
            <a:r>
              <a:rPr sz="2800" dirty="0">
                <a:solidFill>
                  <a:srgbClr val="3A3A3A"/>
                </a:solidFill>
                <a:latin typeface="Arial" panose="020B0604020202020204" pitchFamily="34" charset="0"/>
                <a:cs typeface="Arial" panose="020B0604020202020204" pitchFamily="34" charset="0"/>
              </a:rPr>
              <a:t>en</a:t>
            </a:r>
            <a:r>
              <a:rPr sz="2800" spc="125" dirty="0">
                <a:solidFill>
                  <a:srgbClr val="3A3A3A"/>
                </a:solidFill>
                <a:latin typeface="Arial" panose="020B0604020202020204" pitchFamily="34" charset="0"/>
                <a:cs typeface="Arial" panose="020B0604020202020204" pitchFamily="34" charset="0"/>
              </a:rPr>
              <a:t> </a:t>
            </a:r>
            <a:r>
              <a:rPr sz="2800" dirty="0">
                <a:solidFill>
                  <a:srgbClr val="2D2D2D"/>
                </a:solidFill>
                <a:latin typeface="Arial" panose="020B0604020202020204" pitchFamily="34" charset="0"/>
                <a:cs typeface="Arial" panose="020B0604020202020204" pitchFamily="34" charset="0"/>
              </a:rPr>
              <a:t>el</a:t>
            </a:r>
            <a:r>
              <a:rPr sz="2800" spc="15" dirty="0">
                <a:solidFill>
                  <a:srgbClr val="2D2D2D"/>
                </a:solidFill>
                <a:latin typeface="Arial" panose="020B0604020202020204" pitchFamily="34" charset="0"/>
                <a:cs typeface="Arial" panose="020B0604020202020204" pitchFamily="34" charset="0"/>
              </a:rPr>
              <a:t> </a:t>
            </a:r>
            <a:r>
              <a:rPr sz="2800" spc="90" dirty="0">
                <a:solidFill>
                  <a:srgbClr val="2F2F2F"/>
                </a:solidFill>
                <a:latin typeface="Arial" panose="020B0604020202020204" pitchFamily="34" charset="0"/>
                <a:cs typeface="Arial" panose="020B0604020202020204" pitchFamily="34" charset="0"/>
              </a:rPr>
              <a:t>proceso</a:t>
            </a:r>
            <a:r>
              <a:rPr sz="2800" spc="165" dirty="0">
                <a:solidFill>
                  <a:srgbClr val="2F2F2F"/>
                </a:solidFill>
                <a:latin typeface="Arial" panose="020B0604020202020204" pitchFamily="34" charset="0"/>
                <a:cs typeface="Arial" panose="020B0604020202020204" pitchFamily="34" charset="0"/>
              </a:rPr>
              <a:t> </a:t>
            </a:r>
            <a:r>
              <a:rPr sz="2800" spc="55" dirty="0">
                <a:solidFill>
                  <a:srgbClr val="333333"/>
                </a:solidFill>
                <a:latin typeface="Arial" panose="020B0604020202020204" pitchFamily="34" charset="0"/>
                <a:cs typeface="Arial" panose="020B0604020202020204" pitchFamily="34" charset="0"/>
              </a:rPr>
              <a:t>principal</a:t>
            </a:r>
            <a:r>
              <a:rPr sz="2800" spc="130" dirty="0">
                <a:solidFill>
                  <a:srgbClr val="333333"/>
                </a:solidFill>
                <a:latin typeface="Arial" panose="020B0604020202020204" pitchFamily="34" charset="0"/>
                <a:cs typeface="Arial" panose="020B0604020202020204" pitchFamily="34" charset="0"/>
              </a:rPr>
              <a:t> </a:t>
            </a:r>
            <a:r>
              <a:rPr sz="2800" spc="5" dirty="0">
                <a:solidFill>
                  <a:srgbClr val="363636"/>
                </a:solidFill>
                <a:latin typeface="Arial" panose="020B0604020202020204" pitchFamily="34" charset="0"/>
                <a:cs typeface="Arial" panose="020B0604020202020204" pitchFamily="34" charset="0"/>
              </a:rPr>
              <a:t>?</a:t>
            </a:r>
            <a:endParaRPr sz="2800" dirty="0">
              <a:latin typeface="Arial" panose="020B0604020202020204" pitchFamily="34" charset="0"/>
              <a:cs typeface="Arial" panose="020B0604020202020204" pitchFamily="34" charset="0"/>
            </a:endParaRPr>
          </a:p>
          <a:p>
            <a:pPr algn="just">
              <a:lnSpc>
                <a:spcPct val="100000"/>
              </a:lnSpc>
              <a:spcBef>
                <a:spcPts val="1245"/>
              </a:spcBef>
            </a:pPr>
            <a:endParaRPr sz="2800" dirty="0">
              <a:latin typeface="Arial" panose="020B0604020202020204" pitchFamily="34" charset="0"/>
              <a:cs typeface="Arial" panose="020B0604020202020204" pitchFamily="34" charset="0"/>
            </a:endParaRPr>
          </a:p>
          <a:p>
            <a:pPr marL="267970" marR="1479550" indent="-3810" algn="just">
              <a:lnSpc>
                <a:spcPts val="3340"/>
              </a:lnSpc>
            </a:pPr>
            <a:r>
              <a:rPr sz="3200" spc="-10" dirty="0">
                <a:solidFill>
                  <a:srgbClr val="3A3A3A"/>
                </a:solidFill>
                <a:latin typeface="Arial" panose="020B0604020202020204" pitchFamily="34" charset="0"/>
                <a:cs typeface="Arial" panose="020B0604020202020204" pitchFamily="34" charset="0"/>
              </a:rPr>
              <a:t>PREVIO:</a:t>
            </a:r>
            <a:r>
              <a:rPr sz="3200" spc="-150" dirty="0">
                <a:solidFill>
                  <a:srgbClr val="3A3A3A"/>
                </a:solidFill>
                <a:latin typeface="Arial" panose="020B0604020202020204" pitchFamily="34" charset="0"/>
                <a:cs typeface="Arial" panose="020B0604020202020204" pitchFamily="34" charset="0"/>
              </a:rPr>
              <a:t> </a:t>
            </a:r>
            <a:r>
              <a:rPr sz="3200" spc="-65" dirty="0">
                <a:solidFill>
                  <a:srgbClr val="242424"/>
                </a:solidFill>
                <a:latin typeface="Arial" panose="020B0604020202020204" pitchFamily="34" charset="0"/>
                <a:cs typeface="Arial" panose="020B0604020202020204" pitchFamily="34" charset="0"/>
              </a:rPr>
              <a:t>Diferenciar</a:t>
            </a:r>
            <a:r>
              <a:rPr sz="3200" dirty="0">
                <a:solidFill>
                  <a:srgbClr val="242424"/>
                </a:solidFill>
                <a:latin typeface="Arial" panose="020B0604020202020204" pitchFamily="34" charset="0"/>
                <a:cs typeface="Arial" panose="020B0604020202020204" pitchFamily="34" charset="0"/>
              </a:rPr>
              <a:t> </a:t>
            </a:r>
            <a:r>
              <a:rPr sz="3200" spc="-45" dirty="0">
                <a:solidFill>
                  <a:srgbClr val="232323"/>
                </a:solidFill>
                <a:latin typeface="Arial" panose="020B0604020202020204" pitchFamily="34" charset="0"/>
                <a:cs typeface="Arial" panose="020B0604020202020204" pitchFamily="34" charset="0"/>
              </a:rPr>
              <a:t>legitimación</a:t>
            </a:r>
            <a:r>
              <a:rPr sz="3200" spc="20" dirty="0">
                <a:solidFill>
                  <a:srgbClr val="232323"/>
                </a:solidFill>
                <a:latin typeface="Arial" panose="020B0604020202020204" pitchFamily="34" charset="0"/>
                <a:cs typeface="Arial" panose="020B0604020202020204" pitchFamily="34" charset="0"/>
              </a:rPr>
              <a:t> </a:t>
            </a:r>
            <a:r>
              <a:rPr sz="3200" spc="-40" dirty="0">
                <a:solidFill>
                  <a:srgbClr val="343434"/>
                </a:solidFill>
                <a:latin typeface="Arial" panose="020B0604020202020204" pitchFamily="34" charset="0"/>
                <a:cs typeface="Arial" panose="020B0604020202020204" pitchFamily="34" charset="0"/>
              </a:rPr>
              <a:t>ad</a:t>
            </a:r>
            <a:r>
              <a:rPr sz="3200" spc="-140" dirty="0">
                <a:solidFill>
                  <a:srgbClr val="343434"/>
                </a:solidFill>
                <a:latin typeface="Arial" panose="020B0604020202020204" pitchFamily="34" charset="0"/>
                <a:cs typeface="Arial" panose="020B0604020202020204" pitchFamily="34" charset="0"/>
              </a:rPr>
              <a:t> </a:t>
            </a:r>
            <a:r>
              <a:rPr sz="3200" dirty="0">
                <a:solidFill>
                  <a:srgbClr val="262626"/>
                </a:solidFill>
                <a:latin typeface="Arial" panose="020B0604020202020204" pitchFamily="34" charset="0"/>
                <a:cs typeface="Arial" panose="020B0604020202020204" pitchFamily="34" charset="0"/>
              </a:rPr>
              <a:t>processum</a:t>
            </a:r>
            <a:r>
              <a:rPr sz="3200" spc="10" dirty="0">
                <a:solidFill>
                  <a:srgbClr val="262626"/>
                </a:solidFill>
                <a:latin typeface="Arial" panose="020B0604020202020204" pitchFamily="34" charset="0"/>
                <a:cs typeface="Arial" panose="020B0604020202020204" pitchFamily="34" charset="0"/>
              </a:rPr>
              <a:t> </a:t>
            </a:r>
            <a:r>
              <a:rPr sz="3200" spc="-50" dirty="0">
                <a:solidFill>
                  <a:srgbClr val="3B3B3B"/>
                </a:solidFill>
                <a:latin typeface="Arial" panose="020B0604020202020204" pitchFamily="34" charset="0"/>
                <a:cs typeface="Arial" panose="020B0604020202020204" pitchFamily="34" charset="0"/>
              </a:rPr>
              <a:t>y </a:t>
            </a:r>
            <a:r>
              <a:rPr sz="3200" spc="-45" dirty="0">
                <a:solidFill>
                  <a:srgbClr val="2B2B2B"/>
                </a:solidFill>
                <a:latin typeface="Arial" panose="020B0604020202020204" pitchFamily="34" charset="0"/>
                <a:cs typeface="Arial" panose="020B0604020202020204" pitchFamily="34" charset="0"/>
              </a:rPr>
              <a:t>legitimación</a:t>
            </a:r>
            <a:r>
              <a:rPr sz="3200" spc="10" dirty="0">
                <a:solidFill>
                  <a:srgbClr val="2B2B2B"/>
                </a:solidFill>
                <a:latin typeface="Arial" panose="020B0604020202020204" pitchFamily="34" charset="0"/>
                <a:cs typeface="Arial" panose="020B0604020202020204" pitchFamily="34" charset="0"/>
              </a:rPr>
              <a:t> </a:t>
            </a:r>
            <a:r>
              <a:rPr sz="3200" dirty="0">
                <a:solidFill>
                  <a:srgbClr val="383838"/>
                </a:solidFill>
                <a:latin typeface="Arial" panose="020B0604020202020204" pitchFamily="34" charset="0"/>
                <a:cs typeface="Arial" panose="020B0604020202020204" pitchFamily="34" charset="0"/>
              </a:rPr>
              <a:t>ad</a:t>
            </a:r>
            <a:r>
              <a:rPr sz="3200" spc="-160" dirty="0">
                <a:solidFill>
                  <a:srgbClr val="383838"/>
                </a:solidFill>
                <a:latin typeface="Arial" panose="020B0604020202020204" pitchFamily="34" charset="0"/>
                <a:cs typeface="Arial" panose="020B0604020202020204" pitchFamily="34" charset="0"/>
              </a:rPr>
              <a:t> </a:t>
            </a:r>
            <a:r>
              <a:rPr sz="3200" spc="-10" dirty="0">
                <a:solidFill>
                  <a:srgbClr val="2D2D2D"/>
                </a:solidFill>
                <a:latin typeface="Arial" panose="020B0604020202020204" pitchFamily="34" charset="0"/>
                <a:cs typeface="Arial" panose="020B0604020202020204" pitchFamily="34" charset="0"/>
              </a:rPr>
              <a:t>causam</a:t>
            </a:r>
            <a:r>
              <a:rPr sz="2800" spc="-10" dirty="0">
                <a:solidFill>
                  <a:srgbClr val="2D2D2D"/>
                </a:solidFill>
                <a:latin typeface="Calibri"/>
                <a:cs typeface="Calibri"/>
              </a:rPr>
              <a:t>.</a:t>
            </a:r>
            <a:endParaRPr sz="28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2379" y="3439685"/>
            <a:ext cx="7357071" cy="549721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79413" rIns="0" bIns="0" rtlCol="0">
            <a:spAutoFit/>
          </a:bodyPr>
          <a:lstStyle/>
          <a:p>
            <a:pPr marL="14604">
              <a:lnSpc>
                <a:spcPct val="100000"/>
              </a:lnSpc>
              <a:spcBef>
                <a:spcPts val="110"/>
              </a:spcBef>
            </a:pPr>
            <a:r>
              <a:rPr sz="5400" dirty="0">
                <a:solidFill>
                  <a:srgbClr val="004F8C"/>
                </a:solidFill>
              </a:rPr>
              <a:t>Procesos</a:t>
            </a:r>
            <a:r>
              <a:rPr sz="5400" spc="40" dirty="0">
                <a:solidFill>
                  <a:srgbClr val="004F8C"/>
                </a:solidFill>
              </a:rPr>
              <a:t> </a:t>
            </a:r>
            <a:r>
              <a:rPr sz="5400" dirty="0">
                <a:solidFill>
                  <a:srgbClr val="004F8A"/>
                </a:solidFill>
              </a:rPr>
              <a:t>de</a:t>
            </a:r>
            <a:r>
              <a:rPr sz="5400" spc="-180" dirty="0">
                <a:solidFill>
                  <a:srgbClr val="004F8A"/>
                </a:solidFill>
              </a:rPr>
              <a:t> </a:t>
            </a:r>
            <a:r>
              <a:rPr sz="5400" spc="-10" dirty="0">
                <a:solidFill>
                  <a:srgbClr val="005480"/>
                </a:solidFill>
              </a:rPr>
              <a:t>Alimentos</a:t>
            </a:r>
            <a:endParaRPr sz="5400"/>
          </a:p>
        </p:txBody>
      </p:sp>
      <p:sp>
        <p:nvSpPr>
          <p:cNvPr id="5" name="object 5"/>
          <p:cNvSpPr txBox="1"/>
          <p:nvPr/>
        </p:nvSpPr>
        <p:spPr>
          <a:xfrm>
            <a:off x="9061450" y="3351726"/>
            <a:ext cx="9373006" cy="7208384"/>
          </a:xfrm>
          <a:prstGeom prst="rect">
            <a:avLst/>
          </a:prstGeom>
        </p:spPr>
        <p:txBody>
          <a:bodyPr vert="horz" wrap="square" lIns="0" tIns="11430" rIns="0" bIns="0" rtlCol="0">
            <a:spAutoFit/>
          </a:bodyPr>
          <a:lstStyle/>
          <a:p>
            <a:pPr marL="12700">
              <a:lnSpc>
                <a:spcPts val="4700"/>
              </a:lnSpc>
              <a:spcBef>
                <a:spcPts val="90"/>
              </a:spcBef>
            </a:pPr>
            <a:r>
              <a:rPr sz="4000" dirty="0">
                <a:solidFill>
                  <a:srgbClr val="005290"/>
                </a:solidFill>
                <a:latin typeface="Cambria"/>
                <a:cs typeface="Cambria"/>
              </a:rPr>
              <a:t>Criterio</a:t>
            </a:r>
            <a:r>
              <a:rPr sz="4000" spc="70" dirty="0">
                <a:solidFill>
                  <a:srgbClr val="005290"/>
                </a:solidFill>
                <a:latin typeface="Cambria"/>
                <a:cs typeface="Cambria"/>
              </a:rPr>
              <a:t> </a:t>
            </a:r>
            <a:r>
              <a:rPr sz="4000" dirty="0">
                <a:solidFill>
                  <a:srgbClr val="034875"/>
                </a:solidFill>
                <a:latin typeface="Cambria"/>
                <a:cs typeface="Cambria"/>
              </a:rPr>
              <a:t>histórico</a:t>
            </a:r>
            <a:r>
              <a:rPr sz="4000" spc="95" dirty="0">
                <a:solidFill>
                  <a:srgbClr val="034875"/>
                </a:solidFill>
                <a:latin typeface="Cambria"/>
                <a:cs typeface="Cambria"/>
              </a:rPr>
              <a:t> </a:t>
            </a:r>
            <a:r>
              <a:rPr sz="4000" spc="-35" dirty="0">
                <a:solidFill>
                  <a:srgbClr val="0A5D95"/>
                </a:solidFill>
                <a:latin typeface="Cambria"/>
                <a:cs typeface="Cambria"/>
              </a:rPr>
              <a:t>de</a:t>
            </a:r>
            <a:r>
              <a:rPr sz="4000" spc="-100" dirty="0">
                <a:solidFill>
                  <a:srgbClr val="0A5D95"/>
                </a:solidFill>
                <a:latin typeface="Cambria"/>
                <a:cs typeface="Cambria"/>
              </a:rPr>
              <a:t> </a:t>
            </a:r>
            <a:r>
              <a:rPr sz="4000" dirty="0">
                <a:solidFill>
                  <a:srgbClr val="0C5790"/>
                </a:solidFill>
                <a:latin typeface="Cambria"/>
                <a:cs typeface="Cambria"/>
              </a:rPr>
              <a:t>la</a:t>
            </a:r>
            <a:r>
              <a:rPr sz="4000" spc="-190" dirty="0">
                <a:solidFill>
                  <a:srgbClr val="0C5790"/>
                </a:solidFill>
                <a:latin typeface="Cambria"/>
                <a:cs typeface="Cambria"/>
              </a:rPr>
              <a:t> </a:t>
            </a:r>
            <a:r>
              <a:rPr sz="4000" dirty="0">
                <a:solidFill>
                  <a:srgbClr val="005282"/>
                </a:solidFill>
                <a:latin typeface="Cambria"/>
                <a:cs typeface="Cambria"/>
              </a:rPr>
              <a:t>Cámara</a:t>
            </a:r>
            <a:r>
              <a:rPr sz="4000" spc="20" dirty="0">
                <a:solidFill>
                  <a:srgbClr val="005282"/>
                </a:solidFill>
                <a:latin typeface="Cambria"/>
                <a:cs typeface="Cambria"/>
              </a:rPr>
              <a:t> </a:t>
            </a:r>
            <a:r>
              <a:rPr sz="4000" spc="-25" dirty="0">
                <a:solidFill>
                  <a:srgbClr val="004D8E"/>
                </a:solidFill>
                <a:latin typeface="Cambria"/>
                <a:cs typeface="Cambria"/>
              </a:rPr>
              <a:t>de</a:t>
            </a:r>
            <a:endParaRPr sz="4000" dirty="0">
              <a:latin typeface="Cambria"/>
              <a:cs typeface="Cambria"/>
            </a:endParaRPr>
          </a:p>
          <a:p>
            <a:pPr marL="24765">
              <a:lnSpc>
                <a:spcPts val="4520"/>
              </a:lnSpc>
            </a:pPr>
            <a:r>
              <a:rPr sz="3850" spc="-10" dirty="0">
                <a:solidFill>
                  <a:srgbClr val="034F87"/>
                </a:solidFill>
                <a:latin typeface="Cambria"/>
                <a:cs typeface="Cambria"/>
              </a:rPr>
              <a:t>Apelaciones:</a:t>
            </a:r>
            <a:endParaRPr sz="3850" dirty="0">
              <a:latin typeface="Cambria"/>
              <a:cs typeface="Cambria"/>
            </a:endParaRPr>
          </a:p>
          <a:p>
            <a:pPr marL="972819" marR="219075" indent="1270" algn="just">
              <a:lnSpc>
                <a:spcPct val="119500"/>
              </a:lnSpc>
              <a:spcBef>
                <a:spcPts val="1835"/>
              </a:spcBef>
            </a:pPr>
            <a:r>
              <a:rPr sz="2800" i="1" dirty="0">
                <a:latin typeface="Cambria"/>
                <a:cs typeface="Cambria"/>
              </a:rPr>
              <a:t>”En</a:t>
            </a:r>
            <a:r>
              <a:rPr sz="2800" i="1" spc="75" dirty="0">
                <a:latin typeface="Cambria"/>
                <a:cs typeface="Cambria"/>
              </a:rPr>
              <a:t> </a:t>
            </a:r>
            <a:r>
              <a:rPr sz="2800" i="1" spc="90" dirty="0">
                <a:latin typeface="Cambria"/>
                <a:cs typeface="Cambria"/>
              </a:rPr>
              <a:t>un</a:t>
            </a:r>
            <a:r>
              <a:rPr sz="2800" i="1" spc="85" dirty="0">
                <a:latin typeface="Cambria"/>
                <a:cs typeface="Cambria"/>
              </a:rPr>
              <a:t> incidente</a:t>
            </a:r>
            <a:r>
              <a:rPr sz="2800" i="1" spc="204" dirty="0">
                <a:latin typeface="Cambria"/>
                <a:cs typeface="Cambria"/>
              </a:rPr>
              <a:t> </a:t>
            </a:r>
            <a:r>
              <a:rPr sz="2800" i="1" spc="105" dirty="0">
                <a:latin typeface="Cambria"/>
                <a:cs typeface="Cambria"/>
              </a:rPr>
              <a:t>de</a:t>
            </a:r>
            <a:r>
              <a:rPr sz="2800" i="1" spc="320" dirty="0">
                <a:latin typeface="Cambria"/>
                <a:cs typeface="Cambria"/>
              </a:rPr>
              <a:t> </a:t>
            </a:r>
            <a:r>
              <a:rPr sz="2800" i="1" spc="65" dirty="0">
                <a:latin typeface="Cambria"/>
                <a:cs typeface="Cambria"/>
              </a:rPr>
              <a:t>aumento</a:t>
            </a:r>
            <a:r>
              <a:rPr sz="2800" i="1" spc="225" dirty="0">
                <a:latin typeface="Cambria"/>
                <a:cs typeface="Cambria"/>
              </a:rPr>
              <a:t> </a:t>
            </a:r>
            <a:r>
              <a:rPr sz="2800" i="1" spc="60" dirty="0">
                <a:latin typeface="Cambria"/>
                <a:cs typeface="Cambria"/>
              </a:rPr>
              <a:t>de</a:t>
            </a:r>
            <a:r>
              <a:rPr sz="2800" i="1" spc="400" dirty="0">
                <a:latin typeface="Cambria"/>
                <a:cs typeface="Cambria"/>
              </a:rPr>
              <a:t> </a:t>
            </a:r>
            <a:r>
              <a:rPr sz="2800" i="1" spc="105" dirty="0">
                <a:latin typeface="Cambria"/>
                <a:cs typeface="Cambria"/>
              </a:rPr>
              <a:t>cuota</a:t>
            </a:r>
            <a:r>
              <a:rPr sz="2800" i="1" spc="60" dirty="0">
                <a:latin typeface="Cambria"/>
                <a:cs typeface="Cambria"/>
              </a:rPr>
              <a:t> </a:t>
            </a:r>
            <a:r>
              <a:rPr sz="2800" i="1" spc="-20" dirty="0">
                <a:latin typeface="Cambria"/>
                <a:cs typeface="Cambria"/>
              </a:rPr>
              <a:t>alimentaria,</a:t>
            </a:r>
            <a:r>
              <a:rPr sz="2800" i="1" spc="185" dirty="0">
                <a:latin typeface="Cambria"/>
                <a:cs typeface="Cambria"/>
              </a:rPr>
              <a:t> </a:t>
            </a:r>
            <a:r>
              <a:rPr sz="2800" i="1" spc="35" dirty="0">
                <a:latin typeface="Cambria"/>
                <a:cs typeface="Cambria"/>
              </a:rPr>
              <a:t>los </a:t>
            </a:r>
            <a:r>
              <a:rPr sz="2800" i="1" spc="65" dirty="0" err="1">
                <a:latin typeface="Cambria"/>
                <a:cs typeface="Cambria"/>
              </a:rPr>
              <a:t>abuelos</a:t>
            </a:r>
            <a:r>
              <a:rPr sz="2800" i="1" spc="330" dirty="0">
                <a:latin typeface="Cambria"/>
                <a:cs typeface="Cambria"/>
              </a:rPr>
              <a:t> </a:t>
            </a:r>
            <a:r>
              <a:rPr lang="es-AR" sz="2800" i="1" spc="-25" dirty="0" smtClean="0">
                <a:latin typeface="Cambria"/>
                <a:cs typeface="Cambria"/>
              </a:rPr>
              <a:t>paternos </a:t>
            </a:r>
            <a:r>
              <a:rPr sz="2800" i="1" spc="420" dirty="0" smtClean="0">
                <a:latin typeface="Cambria"/>
                <a:cs typeface="Cambria"/>
              </a:rPr>
              <a:t> </a:t>
            </a:r>
            <a:r>
              <a:rPr sz="2800" i="1" dirty="0">
                <a:latin typeface="Cambria"/>
                <a:cs typeface="Cambria"/>
              </a:rPr>
              <a:t>de</a:t>
            </a:r>
            <a:r>
              <a:rPr sz="2800" i="1" spc="40" dirty="0">
                <a:latin typeface="Cambria"/>
                <a:cs typeface="Cambria"/>
              </a:rPr>
              <a:t>  </a:t>
            </a:r>
            <a:r>
              <a:rPr sz="2800" i="1" spc="60" dirty="0" err="1">
                <a:solidFill>
                  <a:srgbClr val="21244B"/>
                </a:solidFill>
                <a:latin typeface="Cambria"/>
                <a:cs typeface="Cambria"/>
              </a:rPr>
              <a:t>los</a:t>
            </a:r>
            <a:r>
              <a:rPr sz="2800" i="1" spc="190" dirty="0">
                <a:solidFill>
                  <a:srgbClr val="21244B"/>
                </a:solidFill>
                <a:latin typeface="Cambria"/>
                <a:cs typeface="Cambria"/>
              </a:rPr>
              <a:t> </a:t>
            </a:r>
            <a:r>
              <a:rPr lang="es-AR" sz="2800" i="1" spc="-30" dirty="0" smtClean="0">
                <a:latin typeface="Cambria"/>
                <a:cs typeface="Cambria"/>
              </a:rPr>
              <a:t>niños</a:t>
            </a:r>
            <a:r>
              <a:rPr sz="2800" i="1" spc="345" dirty="0" smtClean="0">
                <a:latin typeface="Cambria"/>
                <a:cs typeface="Cambria"/>
              </a:rPr>
              <a:t> </a:t>
            </a:r>
            <a:r>
              <a:rPr sz="2800" i="1" dirty="0">
                <a:latin typeface="Cambria"/>
                <a:cs typeface="Cambria"/>
              </a:rPr>
              <a:t>alimentados</a:t>
            </a:r>
            <a:r>
              <a:rPr sz="2800" i="1" spc="415" dirty="0">
                <a:latin typeface="Cambria"/>
                <a:cs typeface="Cambria"/>
              </a:rPr>
              <a:t> </a:t>
            </a:r>
            <a:r>
              <a:rPr sz="2800" i="1" spc="105" dirty="0">
                <a:latin typeface="Cambria"/>
                <a:cs typeface="Cambria"/>
              </a:rPr>
              <a:t>carecen</a:t>
            </a:r>
            <a:r>
              <a:rPr sz="2800" i="1" spc="185" dirty="0">
                <a:latin typeface="Cambria"/>
                <a:cs typeface="Cambria"/>
              </a:rPr>
              <a:t> </a:t>
            </a:r>
            <a:r>
              <a:rPr sz="2800" i="1" spc="85" dirty="0">
                <a:latin typeface="Cambria"/>
                <a:cs typeface="Cambria"/>
              </a:rPr>
              <a:t>de </a:t>
            </a:r>
            <a:r>
              <a:rPr sz="2800" i="1" dirty="0">
                <a:latin typeface="Cambria"/>
                <a:cs typeface="Cambria"/>
              </a:rPr>
              <a:t>legitimación</a:t>
            </a:r>
            <a:r>
              <a:rPr sz="2800" i="1" spc="250" dirty="0">
                <a:latin typeface="Cambria"/>
                <a:cs typeface="Cambria"/>
              </a:rPr>
              <a:t> </a:t>
            </a:r>
            <a:r>
              <a:rPr sz="2800" i="1" spc="50" dirty="0" err="1">
                <a:latin typeface="Cambria"/>
                <a:cs typeface="Cambria"/>
              </a:rPr>
              <a:t>sustancial</a:t>
            </a:r>
            <a:r>
              <a:rPr sz="2800" i="1" spc="125" dirty="0">
                <a:latin typeface="Cambria"/>
                <a:cs typeface="Cambria"/>
              </a:rPr>
              <a:t> </a:t>
            </a:r>
            <a:r>
              <a:rPr lang="es-AR" sz="2800" i="1" spc="-110" dirty="0" smtClean="0">
                <a:latin typeface="Cambria"/>
                <a:cs typeface="Cambria"/>
              </a:rPr>
              <a:t>pasiva porque en </a:t>
            </a:r>
            <a:r>
              <a:rPr sz="2800" i="1" dirty="0" smtClean="0">
                <a:latin typeface="Cambria"/>
                <a:cs typeface="Cambria"/>
              </a:rPr>
              <a:t>el</a:t>
            </a:r>
            <a:r>
              <a:rPr sz="2800" i="1" spc="290" dirty="0" smtClean="0">
                <a:latin typeface="Cambria"/>
                <a:cs typeface="Cambria"/>
              </a:rPr>
              <a:t> </a:t>
            </a:r>
            <a:r>
              <a:rPr sz="2800" i="1" spc="125" dirty="0" err="1" smtClean="0">
                <a:latin typeface="Cambria"/>
                <a:cs typeface="Cambria"/>
              </a:rPr>
              <a:t>proceso</a:t>
            </a:r>
            <a:r>
              <a:rPr lang="es-AR" sz="2800" dirty="0">
                <a:latin typeface="Cambria"/>
                <a:cs typeface="Cambria"/>
              </a:rPr>
              <a:t> </a:t>
            </a:r>
            <a:r>
              <a:rPr lang="es-AR" sz="2800" i="1" spc="-90" dirty="0" smtClean="0">
                <a:latin typeface="Cambria"/>
                <a:cs typeface="Cambria"/>
              </a:rPr>
              <a:t>principal</a:t>
            </a:r>
            <a:r>
              <a:rPr sz="2800" i="1" spc="-425" dirty="0" smtClean="0">
                <a:latin typeface="Cambria"/>
                <a:cs typeface="Cambria"/>
              </a:rPr>
              <a:t>—</a:t>
            </a:r>
            <a:r>
              <a:rPr sz="2800" i="1" spc="-114" dirty="0" smtClean="0">
                <a:latin typeface="Cambria"/>
                <a:cs typeface="Cambria"/>
              </a:rPr>
              <a:t>del</a:t>
            </a:r>
            <a:r>
              <a:rPr sz="2800" i="1" spc="135" dirty="0" smtClean="0">
                <a:latin typeface="Cambria"/>
                <a:cs typeface="Cambria"/>
              </a:rPr>
              <a:t> </a:t>
            </a:r>
            <a:r>
              <a:rPr sz="2800" i="1" dirty="0" err="1">
                <a:latin typeface="Cambria"/>
                <a:cs typeface="Cambria"/>
              </a:rPr>
              <a:t>cual</a:t>
            </a:r>
            <a:r>
              <a:rPr sz="2800" i="1" spc="90" dirty="0">
                <a:latin typeface="Cambria"/>
                <a:cs typeface="Cambria"/>
              </a:rPr>
              <a:t> </a:t>
            </a:r>
            <a:r>
              <a:rPr lang="es-AR" sz="2800" i="1" dirty="0" smtClean="0">
                <a:latin typeface="Cambria"/>
                <a:cs typeface="Cambria"/>
              </a:rPr>
              <a:t>pedido </a:t>
            </a:r>
            <a:r>
              <a:rPr sz="2800" i="1" dirty="0" smtClean="0">
                <a:latin typeface="Cambria"/>
                <a:cs typeface="Cambria"/>
              </a:rPr>
              <a:t>de</a:t>
            </a:r>
            <a:r>
              <a:rPr sz="2800" i="1" spc="60" dirty="0" smtClean="0">
                <a:latin typeface="Cambria"/>
                <a:cs typeface="Cambria"/>
              </a:rPr>
              <a:t>  </a:t>
            </a:r>
            <a:r>
              <a:rPr sz="2800" i="1" spc="65" dirty="0">
                <a:latin typeface="Cambria"/>
                <a:cs typeface="Cambria"/>
              </a:rPr>
              <a:t>aumento</a:t>
            </a:r>
            <a:r>
              <a:rPr sz="2800" i="1" spc="190" dirty="0">
                <a:latin typeface="Cambria"/>
                <a:cs typeface="Cambria"/>
              </a:rPr>
              <a:t> </a:t>
            </a:r>
            <a:r>
              <a:rPr sz="2800" i="1" spc="50" dirty="0" err="1">
                <a:latin typeface="Cambria"/>
                <a:cs typeface="Cambria"/>
              </a:rPr>
              <a:t>es</a:t>
            </a:r>
            <a:r>
              <a:rPr sz="2800" i="1" spc="400" dirty="0">
                <a:latin typeface="Cambria"/>
                <a:cs typeface="Cambria"/>
              </a:rPr>
              <a:t> </a:t>
            </a:r>
            <a:r>
              <a:rPr sz="2800" i="1" spc="25" dirty="0" err="1" smtClean="0">
                <a:latin typeface="Cambria"/>
                <a:cs typeface="Cambria"/>
              </a:rPr>
              <a:t>una</a:t>
            </a:r>
            <a:r>
              <a:rPr lang="es-AR" sz="2800" dirty="0">
                <a:latin typeface="Cambria"/>
                <a:cs typeface="Cambria"/>
              </a:rPr>
              <a:t> </a:t>
            </a:r>
            <a:r>
              <a:rPr sz="2800" i="1" spc="105" dirty="0" err="1" smtClean="0">
                <a:latin typeface="Cambria"/>
                <a:cs typeface="Cambria"/>
              </a:rPr>
              <a:t>cuestión</a:t>
            </a:r>
            <a:r>
              <a:rPr sz="2800" i="1" spc="200" dirty="0" smtClean="0">
                <a:latin typeface="Cambria"/>
                <a:cs typeface="Cambria"/>
              </a:rPr>
              <a:t> </a:t>
            </a:r>
            <a:r>
              <a:rPr sz="2800" i="1" spc="-45" dirty="0">
                <a:latin typeface="Cambria"/>
                <a:cs typeface="Cambria"/>
              </a:rPr>
              <a:t>incidental—</a:t>
            </a:r>
            <a:r>
              <a:rPr sz="2800" i="1" spc="195" dirty="0">
                <a:latin typeface="Cambria"/>
                <a:cs typeface="Cambria"/>
              </a:rPr>
              <a:t> </a:t>
            </a:r>
            <a:r>
              <a:rPr sz="2800" i="1" dirty="0">
                <a:latin typeface="Cambria"/>
                <a:cs typeface="Cambria"/>
              </a:rPr>
              <a:t>no</a:t>
            </a:r>
            <a:r>
              <a:rPr sz="2800" i="1" spc="35" dirty="0">
                <a:latin typeface="Cambria"/>
                <a:cs typeface="Cambria"/>
              </a:rPr>
              <a:t>  </a:t>
            </a:r>
            <a:r>
              <a:rPr sz="2800" i="1" dirty="0">
                <a:latin typeface="Cambria"/>
                <a:cs typeface="Cambria"/>
              </a:rPr>
              <a:t>tuvieron</a:t>
            </a:r>
            <a:r>
              <a:rPr sz="2800" i="1" spc="135" dirty="0">
                <a:latin typeface="Cambria"/>
                <a:cs typeface="Cambria"/>
              </a:rPr>
              <a:t> </a:t>
            </a:r>
            <a:r>
              <a:rPr sz="2800" i="1" dirty="0">
                <a:latin typeface="Cambria"/>
                <a:cs typeface="Cambria"/>
              </a:rPr>
              <a:t>ninguna</a:t>
            </a:r>
            <a:r>
              <a:rPr sz="2800" i="1" spc="204" dirty="0">
                <a:latin typeface="Cambria"/>
                <a:cs typeface="Cambria"/>
              </a:rPr>
              <a:t> </a:t>
            </a:r>
            <a:r>
              <a:rPr sz="2800" i="1" spc="50" dirty="0">
                <a:latin typeface="Cambria"/>
                <a:cs typeface="Cambria"/>
              </a:rPr>
              <a:t>intervención</a:t>
            </a:r>
            <a:r>
              <a:rPr sz="2800" i="1" spc="210" dirty="0">
                <a:latin typeface="Cambria"/>
                <a:cs typeface="Cambria"/>
              </a:rPr>
              <a:t> </a:t>
            </a:r>
            <a:r>
              <a:rPr sz="2800" i="1" spc="40" dirty="0">
                <a:latin typeface="Cambria"/>
                <a:cs typeface="Cambria"/>
              </a:rPr>
              <a:t>ni </a:t>
            </a:r>
            <a:r>
              <a:rPr sz="2800" i="1" dirty="0">
                <a:latin typeface="Cambria"/>
                <a:cs typeface="Cambria"/>
              </a:rPr>
              <a:t>fueron</a:t>
            </a:r>
            <a:r>
              <a:rPr sz="2800" i="1" spc="70" dirty="0">
                <a:latin typeface="Cambria"/>
                <a:cs typeface="Cambria"/>
              </a:rPr>
              <a:t> </a:t>
            </a:r>
            <a:r>
              <a:rPr sz="2800" i="1" spc="110" dirty="0">
                <a:latin typeface="Cambria"/>
                <a:cs typeface="Cambria"/>
              </a:rPr>
              <a:t>condenados</a:t>
            </a:r>
            <a:r>
              <a:rPr sz="2800" i="1" spc="385" dirty="0">
                <a:latin typeface="Cambria"/>
                <a:cs typeface="Cambria"/>
              </a:rPr>
              <a:t> </a:t>
            </a:r>
            <a:r>
              <a:rPr sz="2800" i="1" dirty="0">
                <a:latin typeface="Cambria"/>
                <a:cs typeface="Cambria"/>
              </a:rPr>
              <a:t>al</a:t>
            </a:r>
            <a:r>
              <a:rPr sz="2800" i="1" spc="45" dirty="0">
                <a:latin typeface="Cambria"/>
                <a:cs typeface="Cambria"/>
              </a:rPr>
              <a:t> </a:t>
            </a:r>
            <a:r>
              <a:rPr lang="es-AR" sz="2800" i="1" dirty="0" smtClean="0">
                <a:latin typeface="Cambria"/>
                <a:cs typeface="Cambria"/>
              </a:rPr>
              <a:t>pago </a:t>
            </a:r>
            <a:r>
              <a:rPr sz="2800" i="1" dirty="0" err="1" smtClean="0">
                <a:latin typeface="Cambria"/>
                <a:cs typeface="Cambria"/>
              </a:rPr>
              <a:t>en</a:t>
            </a:r>
            <a:r>
              <a:rPr sz="2800" i="1" spc="530" dirty="0" smtClean="0">
                <a:latin typeface="Cambria"/>
                <a:cs typeface="Cambria"/>
              </a:rPr>
              <a:t> </a:t>
            </a:r>
            <a:r>
              <a:rPr sz="2800" i="1" spc="85" dirty="0">
                <a:latin typeface="Cambria"/>
                <a:cs typeface="Cambria"/>
              </a:rPr>
              <a:t>subsidio</a:t>
            </a:r>
            <a:r>
              <a:rPr sz="2800" i="1" spc="515" dirty="0">
                <a:latin typeface="Cambria"/>
                <a:cs typeface="Cambria"/>
              </a:rPr>
              <a:t> </a:t>
            </a:r>
            <a:r>
              <a:rPr sz="2800" i="1" spc="-204" dirty="0">
                <a:latin typeface="Cambria"/>
                <a:cs typeface="Cambria"/>
              </a:rPr>
              <a:t>y,</a:t>
            </a:r>
            <a:r>
              <a:rPr sz="2800" i="1" spc="40" dirty="0">
                <a:latin typeface="Cambria"/>
                <a:cs typeface="Cambria"/>
              </a:rPr>
              <a:t> </a:t>
            </a:r>
            <a:r>
              <a:rPr sz="2800" i="1" spc="60" dirty="0">
                <a:latin typeface="Cambria"/>
                <a:cs typeface="Cambria"/>
              </a:rPr>
              <a:t>por</a:t>
            </a:r>
            <a:r>
              <a:rPr sz="2800" i="1" spc="100" dirty="0">
                <a:latin typeface="Cambria"/>
                <a:cs typeface="Cambria"/>
              </a:rPr>
              <a:t> </a:t>
            </a:r>
            <a:r>
              <a:rPr sz="2800" i="1" dirty="0">
                <a:latin typeface="Cambria"/>
                <a:cs typeface="Cambria"/>
              </a:rPr>
              <a:t>lo</a:t>
            </a:r>
            <a:r>
              <a:rPr sz="2800" i="1" spc="229" dirty="0">
                <a:latin typeface="Cambria"/>
                <a:cs typeface="Cambria"/>
              </a:rPr>
              <a:t> </a:t>
            </a:r>
            <a:r>
              <a:rPr sz="2800" dirty="0">
                <a:latin typeface="Cambria"/>
                <a:cs typeface="Cambria"/>
              </a:rPr>
              <a:t>tanto,</a:t>
            </a:r>
            <a:r>
              <a:rPr sz="2800" spc="180" dirty="0">
                <a:latin typeface="Cambria"/>
                <a:cs typeface="Cambria"/>
              </a:rPr>
              <a:t> </a:t>
            </a:r>
            <a:r>
              <a:rPr sz="2800" i="1" spc="-25" dirty="0">
                <a:solidFill>
                  <a:srgbClr val="082646"/>
                </a:solidFill>
                <a:latin typeface="Cambria"/>
                <a:cs typeface="Cambria"/>
              </a:rPr>
              <a:t>la </a:t>
            </a:r>
            <a:r>
              <a:rPr sz="2800" i="1" spc="95" dirty="0">
                <a:latin typeface="Cambria"/>
                <a:cs typeface="Cambria"/>
              </a:rPr>
              <a:t>discusión</a:t>
            </a:r>
            <a:r>
              <a:rPr sz="2800" i="1" spc="210" dirty="0">
                <a:latin typeface="Cambria"/>
                <a:cs typeface="Cambria"/>
              </a:rPr>
              <a:t> </a:t>
            </a:r>
            <a:r>
              <a:rPr sz="2800" i="1" spc="200" dirty="0">
                <a:latin typeface="Cambria"/>
                <a:cs typeface="Cambria"/>
              </a:rPr>
              <a:t>debe</a:t>
            </a:r>
            <a:r>
              <a:rPr sz="2800" i="1" spc="155" dirty="0">
                <a:latin typeface="Cambria"/>
                <a:cs typeface="Cambria"/>
              </a:rPr>
              <a:t> </a:t>
            </a:r>
            <a:r>
              <a:rPr sz="2800" i="1" spc="75" dirty="0">
                <a:latin typeface="Cambria"/>
                <a:cs typeface="Cambria"/>
              </a:rPr>
              <a:t>darse</a:t>
            </a:r>
            <a:r>
              <a:rPr sz="2800" i="1" spc="190" dirty="0">
                <a:latin typeface="Cambria"/>
                <a:cs typeface="Cambria"/>
              </a:rPr>
              <a:t> </a:t>
            </a:r>
            <a:r>
              <a:rPr sz="2800" i="1" spc="70" dirty="0">
                <a:latin typeface="Cambria"/>
                <a:cs typeface="Cambria"/>
              </a:rPr>
              <a:t>entre</a:t>
            </a:r>
            <a:r>
              <a:rPr sz="2800" i="1" spc="114" dirty="0">
                <a:latin typeface="Cambria"/>
                <a:cs typeface="Cambria"/>
              </a:rPr>
              <a:t> </a:t>
            </a:r>
            <a:r>
              <a:rPr lang="es-AR" sz="2800" i="1" dirty="0" smtClean="0">
                <a:latin typeface="Cambria"/>
                <a:cs typeface="Cambria"/>
              </a:rPr>
              <a:t>las partes  </a:t>
            </a:r>
            <a:r>
              <a:rPr sz="2800" i="1" spc="-25" dirty="0" smtClean="0">
                <a:latin typeface="Cambria"/>
                <a:cs typeface="Cambria"/>
              </a:rPr>
              <a:t>de</a:t>
            </a:r>
            <a:r>
              <a:rPr sz="2800" i="1" dirty="0">
                <a:latin typeface="Cambria"/>
                <a:cs typeface="Cambria"/>
              </a:rPr>
              <a:t>	la</a:t>
            </a:r>
            <a:r>
              <a:rPr sz="2800" i="1" spc="85" dirty="0">
                <a:latin typeface="Cambria"/>
                <a:cs typeface="Cambria"/>
              </a:rPr>
              <a:t> </a:t>
            </a:r>
            <a:r>
              <a:rPr sz="2800" i="1" spc="90" dirty="0">
                <a:latin typeface="Cambria"/>
                <a:cs typeface="Cambria"/>
              </a:rPr>
              <a:t>causa</a:t>
            </a:r>
            <a:r>
              <a:rPr sz="2800" i="1" spc="145" dirty="0">
                <a:latin typeface="Cambria"/>
                <a:cs typeface="Cambria"/>
              </a:rPr>
              <a:t> </a:t>
            </a:r>
            <a:r>
              <a:rPr sz="2800" i="1" spc="95" dirty="0">
                <a:latin typeface="Cambria"/>
                <a:cs typeface="Cambria"/>
              </a:rPr>
              <a:t>en</a:t>
            </a:r>
            <a:r>
              <a:rPr sz="2800" i="1" spc="140" dirty="0">
                <a:latin typeface="Cambria"/>
                <a:cs typeface="Cambria"/>
              </a:rPr>
              <a:t> </a:t>
            </a:r>
            <a:r>
              <a:rPr sz="2800" i="1" spc="-25" dirty="0">
                <a:latin typeface="Cambria"/>
                <a:cs typeface="Cambria"/>
              </a:rPr>
              <a:t>la </a:t>
            </a:r>
            <a:r>
              <a:rPr sz="2800" i="1" dirty="0">
                <a:latin typeface="Cambria"/>
                <a:cs typeface="Cambria"/>
              </a:rPr>
              <a:t>que</a:t>
            </a:r>
            <a:r>
              <a:rPr sz="2800" i="1" spc="105" dirty="0">
                <a:latin typeface="Cambria"/>
                <a:cs typeface="Cambria"/>
              </a:rPr>
              <a:t>  </a:t>
            </a:r>
            <a:r>
              <a:rPr sz="2800" i="1" spc="-25" dirty="0">
                <a:latin typeface="Cambria"/>
                <a:cs typeface="Cambria"/>
              </a:rPr>
              <a:t>se</a:t>
            </a:r>
            <a:r>
              <a:rPr sz="2800" i="1" dirty="0">
                <a:latin typeface="Cambria"/>
                <a:cs typeface="Cambria"/>
              </a:rPr>
              <a:t>	</a:t>
            </a:r>
            <a:r>
              <a:rPr sz="2800" i="1" spc="-70" dirty="0">
                <a:latin typeface="Cambria"/>
                <a:cs typeface="Cambria"/>
              </a:rPr>
              <a:t>fijaron</a:t>
            </a:r>
            <a:r>
              <a:rPr sz="2800" i="1" spc="145" dirty="0">
                <a:latin typeface="Cambria"/>
                <a:cs typeface="Cambria"/>
              </a:rPr>
              <a:t> </a:t>
            </a:r>
            <a:r>
              <a:rPr sz="2800" i="1" spc="60" dirty="0">
                <a:latin typeface="Cambria"/>
                <a:cs typeface="Cambria"/>
              </a:rPr>
              <a:t>los</a:t>
            </a:r>
            <a:r>
              <a:rPr sz="2800" i="1" spc="320" dirty="0">
                <a:latin typeface="Cambria"/>
                <a:cs typeface="Cambria"/>
              </a:rPr>
              <a:t> </a:t>
            </a:r>
            <a:r>
              <a:rPr sz="2800" i="1" dirty="0">
                <a:latin typeface="Cambria"/>
                <a:cs typeface="Cambria"/>
              </a:rPr>
              <a:t>alimentos</a:t>
            </a:r>
            <a:r>
              <a:rPr sz="2800" i="1" spc="440" dirty="0">
                <a:latin typeface="Cambria"/>
                <a:cs typeface="Cambria"/>
              </a:rPr>
              <a:t> </a:t>
            </a:r>
            <a:r>
              <a:rPr sz="2800" i="1" spc="100" dirty="0">
                <a:latin typeface="Cambria"/>
                <a:cs typeface="Cambria"/>
              </a:rPr>
              <a:t>cuyo</a:t>
            </a:r>
            <a:r>
              <a:rPr sz="2800" i="1" spc="170" dirty="0">
                <a:latin typeface="Cambria"/>
                <a:cs typeface="Cambria"/>
              </a:rPr>
              <a:t> </a:t>
            </a:r>
            <a:r>
              <a:rPr sz="2800" i="1" spc="65" dirty="0" err="1">
                <a:latin typeface="Cambria"/>
                <a:cs typeface="Cambria"/>
              </a:rPr>
              <a:t>incremento</a:t>
            </a:r>
            <a:r>
              <a:rPr sz="2800" i="1" spc="450" dirty="0">
                <a:latin typeface="Cambria"/>
                <a:cs typeface="Cambria"/>
              </a:rPr>
              <a:t> </a:t>
            </a:r>
            <a:r>
              <a:rPr sz="2800" i="1" spc="30" dirty="0" smtClean="0">
                <a:latin typeface="Cambria"/>
                <a:cs typeface="Cambria"/>
              </a:rPr>
              <a:t>se</a:t>
            </a:r>
            <a:r>
              <a:rPr lang="es-AR" sz="2800" dirty="0">
                <a:latin typeface="Cambria"/>
                <a:cs typeface="Cambria"/>
              </a:rPr>
              <a:t> </a:t>
            </a:r>
            <a:r>
              <a:rPr sz="2800" i="1" spc="-10" dirty="0" err="1" smtClean="0">
                <a:latin typeface="Cambria"/>
                <a:cs typeface="Cambria"/>
              </a:rPr>
              <a:t>pretende</a:t>
            </a:r>
            <a:r>
              <a:rPr sz="2800" i="1" spc="-10" dirty="0">
                <a:latin typeface="Cambria"/>
                <a:cs typeface="Cambria"/>
              </a:rPr>
              <a:t>.”</a:t>
            </a:r>
            <a:endParaRPr sz="2800" dirty="0">
              <a:latin typeface="Cambria"/>
              <a:cs typeface="Cambria"/>
            </a:endParaRPr>
          </a:p>
          <a:p>
            <a:pPr>
              <a:lnSpc>
                <a:spcPct val="100000"/>
              </a:lnSpc>
            </a:pPr>
            <a:endParaRPr sz="2200" dirty="0">
              <a:latin typeface="Cambria"/>
              <a:cs typeface="Cambria"/>
            </a:endParaRPr>
          </a:p>
          <a:p>
            <a:pPr marL="29845">
              <a:lnSpc>
                <a:spcPct val="100000"/>
              </a:lnSpc>
              <a:spcBef>
                <a:spcPts val="5"/>
              </a:spcBef>
            </a:pPr>
            <a:r>
              <a:rPr sz="1800" dirty="0">
                <a:solidFill>
                  <a:srgbClr val="002060"/>
                </a:solidFill>
                <a:latin typeface="Cambria"/>
                <a:cs typeface="Cambria"/>
              </a:rPr>
              <a:t>(</a:t>
            </a:r>
            <a:r>
              <a:rPr sz="1800" spc="180" dirty="0">
                <a:solidFill>
                  <a:srgbClr val="002060"/>
                </a:solidFill>
                <a:latin typeface="Cambria"/>
                <a:cs typeface="Cambria"/>
              </a:rPr>
              <a:t> </a:t>
            </a:r>
            <a:r>
              <a:rPr sz="1800" spc="110" dirty="0">
                <a:solidFill>
                  <a:srgbClr val="002060"/>
                </a:solidFill>
                <a:latin typeface="Cambria"/>
                <a:cs typeface="Cambria"/>
              </a:rPr>
              <a:t>C.A.F..</a:t>
            </a:r>
            <a:r>
              <a:rPr sz="1800" spc="60" dirty="0">
                <a:solidFill>
                  <a:srgbClr val="002060"/>
                </a:solidFill>
                <a:latin typeface="Cambria"/>
                <a:cs typeface="Cambria"/>
              </a:rPr>
              <a:t> </a:t>
            </a:r>
            <a:r>
              <a:rPr sz="1800" spc="-75" dirty="0">
                <a:solidFill>
                  <a:srgbClr val="002060"/>
                </a:solidFill>
                <a:latin typeface="Cambria"/>
                <a:cs typeface="Cambria"/>
              </a:rPr>
              <a:t>139/18</a:t>
            </a:r>
            <a:r>
              <a:rPr sz="1800" spc="320" dirty="0">
                <a:solidFill>
                  <a:srgbClr val="002060"/>
                </a:solidFill>
                <a:latin typeface="Cambria"/>
                <a:cs typeface="Cambria"/>
              </a:rPr>
              <a:t> </a:t>
            </a:r>
            <a:r>
              <a:rPr sz="1800" dirty="0">
                <a:solidFill>
                  <a:srgbClr val="002060"/>
                </a:solidFill>
                <a:latin typeface="Cambria"/>
                <a:cs typeface="Cambria"/>
              </a:rPr>
              <a:t>B.</a:t>
            </a:r>
            <a:r>
              <a:rPr sz="1800" spc="450" dirty="0">
                <a:solidFill>
                  <a:srgbClr val="002060"/>
                </a:solidFill>
                <a:latin typeface="Cambria"/>
                <a:cs typeface="Cambria"/>
              </a:rPr>
              <a:t> </a:t>
            </a:r>
            <a:r>
              <a:rPr sz="1800" dirty="0">
                <a:solidFill>
                  <a:srgbClr val="002060"/>
                </a:solidFill>
                <a:latin typeface="Cambria"/>
                <a:cs typeface="Cambria"/>
              </a:rPr>
              <a:t>E.</a:t>
            </a:r>
            <a:r>
              <a:rPr sz="1800" spc="395" dirty="0">
                <a:solidFill>
                  <a:srgbClr val="002060"/>
                </a:solidFill>
                <a:latin typeface="Cambria"/>
                <a:cs typeface="Cambria"/>
              </a:rPr>
              <a:t> </a:t>
            </a:r>
            <a:r>
              <a:rPr sz="1800" dirty="0">
                <a:solidFill>
                  <a:srgbClr val="002060"/>
                </a:solidFill>
                <a:latin typeface="Cambria"/>
                <a:cs typeface="Cambria"/>
              </a:rPr>
              <a:t>N.</a:t>
            </a:r>
            <a:r>
              <a:rPr sz="1800" spc="455" dirty="0">
                <a:solidFill>
                  <a:srgbClr val="002060"/>
                </a:solidFill>
                <a:latin typeface="Cambria"/>
                <a:cs typeface="Cambria"/>
              </a:rPr>
              <a:t> </a:t>
            </a:r>
            <a:r>
              <a:rPr sz="1800" dirty="0">
                <a:solidFill>
                  <a:srgbClr val="002060"/>
                </a:solidFill>
                <a:latin typeface="Cambria"/>
                <a:cs typeface="Cambria"/>
              </a:rPr>
              <a:t>C/</a:t>
            </a:r>
            <a:r>
              <a:rPr sz="1800" spc="434" dirty="0">
                <a:solidFill>
                  <a:srgbClr val="002060"/>
                </a:solidFill>
                <a:latin typeface="Cambria"/>
                <a:cs typeface="Cambria"/>
              </a:rPr>
              <a:t> </a:t>
            </a:r>
            <a:r>
              <a:rPr sz="1800" dirty="0">
                <a:solidFill>
                  <a:srgbClr val="002060"/>
                </a:solidFill>
                <a:latin typeface="Cambria"/>
                <a:cs typeface="Cambria"/>
              </a:rPr>
              <a:t>L.</a:t>
            </a:r>
            <a:r>
              <a:rPr sz="1800" spc="120" dirty="0">
                <a:solidFill>
                  <a:srgbClr val="002060"/>
                </a:solidFill>
                <a:latin typeface="Cambria"/>
                <a:cs typeface="Cambria"/>
              </a:rPr>
              <a:t> </a:t>
            </a:r>
            <a:r>
              <a:rPr sz="1800" dirty="0">
                <a:solidFill>
                  <a:srgbClr val="002060"/>
                </a:solidFill>
                <a:latin typeface="Cambria"/>
                <a:cs typeface="Cambria"/>
              </a:rPr>
              <a:t>N.</a:t>
            </a:r>
            <a:r>
              <a:rPr sz="1800" spc="235" dirty="0">
                <a:solidFill>
                  <a:srgbClr val="002060"/>
                </a:solidFill>
                <a:latin typeface="Cambria"/>
                <a:cs typeface="Cambria"/>
              </a:rPr>
              <a:t> </a:t>
            </a:r>
            <a:r>
              <a:rPr sz="1800" dirty="0">
                <a:solidFill>
                  <a:srgbClr val="002060"/>
                </a:solidFill>
                <a:latin typeface="Cambria"/>
                <a:cs typeface="Cambria"/>
              </a:rPr>
              <a:t>A.</a:t>
            </a:r>
            <a:r>
              <a:rPr sz="1800" spc="300" dirty="0">
                <a:solidFill>
                  <a:srgbClr val="002060"/>
                </a:solidFill>
                <a:latin typeface="Cambria"/>
                <a:cs typeface="Cambria"/>
              </a:rPr>
              <a:t> </a:t>
            </a:r>
            <a:r>
              <a:rPr sz="1800" dirty="0">
                <a:solidFill>
                  <a:srgbClr val="002060"/>
                </a:solidFill>
                <a:latin typeface="Cambria"/>
                <a:cs typeface="Cambria"/>
              </a:rPr>
              <a:t>Y</a:t>
            </a:r>
            <a:r>
              <a:rPr sz="1800" spc="229" dirty="0">
                <a:solidFill>
                  <a:srgbClr val="002060"/>
                </a:solidFill>
                <a:latin typeface="Cambria"/>
                <a:cs typeface="Cambria"/>
              </a:rPr>
              <a:t> </a:t>
            </a:r>
            <a:r>
              <a:rPr sz="1800" dirty="0">
                <a:solidFill>
                  <a:srgbClr val="002060"/>
                </a:solidFill>
                <a:latin typeface="Cambria"/>
                <a:cs typeface="Cambria"/>
              </a:rPr>
              <a:t>G.</a:t>
            </a:r>
            <a:r>
              <a:rPr sz="1800" spc="60" dirty="0">
                <a:solidFill>
                  <a:srgbClr val="002060"/>
                </a:solidFill>
                <a:latin typeface="Cambria"/>
                <a:cs typeface="Cambria"/>
              </a:rPr>
              <a:t>  </a:t>
            </a:r>
            <a:r>
              <a:rPr sz="1800" dirty="0">
                <a:solidFill>
                  <a:srgbClr val="002060"/>
                </a:solidFill>
                <a:latin typeface="Cambria"/>
                <a:cs typeface="Cambria"/>
              </a:rPr>
              <a:t>R.</a:t>
            </a:r>
            <a:r>
              <a:rPr sz="1800" spc="130" dirty="0">
                <a:solidFill>
                  <a:srgbClr val="002060"/>
                </a:solidFill>
                <a:latin typeface="Cambria"/>
                <a:cs typeface="Cambria"/>
              </a:rPr>
              <a:t> </a:t>
            </a:r>
            <a:r>
              <a:rPr sz="1800" dirty="0">
                <a:solidFill>
                  <a:srgbClr val="002060"/>
                </a:solidFill>
                <a:latin typeface="Cambria"/>
                <a:cs typeface="Cambria"/>
              </a:rPr>
              <a:t>D.</a:t>
            </a:r>
            <a:r>
              <a:rPr sz="1800" spc="285" dirty="0">
                <a:solidFill>
                  <a:srgbClr val="002060"/>
                </a:solidFill>
                <a:latin typeface="Cambria"/>
                <a:cs typeface="Cambria"/>
              </a:rPr>
              <a:t> </a:t>
            </a:r>
            <a:r>
              <a:rPr sz="1800" spc="-25" dirty="0">
                <a:solidFill>
                  <a:srgbClr val="002060"/>
                </a:solidFill>
                <a:latin typeface="Cambria"/>
                <a:cs typeface="Cambria"/>
              </a:rPr>
              <a:t>P/</a:t>
            </a:r>
            <a:r>
              <a:rPr sz="1800" spc="75" dirty="0">
                <a:solidFill>
                  <a:srgbClr val="002060"/>
                </a:solidFill>
                <a:latin typeface="Cambria"/>
                <a:cs typeface="Cambria"/>
              </a:rPr>
              <a:t> </a:t>
            </a:r>
            <a:r>
              <a:rPr sz="1800" spc="70" dirty="0">
                <a:solidFill>
                  <a:srgbClr val="002060"/>
                </a:solidFill>
                <a:latin typeface="Cambria"/>
                <a:cs typeface="Cambria"/>
              </a:rPr>
              <a:t>INCIDENTE,</a:t>
            </a:r>
            <a:r>
              <a:rPr sz="1800" spc="225" dirty="0">
                <a:solidFill>
                  <a:srgbClr val="002060"/>
                </a:solidFill>
                <a:latin typeface="Cambria"/>
                <a:cs typeface="Cambria"/>
              </a:rPr>
              <a:t> </a:t>
            </a:r>
            <a:r>
              <a:rPr sz="1800" spc="-10" dirty="0">
                <a:solidFill>
                  <a:srgbClr val="002060"/>
                </a:solidFill>
                <a:latin typeface="Cambria"/>
                <a:cs typeface="Cambria"/>
              </a:rPr>
              <a:t>27/08/2018)</a:t>
            </a:r>
            <a:endParaRPr sz="1800" dirty="0">
              <a:solidFill>
                <a:srgbClr val="002060"/>
              </a:solidFill>
              <a:latin typeface="Cambria"/>
              <a:cs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6" y="2968495"/>
            <a:ext cx="20088393" cy="1287918"/>
          </a:xfrm>
          <a:prstGeom prst="rect">
            <a:avLst/>
          </a:prstGeom>
        </p:spPr>
      </p:pic>
      <p:pic>
        <p:nvPicPr>
          <p:cNvPr id="3" name="object 3"/>
          <p:cNvPicPr/>
          <p:nvPr/>
        </p:nvPicPr>
        <p:blipFill>
          <a:blip r:embed="rId3" cstate="print"/>
          <a:stretch>
            <a:fillRect/>
          </a:stretch>
        </p:blipFill>
        <p:spPr>
          <a:xfrm>
            <a:off x="16790065" y="0"/>
            <a:ext cx="3314035" cy="172769"/>
          </a:xfrm>
          <a:prstGeom prst="rect">
            <a:avLst/>
          </a:prstGeom>
        </p:spPr>
      </p:pic>
      <p:grpSp>
        <p:nvGrpSpPr>
          <p:cNvPr id="4" name="object 4"/>
          <p:cNvGrpSpPr/>
          <p:nvPr/>
        </p:nvGrpSpPr>
        <p:grpSpPr>
          <a:xfrm>
            <a:off x="15706" y="0"/>
            <a:ext cx="20088860" cy="173355"/>
            <a:chOff x="15706" y="0"/>
            <a:chExt cx="20088860" cy="173355"/>
          </a:xfrm>
        </p:grpSpPr>
        <p:pic>
          <p:nvPicPr>
            <p:cNvPr id="5" name="object 5"/>
            <p:cNvPicPr/>
            <p:nvPr/>
          </p:nvPicPr>
          <p:blipFill>
            <a:blip r:embed="rId4" cstate="print"/>
            <a:stretch>
              <a:fillRect/>
            </a:stretch>
          </p:blipFill>
          <p:spPr>
            <a:xfrm>
              <a:off x="15706" y="0"/>
              <a:ext cx="4177883" cy="78531"/>
            </a:xfrm>
            <a:prstGeom prst="rect">
              <a:avLst/>
            </a:prstGeom>
          </p:spPr>
        </p:pic>
        <p:pic>
          <p:nvPicPr>
            <p:cNvPr id="6" name="object 6"/>
            <p:cNvPicPr/>
            <p:nvPr/>
          </p:nvPicPr>
          <p:blipFill>
            <a:blip r:embed="rId5" cstate="print"/>
            <a:stretch>
              <a:fillRect/>
            </a:stretch>
          </p:blipFill>
          <p:spPr>
            <a:xfrm>
              <a:off x="15706" y="0"/>
              <a:ext cx="20088393" cy="172769"/>
            </a:xfrm>
            <a:prstGeom prst="rect">
              <a:avLst/>
            </a:prstGeom>
          </p:spPr>
        </p:pic>
      </p:grpSp>
      <p:sp>
        <p:nvSpPr>
          <p:cNvPr id="7" name="object 7"/>
          <p:cNvSpPr/>
          <p:nvPr/>
        </p:nvSpPr>
        <p:spPr>
          <a:xfrm>
            <a:off x="15706" y="4994612"/>
            <a:ext cx="20080605" cy="840740"/>
          </a:xfrm>
          <a:custGeom>
            <a:avLst/>
            <a:gdLst/>
            <a:ahLst/>
            <a:cxnLst/>
            <a:rect l="l" t="t" r="r" b="b"/>
            <a:pathLst>
              <a:path w="20080605" h="840739">
                <a:moveTo>
                  <a:pt x="20080541" y="840288"/>
                </a:moveTo>
                <a:lnTo>
                  <a:pt x="0" y="840288"/>
                </a:lnTo>
                <a:lnTo>
                  <a:pt x="0" y="0"/>
                </a:lnTo>
                <a:lnTo>
                  <a:pt x="20080541" y="0"/>
                </a:lnTo>
                <a:lnTo>
                  <a:pt x="20080541" y="840288"/>
                </a:lnTo>
                <a:close/>
              </a:path>
            </a:pathLst>
          </a:custGeom>
          <a:solidFill>
            <a:srgbClr val="004F87"/>
          </a:solidFill>
        </p:spPr>
        <p:txBody>
          <a:bodyPr wrap="square" lIns="0" tIns="0" rIns="0" bIns="0" rtlCol="0"/>
          <a:lstStyle/>
          <a:p>
            <a:endParaRPr/>
          </a:p>
        </p:txBody>
      </p:sp>
      <p:sp>
        <p:nvSpPr>
          <p:cNvPr id="8" name="object 8" descr="$PPTXTitle"/>
          <p:cNvSpPr txBox="1"/>
          <p:nvPr/>
        </p:nvSpPr>
        <p:spPr>
          <a:xfrm>
            <a:off x="2671872" y="4807833"/>
            <a:ext cx="14650719" cy="1007110"/>
          </a:xfrm>
          <a:prstGeom prst="rect">
            <a:avLst/>
          </a:prstGeom>
        </p:spPr>
        <p:txBody>
          <a:bodyPr vert="horz" wrap="square" lIns="0" tIns="11430" rIns="0" bIns="0" rtlCol="0">
            <a:spAutoFit/>
          </a:bodyPr>
          <a:lstStyle/>
          <a:p>
            <a:pPr marL="12700">
              <a:lnSpc>
                <a:spcPct val="100000"/>
              </a:lnSpc>
              <a:spcBef>
                <a:spcPts val="90"/>
              </a:spcBef>
            </a:pPr>
            <a:r>
              <a:rPr sz="6450" dirty="0">
                <a:solidFill>
                  <a:srgbClr val="FFFFFF"/>
                </a:solidFill>
                <a:latin typeface="Cambria"/>
                <a:cs typeface="Cambria"/>
              </a:rPr>
              <a:t>Entonces:</a:t>
            </a:r>
            <a:r>
              <a:rPr sz="6450" spc="-165" dirty="0">
                <a:solidFill>
                  <a:srgbClr val="FFFFFF"/>
                </a:solidFill>
                <a:latin typeface="Cambria"/>
                <a:cs typeface="Cambria"/>
              </a:rPr>
              <a:t> </a:t>
            </a:r>
            <a:r>
              <a:rPr sz="6450" spc="90" dirty="0">
                <a:solidFill>
                  <a:srgbClr val="FFFFFF"/>
                </a:solidFill>
                <a:latin typeface="Cambria"/>
                <a:cs typeface="Cambria"/>
              </a:rPr>
              <a:t>Los</a:t>
            </a:r>
            <a:r>
              <a:rPr sz="6450" spc="-355" dirty="0">
                <a:solidFill>
                  <a:srgbClr val="FFFFFF"/>
                </a:solidFill>
                <a:latin typeface="Cambria"/>
                <a:cs typeface="Cambria"/>
              </a:rPr>
              <a:t> </a:t>
            </a:r>
            <a:r>
              <a:rPr sz="6450" dirty="0">
                <a:solidFill>
                  <a:srgbClr val="FFFFFF"/>
                </a:solidFill>
                <a:latin typeface="Cambria"/>
                <a:cs typeface="Cambria"/>
              </a:rPr>
              <a:t>abuelos</a:t>
            </a:r>
            <a:r>
              <a:rPr sz="6450" spc="-170" dirty="0">
                <a:solidFill>
                  <a:srgbClr val="FFFFFF"/>
                </a:solidFill>
                <a:latin typeface="Cambria"/>
                <a:cs typeface="Cambria"/>
              </a:rPr>
              <a:t> </a:t>
            </a:r>
            <a:r>
              <a:rPr sz="6450" dirty="0">
                <a:solidFill>
                  <a:srgbClr val="FFFFFF"/>
                </a:solidFill>
                <a:latin typeface="Cambria"/>
                <a:cs typeface="Cambria"/>
              </a:rPr>
              <a:t>tienen</a:t>
            </a:r>
            <a:r>
              <a:rPr sz="6450" spc="-210" dirty="0">
                <a:solidFill>
                  <a:srgbClr val="FFFFFF"/>
                </a:solidFill>
                <a:latin typeface="Cambria"/>
                <a:cs typeface="Cambria"/>
              </a:rPr>
              <a:t> </a:t>
            </a:r>
            <a:r>
              <a:rPr sz="6450" spc="-10" dirty="0">
                <a:solidFill>
                  <a:srgbClr val="FFFFFF"/>
                </a:solidFill>
                <a:latin typeface="Cambria"/>
                <a:cs typeface="Cambria"/>
              </a:rPr>
              <a:t>legitimación</a:t>
            </a:r>
            <a:endParaRPr sz="6450">
              <a:latin typeface="Cambria"/>
              <a:cs typeface="Cambria"/>
            </a:endParaRPr>
          </a:p>
        </p:txBody>
      </p:sp>
      <p:sp>
        <p:nvSpPr>
          <p:cNvPr id="9" name="object 9"/>
          <p:cNvSpPr/>
          <p:nvPr/>
        </p:nvSpPr>
        <p:spPr>
          <a:xfrm>
            <a:off x="15706" y="5921285"/>
            <a:ext cx="20080605" cy="777875"/>
          </a:xfrm>
          <a:custGeom>
            <a:avLst/>
            <a:gdLst/>
            <a:ahLst/>
            <a:cxnLst/>
            <a:rect l="l" t="t" r="r" b="b"/>
            <a:pathLst>
              <a:path w="20080605" h="777875">
                <a:moveTo>
                  <a:pt x="20080541" y="777463"/>
                </a:moveTo>
                <a:lnTo>
                  <a:pt x="0" y="777463"/>
                </a:lnTo>
                <a:lnTo>
                  <a:pt x="0" y="0"/>
                </a:lnTo>
                <a:lnTo>
                  <a:pt x="20080541" y="0"/>
                </a:lnTo>
                <a:lnTo>
                  <a:pt x="20080541" y="777463"/>
                </a:lnTo>
                <a:close/>
              </a:path>
            </a:pathLst>
          </a:custGeom>
          <a:solidFill>
            <a:srgbClr val="004F87"/>
          </a:solidFill>
        </p:spPr>
        <p:txBody>
          <a:bodyPr wrap="square" lIns="0" tIns="0" rIns="0" bIns="0" rtlCol="0"/>
          <a:lstStyle/>
          <a:p>
            <a:endParaRPr/>
          </a:p>
        </p:txBody>
      </p:sp>
      <p:sp>
        <p:nvSpPr>
          <p:cNvPr id="10" name="object 10"/>
          <p:cNvSpPr/>
          <p:nvPr/>
        </p:nvSpPr>
        <p:spPr>
          <a:xfrm>
            <a:off x="15706" y="6800839"/>
            <a:ext cx="20080605" cy="1657350"/>
          </a:xfrm>
          <a:custGeom>
            <a:avLst/>
            <a:gdLst/>
            <a:ahLst/>
            <a:cxnLst/>
            <a:rect l="l" t="t" r="r" b="b"/>
            <a:pathLst>
              <a:path w="20080605" h="1657350">
                <a:moveTo>
                  <a:pt x="20080541" y="1657017"/>
                </a:moveTo>
                <a:lnTo>
                  <a:pt x="0" y="1657017"/>
                </a:lnTo>
                <a:lnTo>
                  <a:pt x="0" y="0"/>
                </a:lnTo>
                <a:lnTo>
                  <a:pt x="20080541" y="0"/>
                </a:lnTo>
                <a:lnTo>
                  <a:pt x="20080541" y="1657017"/>
                </a:lnTo>
                <a:close/>
              </a:path>
            </a:pathLst>
          </a:custGeom>
          <a:solidFill>
            <a:srgbClr val="004F87"/>
          </a:solidFill>
        </p:spPr>
        <p:txBody>
          <a:bodyPr wrap="square" lIns="0" tIns="0" rIns="0" bIns="0" rtlCol="0"/>
          <a:lstStyle/>
          <a:p>
            <a:endParaRPr/>
          </a:p>
        </p:txBody>
      </p:sp>
      <p:sp>
        <p:nvSpPr>
          <p:cNvPr id="11" name="object 11"/>
          <p:cNvSpPr txBox="1"/>
          <p:nvPr/>
        </p:nvSpPr>
        <p:spPr>
          <a:xfrm>
            <a:off x="1717459" y="5703749"/>
            <a:ext cx="16664305" cy="2742565"/>
          </a:xfrm>
          <a:prstGeom prst="rect">
            <a:avLst/>
          </a:prstGeom>
        </p:spPr>
        <p:txBody>
          <a:bodyPr vert="horz" wrap="square" lIns="0" tIns="116839" rIns="0" bIns="0" rtlCol="0">
            <a:spAutoFit/>
          </a:bodyPr>
          <a:lstStyle/>
          <a:p>
            <a:pPr marL="12065" marR="5080" algn="ctr">
              <a:lnSpc>
                <a:spcPct val="89300"/>
              </a:lnSpc>
              <a:spcBef>
                <a:spcPts val="919"/>
              </a:spcBef>
            </a:pPr>
            <a:r>
              <a:rPr sz="6300" spc="75" dirty="0">
                <a:solidFill>
                  <a:srgbClr val="FFFFFF"/>
                </a:solidFill>
                <a:latin typeface="Cambria"/>
                <a:cs typeface="Cambria"/>
              </a:rPr>
              <a:t>sustancial</a:t>
            </a:r>
            <a:r>
              <a:rPr sz="6300" spc="254" dirty="0">
                <a:solidFill>
                  <a:srgbClr val="FFFFFF"/>
                </a:solidFill>
                <a:latin typeface="Cambria"/>
                <a:cs typeface="Cambria"/>
              </a:rPr>
              <a:t> </a:t>
            </a:r>
            <a:r>
              <a:rPr sz="6300" dirty="0">
                <a:solidFill>
                  <a:srgbClr val="FFFFFF"/>
                </a:solidFill>
                <a:latin typeface="Cambria"/>
                <a:cs typeface="Cambria"/>
              </a:rPr>
              <a:t>pasiva</a:t>
            </a:r>
            <a:r>
              <a:rPr sz="6300" spc="250" dirty="0">
                <a:solidFill>
                  <a:srgbClr val="FFFFFF"/>
                </a:solidFill>
                <a:latin typeface="Cambria"/>
                <a:cs typeface="Cambria"/>
              </a:rPr>
              <a:t> </a:t>
            </a:r>
            <a:r>
              <a:rPr sz="6300" dirty="0">
                <a:solidFill>
                  <a:srgbClr val="FFFFFF"/>
                </a:solidFill>
                <a:latin typeface="Cambria"/>
                <a:cs typeface="Cambria"/>
              </a:rPr>
              <a:t>para</a:t>
            </a:r>
            <a:r>
              <a:rPr sz="6300" spc="65" dirty="0">
                <a:solidFill>
                  <a:srgbClr val="FFFFFF"/>
                </a:solidFill>
                <a:latin typeface="Cambria"/>
                <a:cs typeface="Cambria"/>
              </a:rPr>
              <a:t> el</a:t>
            </a:r>
            <a:r>
              <a:rPr sz="6300" spc="-65" dirty="0">
                <a:solidFill>
                  <a:srgbClr val="FFFFFF"/>
                </a:solidFill>
                <a:latin typeface="Cambria"/>
                <a:cs typeface="Cambria"/>
              </a:rPr>
              <a:t> </a:t>
            </a:r>
            <a:r>
              <a:rPr sz="6300" dirty="0">
                <a:solidFill>
                  <a:srgbClr val="FFFFFF"/>
                </a:solidFill>
                <a:latin typeface="Cambria"/>
                <a:cs typeface="Cambria"/>
              </a:rPr>
              <a:t>proceso</a:t>
            </a:r>
            <a:r>
              <a:rPr sz="6300" spc="5" dirty="0">
                <a:solidFill>
                  <a:srgbClr val="FFFFFF"/>
                </a:solidFill>
                <a:latin typeface="Cambria"/>
                <a:cs typeface="Cambria"/>
              </a:rPr>
              <a:t> </a:t>
            </a:r>
            <a:r>
              <a:rPr sz="6300" dirty="0">
                <a:solidFill>
                  <a:srgbClr val="FFFFFF"/>
                </a:solidFill>
                <a:latin typeface="Cambria"/>
                <a:cs typeface="Cambria"/>
              </a:rPr>
              <a:t>de</a:t>
            </a:r>
            <a:r>
              <a:rPr sz="6300" spc="-175" dirty="0">
                <a:solidFill>
                  <a:srgbClr val="FFFFFF"/>
                </a:solidFill>
                <a:latin typeface="Cambria"/>
                <a:cs typeface="Cambria"/>
              </a:rPr>
              <a:t> </a:t>
            </a:r>
            <a:r>
              <a:rPr sz="6300" dirty="0">
                <a:solidFill>
                  <a:srgbClr val="FFFFFF"/>
                </a:solidFill>
                <a:latin typeface="Cambria"/>
                <a:cs typeface="Cambria"/>
              </a:rPr>
              <a:t>aumento</a:t>
            </a:r>
            <a:r>
              <a:rPr sz="6300" spc="180" dirty="0">
                <a:solidFill>
                  <a:srgbClr val="FFFFFF"/>
                </a:solidFill>
                <a:latin typeface="Cambria"/>
                <a:cs typeface="Cambria"/>
              </a:rPr>
              <a:t> </a:t>
            </a:r>
            <a:r>
              <a:rPr sz="6300" spc="-25" dirty="0">
                <a:solidFill>
                  <a:srgbClr val="FFFFFF"/>
                </a:solidFill>
                <a:latin typeface="Cambria"/>
                <a:cs typeface="Cambria"/>
              </a:rPr>
              <a:t>de </a:t>
            </a:r>
            <a:r>
              <a:rPr sz="6450" dirty="0">
                <a:solidFill>
                  <a:srgbClr val="FFFFFF"/>
                </a:solidFill>
                <a:latin typeface="Cambria"/>
                <a:cs typeface="Cambria"/>
              </a:rPr>
              <a:t>cuota</a:t>
            </a:r>
            <a:r>
              <a:rPr sz="6450" spc="-310" dirty="0">
                <a:solidFill>
                  <a:srgbClr val="FFFFFF"/>
                </a:solidFill>
                <a:latin typeface="Cambria"/>
                <a:cs typeface="Cambria"/>
              </a:rPr>
              <a:t> </a:t>
            </a:r>
            <a:r>
              <a:rPr sz="6450" dirty="0">
                <a:solidFill>
                  <a:srgbClr val="FFFFFF"/>
                </a:solidFill>
                <a:latin typeface="Cambria"/>
                <a:cs typeface="Cambria"/>
              </a:rPr>
              <a:t>alimentaria</a:t>
            </a:r>
            <a:r>
              <a:rPr sz="6450" spc="135" dirty="0">
                <a:solidFill>
                  <a:srgbClr val="FFFFFF"/>
                </a:solidFill>
                <a:latin typeface="Cambria"/>
                <a:cs typeface="Cambria"/>
              </a:rPr>
              <a:t> </a:t>
            </a:r>
            <a:r>
              <a:rPr sz="6450" dirty="0">
                <a:solidFill>
                  <a:srgbClr val="FFFFFF"/>
                </a:solidFill>
                <a:latin typeface="Cambria"/>
                <a:cs typeface="Cambria"/>
              </a:rPr>
              <a:t>si</a:t>
            </a:r>
            <a:r>
              <a:rPr sz="6450" spc="-305" dirty="0">
                <a:solidFill>
                  <a:srgbClr val="FFFFFF"/>
                </a:solidFill>
                <a:latin typeface="Cambria"/>
                <a:cs typeface="Cambria"/>
              </a:rPr>
              <a:t> </a:t>
            </a:r>
            <a:r>
              <a:rPr sz="6450" spc="65" dirty="0">
                <a:solidFill>
                  <a:srgbClr val="FFFFFF"/>
                </a:solidFill>
                <a:latin typeface="Cambria"/>
                <a:cs typeface="Cambria"/>
              </a:rPr>
              <a:t>no</a:t>
            </a:r>
            <a:r>
              <a:rPr sz="6450" spc="-280" dirty="0">
                <a:solidFill>
                  <a:srgbClr val="FFFFFF"/>
                </a:solidFill>
                <a:latin typeface="Cambria"/>
                <a:cs typeface="Cambria"/>
              </a:rPr>
              <a:t> </a:t>
            </a:r>
            <a:r>
              <a:rPr sz="6450" spc="-10" dirty="0">
                <a:solidFill>
                  <a:srgbClr val="FFFFFF"/>
                </a:solidFill>
                <a:latin typeface="Cambria"/>
                <a:cs typeface="Cambria"/>
              </a:rPr>
              <a:t>intervinieron</a:t>
            </a:r>
            <a:r>
              <a:rPr sz="6450" spc="260" dirty="0">
                <a:solidFill>
                  <a:srgbClr val="FFFFFF"/>
                </a:solidFill>
                <a:latin typeface="Cambria"/>
                <a:cs typeface="Cambria"/>
              </a:rPr>
              <a:t> </a:t>
            </a:r>
            <a:r>
              <a:rPr sz="6450" spc="-595" dirty="0">
                <a:solidFill>
                  <a:srgbClr val="FFFFFF"/>
                </a:solidFill>
                <a:latin typeface="Cambria"/>
                <a:cs typeface="Cambria"/>
              </a:rPr>
              <a:t>y/o</a:t>
            </a:r>
            <a:r>
              <a:rPr sz="6450" spc="-30" dirty="0">
                <a:solidFill>
                  <a:srgbClr val="FFFFFF"/>
                </a:solidFill>
                <a:latin typeface="Cambria"/>
                <a:cs typeface="Cambria"/>
              </a:rPr>
              <a:t> </a:t>
            </a:r>
            <a:r>
              <a:rPr sz="6450" dirty="0">
                <a:solidFill>
                  <a:srgbClr val="FFFFFF"/>
                </a:solidFill>
                <a:latin typeface="Cambria"/>
                <a:cs typeface="Cambria"/>
              </a:rPr>
              <a:t>se</a:t>
            </a:r>
            <a:r>
              <a:rPr sz="6450" spc="-340" dirty="0">
                <a:solidFill>
                  <a:srgbClr val="FFFFFF"/>
                </a:solidFill>
                <a:latin typeface="Cambria"/>
                <a:cs typeface="Cambria"/>
              </a:rPr>
              <a:t> </a:t>
            </a:r>
            <a:r>
              <a:rPr sz="6450" spc="-25" dirty="0">
                <a:solidFill>
                  <a:srgbClr val="FFFFFF"/>
                </a:solidFill>
                <a:latin typeface="Cambria"/>
                <a:cs typeface="Cambria"/>
              </a:rPr>
              <a:t>los </a:t>
            </a:r>
            <a:r>
              <a:rPr sz="6450" dirty="0">
                <a:solidFill>
                  <a:srgbClr val="FFFFFF"/>
                </a:solidFill>
                <a:latin typeface="Cambria"/>
                <a:cs typeface="Cambria"/>
              </a:rPr>
              <a:t>condenó</a:t>
            </a:r>
            <a:r>
              <a:rPr sz="6450" spc="-170" dirty="0">
                <a:solidFill>
                  <a:srgbClr val="FFFFFF"/>
                </a:solidFill>
                <a:latin typeface="Cambria"/>
                <a:cs typeface="Cambria"/>
              </a:rPr>
              <a:t> </a:t>
            </a:r>
            <a:r>
              <a:rPr sz="6450" dirty="0">
                <a:solidFill>
                  <a:srgbClr val="FFFFFF"/>
                </a:solidFill>
                <a:latin typeface="Cambria"/>
                <a:cs typeface="Cambria"/>
              </a:rPr>
              <a:t>en</a:t>
            </a:r>
            <a:r>
              <a:rPr sz="6450" spc="-295" dirty="0">
                <a:solidFill>
                  <a:srgbClr val="FFFFFF"/>
                </a:solidFill>
                <a:latin typeface="Cambria"/>
                <a:cs typeface="Cambria"/>
              </a:rPr>
              <a:t> </a:t>
            </a:r>
            <a:r>
              <a:rPr sz="6450" dirty="0">
                <a:solidFill>
                  <a:srgbClr val="FFFFFF"/>
                </a:solidFill>
                <a:latin typeface="Cambria"/>
                <a:cs typeface="Cambria"/>
              </a:rPr>
              <a:t>el</a:t>
            </a:r>
            <a:r>
              <a:rPr sz="6450" spc="-245" dirty="0">
                <a:solidFill>
                  <a:srgbClr val="FFFFFF"/>
                </a:solidFill>
                <a:latin typeface="Cambria"/>
                <a:cs typeface="Cambria"/>
              </a:rPr>
              <a:t> </a:t>
            </a:r>
            <a:r>
              <a:rPr sz="6450" spc="-40" dirty="0">
                <a:solidFill>
                  <a:srgbClr val="FFFFFF"/>
                </a:solidFill>
                <a:latin typeface="Cambria"/>
                <a:cs typeface="Cambria"/>
              </a:rPr>
              <a:t>proceso</a:t>
            </a:r>
            <a:r>
              <a:rPr sz="6450" spc="-100" dirty="0">
                <a:solidFill>
                  <a:srgbClr val="FFFFFF"/>
                </a:solidFill>
                <a:latin typeface="Cambria"/>
                <a:cs typeface="Cambria"/>
              </a:rPr>
              <a:t> </a:t>
            </a:r>
            <a:r>
              <a:rPr sz="6450" dirty="0">
                <a:solidFill>
                  <a:srgbClr val="FFFFFF"/>
                </a:solidFill>
                <a:latin typeface="Cambria"/>
                <a:cs typeface="Cambria"/>
              </a:rPr>
              <a:t>principal</a:t>
            </a:r>
            <a:r>
              <a:rPr sz="6450" spc="5" dirty="0">
                <a:solidFill>
                  <a:srgbClr val="FFFFFF"/>
                </a:solidFill>
                <a:latin typeface="Cambria"/>
                <a:cs typeface="Cambria"/>
              </a:rPr>
              <a:t> </a:t>
            </a:r>
            <a:r>
              <a:rPr sz="6450" spc="-50" dirty="0">
                <a:solidFill>
                  <a:srgbClr val="FFFFFF"/>
                </a:solidFill>
                <a:latin typeface="Cambria"/>
                <a:cs typeface="Cambria"/>
              </a:rPr>
              <a:t>?</a:t>
            </a:r>
            <a:endParaRPr sz="645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grpSp>
        <p:nvGrpSpPr>
          <p:cNvPr id="3" name="object 3"/>
          <p:cNvGrpSpPr/>
          <p:nvPr/>
        </p:nvGrpSpPr>
        <p:grpSpPr>
          <a:xfrm>
            <a:off x="926673" y="3848050"/>
            <a:ext cx="18305780" cy="942975"/>
            <a:chOff x="926673" y="3848050"/>
            <a:chExt cx="18305780" cy="942975"/>
          </a:xfrm>
        </p:grpSpPr>
        <p:pic>
          <p:nvPicPr>
            <p:cNvPr id="4" name="object 4"/>
            <p:cNvPicPr/>
            <p:nvPr/>
          </p:nvPicPr>
          <p:blipFill>
            <a:blip r:embed="rId3" cstate="print"/>
            <a:stretch>
              <a:fillRect/>
            </a:stretch>
          </p:blipFill>
          <p:spPr>
            <a:xfrm>
              <a:off x="19122454" y="3903022"/>
              <a:ext cx="39265" cy="887407"/>
            </a:xfrm>
            <a:prstGeom prst="rect">
              <a:avLst/>
            </a:prstGeom>
          </p:spPr>
        </p:pic>
        <p:sp>
          <p:nvSpPr>
            <p:cNvPr id="5" name="object 5"/>
            <p:cNvSpPr/>
            <p:nvPr/>
          </p:nvSpPr>
          <p:spPr>
            <a:xfrm>
              <a:off x="926673" y="3848050"/>
              <a:ext cx="18305780" cy="934719"/>
            </a:xfrm>
            <a:custGeom>
              <a:avLst/>
              <a:gdLst/>
              <a:ahLst/>
              <a:cxnLst/>
              <a:rect l="l" t="t" r="r" b="b"/>
              <a:pathLst>
                <a:path w="18305780" h="934720">
                  <a:moveTo>
                    <a:pt x="18305726" y="934526"/>
                  </a:moveTo>
                  <a:lnTo>
                    <a:pt x="0" y="934526"/>
                  </a:lnTo>
                  <a:lnTo>
                    <a:pt x="0" y="0"/>
                  </a:lnTo>
                  <a:lnTo>
                    <a:pt x="18305726" y="0"/>
                  </a:lnTo>
                  <a:lnTo>
                    <a:pt x="18305726" y="934526"/>
                  </a:lnTo>
                  <a:close/>
                </a:path>
              </a:pathLst>
            </a:custGeom>
            <a:solidFill>
              <a:srgbClr val="004F85"/>
            </a:solidFill>
          </p:spPr>
          <p:txBody>
            <a:bodyPr wrap="square" lIns="0" tIns="0" rIns="0" bIns="0" rtlCol="0"/>
            <a:lstStyle/>
            <a:p>
              <a:endParaRPr/>
            </a:p>
          </p:txBody>
        </p:sp>
      </p:grpSp>
      <p:sp>
        <p:nvSpPr>
          <p:cNvPr id="6" name="object 6"/>
          <p:cNvSpPr txBox="1"/>
          <p:nvPr/>
        </p:nvSpPr>
        <p:spPr>
          <a:xfrm>
            <a:off x="926673" y="3848050"/>
            <a:ext cx="18305780" cy="934719"/>
          </a:xfrm>
          <a:prstGeom prst="rect">
            <a:avLst/>
          </a:prstGeom>
        </p:spPr>
        <p:txBody>
          <a:bodyPr vert="horz" wrap="square" lIns="0" tIns="262255" rIns="0" bIns="0" rtlCol="0">
            <a:spAutoFit/>
          </a:bodyPr>
          <a:lstStyle/>
          <a:p>
            <a:pPr marL="248285">
              <a:lnSpc>
                <a:spcPct val="100000"/>
              </a:lnSpc>
              <a:spcBef>
                <a:spcPts val="2065"/>
              </a:spcBef>
            </a:pPr>
            <a:r>
              <a:rPr sz="2450" dirty="0">
                <a:solidFill>
                  <a:srgbClr val="FFFFFF"/>
                </a:solidFill>
                <a:latin typeface="Calibri"/>
                <a:cs typeface="Calibri"/>
              </a:rPr>
              <a:t>El</a:t>
            </a:r>
            <a:r>
              <a:rPr sz="2450" spc="405" dirty="0">
                <a:solidFill>
                  <a:srgbClr val="FFFFFF"/>
                </a:solidFill>
                <a:latin typeface="Calibri"/>
                <a:cs typeface="Calibri"/>
              </a:rPr>
              <a:t> </a:t>
            </a:r>
            <a:r>
              <a:rPr sz="2450" spc="305" dirty="0">
                <a:solidFill>
                  <a:srgbClr val="FFFFFF"/>
                </a:solidFill>
                <a:latin typeface="Calibri"/>
                <a:cs typeface="Calibri"/>
              </a:rPr>
              <a:t>caso</a:t>
            </a:r>
            <a:r>
              <a:rPr sz="2450" spc="15" dirty="0">
                <a:solidFill>
                  <a:srgbClr val="FFFFFF"/>
                </a:solidFill>
                <a:latin typeface="Calibri"/>
                <a:cs typeface="Calibri"/>
              </a:rPr>
              <a:t> </a:t>
            </a:r>
            <a:r>
              <a:rPr sz="2450" spc="185" dirty="0">
                <a:solidFill>
                  <a:srgbClr val="FFFFFF"/>
                </a:solidFill>
                <a:latin typeface="Calibri"/>
                <a:cs typeface="Calibri"/>
              </a:rPr>
              <a:t>:</a:t>
            </a:r>
            <a:r>
              <a:rPr sz="2450" spc="-80" dirty="0">
                <a:solidFill>
                  <a:srgbClr val="FFFFFF"/>
                </a:solidFill>
                <a:latin typeface="Calibri"/>
                <a:cs typeface="Calibri"/>
              </a:rPr>
              <a:t> </a:t>
            </a:r>
            <a:r>
              <a:rPr sz="2450" spc="275" dirty="0">
                <a:solidFill>
                  <a:srgbClr val="FFFFFF"/>
                </a:solidFill>
                <a:latin typeface="Calibri"/>
                <a:cs typeface="Calibri"/>
              </a:rPr>
              <a:t>Expte</a:t>
            </a:r>
            <a:r>
              <a:rPr sz="2450" spc="30" dirty="0">
                <a:solidFill>
                  <a:srgbClr val="FFFFFF"/>
                </a:solidFill>
                <a:latin typeface="Calibri"/>
                <a:cs typeface="Calibri"/>
              </a:rPr>
              <a:t> </a:t>
            </a:r>
            <a:r>
              <a:rPr sz="2450" spc="140" dirty="0">
                <a:solidFill>
                  <a:srgbClr val="FFFFFF"/>
                </a:solidFill>
                <a:latin typeface="Calibri"/>
                <a:cs typeface="Calibri"/>
              </a:rPr>
              <a:t>112329/2024</a:t>
            </a:r>
            <a:r>
              <a:rPr sz="2450" spc="320" dirty="0">
                <a:solidFill>
                  <a:srgbClr val="FFFFFF"/>
                </a:solidFill>
                <a:latin typeface="Calibri"/>
                <a:cs typeface="Calibri"/>
              </a:rPr>
              <a:t> </a:t>
            </a:r>
            <a:r>
              <a:rPr sz="2450" spc="85" dirty="0">
                <a:solidFill>
                  <a:srgbClr val="FFFFFF"/>
                </a:solidFill>
                <a:latin typeface="Calibri"/>
                <a:cs typeface="Calibri"/>
              </a:rPr>
              <a:t>C.,</a:t>
            </a:r>
            <a:r>
              <a:rPr sz="2450" spc="434" dirty="0">
                <a:solidFill>
                  <a:srgbClr val="FFFFFF"/>
                </a:solidFill>
                <a:latin typeface="Calibri"/>
                <a:cs typeface="Calibri"/>
              </a:rPr>
              <a:t> </a:t>
            </a:r>
            <a:r>
              <a:rPr sz="2450" spc="80" dirty="0">
                <a:solidFill>
                  <a:srgbClr val="FFFFFF"/>
                </a:solidFill>
                <a:latin typeface="Calibri"/>
                <a:cs typeface="Calibri"/>
              </a:rPr>
              <a:t>J.</a:t>
            </a:r>
            <a:r>
              <a:rPr sz="2450" spc="375" dirty="0">
                <a:solidFill>
                  <a:srgbClr val="FFFFFF"/>
                </a:solidFill>
                <a:latin typeface="Calibri"/>
                <a:cs typeface="Calibri"/>
              </a:rPr>
              <a:t> </a:t>
            </a:r>
            <a:r>
              <a:rPr sz="2450" spc="120" dirty="0">
                <a:solidFill>
                  <a:srgbClr val="FFFFFF"/>
                </a:solidFill>
                <a:latin typeface="Calibri"/>
                <a:cs typeface="Calibri"/>
              </a:rPr>
              <a:t>C/</a:t>
            </a:r>
            <a:r>
              <a:rPr sz="2450" spc="545" dirty="0">
                <a:solidFill>
                  <a:srgbClr val="FFFFFF"/>
                </a:solidFill>
                <a:latin typeface="Calibri"/>
                <a:cs typeface="Calibri"/>
              </a:rPr>
              <a:t> </a:t>
            </a:r>
            <a:r>
              <a:rPr sz="2450" spc="95" dirty="0">
                <a:solidFill>
                  <a:srgbClr val="FFFFFF"/>
                </a:solidFill>
                <a:latin typeface="Calibri"/>
                <a:cs typeface="Calibri"/>
              </a:rPr>
              <a:t>0.,</a:t>
            </a:r>
            <a:r>
              <a:rPr sz="2450" spc="340" dirty="0">
                <a:solidFill>
                  <a:srgbClr val="FFFFFF"/>
                </a:solidFill>
                <a:latin typeface="Calibri"/>
                <a:cs typeface="Calibri"/>
              </a:rPr>
              <a:t> </a:t>
            </a:r>
            <a:r>
              <a:rPr sz="2450" spc="95" dirty="0">
                <a:solidFill>
                  <a:srgbClr val="FFFFFF"/>
                </a:solidFill>
                <a:latin typeface="Calibri"/>
                <a:cs typeface="Calibri"/>
              </a:rPr>
              <a:t>M.E.</a:t>
            </a:r>
            <a:r>
              <a:rPr sz="2450" spc="80" dirty="0">
                <a:solidFill>
                  <a:srgbClr val="FFFFFF"/>
                </a:solidFill>
                <a:latin typeface="Calibri"/>
                <a:cs typeface="Calibri"/>
              </a:rPr>
              <a:t> </a:t>
            </a:r>
            <a:r>
              <a:rPr sz="2450" spc="105" dirty="0">
                <a:solidFill>
                  <a:srgbClr val="FFFFFF"/>
                </a:solidFill>
                <a:latin typeface="Calibri"/>
                <a:cs typeface="Calibri"/>
              </a:rPr>
              <a:t>Y</a:t>
            </a:r>
            <a:r>
              <a:rPr sz="2450" spc="375" dirty="0">
                <a:solidFill>
                  <a:srgbClr val="FFFFFF"/>
                </a:solidFill>
                <a:latin typeface="Calibri"/>
                <a:cs typeface="Calibri"/>
              </a:rPr>
              <a:t> </a:t>
            </a:r>
            <a:r>
              <a:rPr sz="2450" spc="75" dirty="0">
                <a:solidFill>
                  <a:srgbClr val="FFFFFF"/>
                </a:solidFill>
                <a:latin typeface="Calibri"/>
                <a:cs typeface="Calibri"/>
              </a:rPr>
              <a:t>0.,</a:t>
            </a:r>
            <a:r>
              <a:rPr sz="2450" spc="415" dirty="0">
                <a:solidFill>
                  <a:srgbClr val="FFFFFF"/>
                </a:solidFill>
                <a:latin typeface="Calibri"/>
                <a:cs typeface="Calibri"/>
              </a:rPr>
              <a:t> </a:t>
            </a:r>
            <a:r>
              <a:rPr sz="2450" spc="80" dirty="0">
                <a:solidFill>
                  <a:srgbClr val="FFFFFF"/>
                </a:solidFill>
                <a:latin typeface="Calibri"/>
                <a:cs typeface="Calibri"/>
              </a:rPr>
              <a:t>C.</a:t>
            </a:r>
            <a:r>
              <a:rPr sz="2450" spc="500" dirty="0">
                <a:solidFill>
                  <a:srgbClr val="FFFFFF"/>
                </a:solidFill>
                <a:latin typeface="Calibri"/>
                <a:cs typeface="Calibri"/>
              </a:rPr>
              <a:t> </a:t>
            </a:r>
            <a:r>
              <a:rPr sz="2450" spc="95" dirty="0">
                <a:solidFill>
                  <a:srgbClr val="FFFFFF"/>
                </a:solidFill>
                <a:latin typeface="Calibri"/>
                <a:cs typeface="Calibri"/>
              </a:rPr>
              <a:t>A.</a:t>
            </a:r>
            <a:r>
              <a:rPr sz="2450" spc="80" dirty="0">
                <a:solidFill>
                  <a:srgbClr val="FFFFFF"/>
                </a:solidFill>
                <a:latin typeface="Calibri"/>
                <a:cs typeface="Calibri"/>
              </a:rPr>
              <a:t> </a:t>
            </a:r>
            <a:r>
              <a:rPr sz="2450" spc="60" dirty="0">
                <a:solidFill>
                  <a:srgbClr val="FFFFFF"/>
                </a:solidFill>
                <a:latin typeface="Calibri"/>
                <a:cs typeface="Calibri"/>
              </a:rPr>
              <a:t>P/</a:t>
            </a:r>
            <a:r>
              <a:rPr sz="2450" spc="285" dirty="0">
                <a:solidFill>
                  <a:srgbClr val="FFFFFF"/>
                </a:solidFill>
                <a:latin typeface="Calibri"/>
                <a:cs typeface="Calibri"/>
              </a:rPr>
              <a:t> </a:t>
            </a:r>
            <a:r>
              <a:rPr sz="2450" spc="110" dirty="0">
                <a:solidFill>
                  <a:srgbClr val="FFFFFF"/>
                </a:solidFill>
                <a:latin typeface="Calibri"/>
                <a:cs typeface="Calibri"/>
              </a:rPr>
              <a:t>AUMENTO...</a:t>
            </a:r>
            <a:endParaRPr sz="2450">
              <a:latin typeface="Calibri"/>
              <a:cs typeface="Calibri"/>
            </a:endParaRPr>
          </a:p>
        </p:txBody>
      </p:sp>
      <p:sp>
        <p:nvSpPr>
          <p:cNvPr id="7" name="object 7"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8" name="object 8"/>
          <p:cNvSpPr txBox="1"/>
          <p:nvPr/>
        </p:nvSpPr>
        <p:spPr>
          <a:xfrm>
            <a:off x="1152126" y="4905343"/>
            <a:ext cx="934719" cy="438150"/>
          </a:xfrm>
          <a:prstGeom prst="rect">
            <a:avLst/>
          </a:prstGeom>
        </p:spPr>
        <p:txBody>
          <a:bodyPr vert="horz" wrap="square" lIns="0" tIns="13335" rIns="0" bIns="0" rtlCol="0">
            <a:spAutoFit/>
          </a:bodyPr>
          <a:lstStyle/>
          <a:p>
            <a:pPr marL="12700">
              <a:lnSpc>
                <a:spcPct val="100000"/>
              </a:lnSpc>
              <a:spcBef>
                <a:spcPts val="105"/>
              </a:spcBef>
            </a:pPr>
            <a:r>
              <a:rPr sz="2700" spc="130" dirty="0">
                <a:solidFill>
                  <a:srgbClr val="2F4B60"/>
                </a:solidFill>
                <a:latin typeface="Calibri"/>
                <a:cs typeface="Calibri"/>
              </a:rPr>
              <a:t>Fecha</a:t>
            </a:r>
            <a:endParaRPr sz="2700" dirty="0">
              <a:latin typeface="Calibri"/>
              <a:cs typeface="Calibri"/>
            </a:endParaRPr>
          </a:p>
        </p:txBody>
      </p:sp>
      <p:sp>
        <p:nvSpPr>
          <p:cNvPr id="9" name="object 9"/>
          <p:cNvSpPr txBox="1"/>
          <p:nvPr/>
        </p:nvSpPr>
        <p:spPr>
          <a:xfrm>
            <a:off x="1152126" y="5926255"/>
            <a:ext cx="1412875" cy="438150"/>
          </a:xfrm>
          <a:prstGeom prst="rect">
            <a:avLst/>
          </a:prstGeom>
        </p:spPr>
        <p:txBody>
          <a:bodyPr vert="horz" wrap="square" lIns="0" tIns="13335" rIns="0" bIns="0" rtlCol="0">
            <a:spAutoFit/>
          </a:bodyPr>
          <a:lstStyle/>
          <a:p>
            <a:pPr marL="12700">
              <a:lnSpc>
                <a:spcPct val="100000"/>
              </a:lnSpc>
              <a:spcBef>
                <a:spcPts val="105"/>
              </a:spcBef>
            </a:pPr>
            <a:r>
              <a:rPr sz="2700" spc="-10" dirty="0">
                <a:solidFill>
                  <a:srgbClr val="383838"/>
                </a:solidFill>
                <a:latin typeface="Calibri"/>
                <a:cs typeface="Calibri"/>
              </a:rPr>
              <a:t>Demanda</a:t>
            </a:r>
            <a:endParaRPr sz="2700">
              <a:latin typeface="Calibri"/>
              <a:cs typeface="Calibri"/>
            </a:endParaRPr>
          </a:p>
        </p:txBody>
      </p:sp>
      <p:sp>
        <p:nvSpPr>
          <p:cNvPr id="10" name="object 10"/>
          <p:cNvSpPr txBox="1"/>
          <p:nvPr/>
        </p:nvSpPr>
        <p:spPr>
          <a:xfrm>
            <a:off x="3251839" y="4949347"/>
            <a:ext cx="1517650" cy="379095"/>
          </a:xfrm>
          <a:prstGeom prst="rect">
            <a:avLst/>
          </a:prstGeom>
        </p:spPr>
        <p:txBody>
          <a:bodyPr vert="horz" wrap="square" lIns="0" tIns="14604" rIns="0" bIns="0" rtlCol="0">
            <a:spAutoFit/>
          </a:bodyPr>
          <a:lstStyle/>
          <a:p>
            <a:pPr marL="12700">
              <a:lnSpc>
                <a:spcPct val="100000"/>
              </a:lnSpc>
              <a:spcBef>
                <a:spcPts val="114"/>
              </a:spcBef>
            </a:pPr>
            <a:r>
              <a:rPr sz="2300" spc="-70" dirty="0">
                <a:solidFill>
                  <a:srgbClr val="313131"/>
                </a:solidFill>
                <a:latin typeface="Arial MT"/>
                <a:cs typeface="Arial MT"/>
              </a:rPr>
              <a:t>15/1O/2O25</a:t>
            </a:r>
            <a:endParaRPr sz="2300">
              <a:latin typeface="Arial MT"/>
              <a:cs typeface="Arial MT"/>
            </a:endParaRPr>
          </a:p>
        </p:txBody>
      </p:sp>
      <p:sp>
        <p:nvSpPr>
          <p:cNvPr id="11" name="object 11"/>
          <p:cNvSpPr txBox="1"/>
          <p:nvPr/>
        </p:nvSpPr>
        <p:spPr>
          <a:xfrm>
            <a:off x="3228423" y="5532466"/>
            <a:ext cx="14459585" cy="786690"/>
          </a:xfrm>
          <a:prstGeom prst="rect">
            <a:avLst/>
          </a:prstGeom>
        </p:spPr>
        <p:txBody>
          <a:bodyPr vert="horz" wrap="square" lIns="0" tIns="12065" rIns="0" bIns="0" rtlCol="0">
            <a:spAutoFit/>
          </a:bodyPr>
          <a:lstStyle/>
          <a:p>
            <a:pPr marL="12700" marR="5080" indent="2540">
              <a:lnSpc>
                <a:spcPct val="109100"/>
              </a:lnSpc>
              <a:spcBef>
                <a:spcPts val="95"/>
              </a:spcBef>
            </a:pPr>
            <a:r>
              <a:rPr sz="2400" spc="95" dirty="0">
                <a:solidFill>
                  <a:srgbClr val="313131"/>
                </a:solidFill>
                <a:latin typeface="Arial" panose="020B0604020202020204" pitchFamily="34" charset="0"/>
                <a:cs typeface="Arial" panose="020B0604020202020204" pitchFamily="34" charset="0"/>
              </a:rPr>
              <a:t>Se</a:t>
            </a:r>
            <a:r>
              <a:rPr sz="2400" spc="114" dirty="0">
                <a:solidFill>
                  <a:srgbClr val="313131"/>
                </a:solidFill>
                <a:latin typeface="Arial" panose="020B0604020202020204" pitchFamily="34" charset="0"/>
                <a:cs typeface="Arial" panose="020B0604020202020204" pitchFamily="34" charset="0"/>
              </a:rPr>
              <a:t> </a:t>
            </a:r>
            <a:r>
              <a:rPr sz="2400" spc="65" dirty="0">
                <a:solidFill>
                  <a:srgbClr val="343434"/>
                </a:solidFill>
                <a:latin typeface="Arial" panose="020B0604020202020204" pitchFamily="34" charset="0"/>
                <a:cs typeface="Arial" panose="020B0604020202020204" pitchFamily="34" charset="0"/>
              </a:rPr>
              <a:t>demanda</a:t>
            </a:r>
            <a:r>
              <a:rPr sz="2400" spc="105" dirty="0">
                <a:solidFill>
                  <a:srgbClr val="343434"/>
                </a:solidFill>
                <a:latin typeface="Arial" panose="020B0604020202020204" pitchFamily="34" charset="0"/>
                <a:cs typeface="Arial" panose="020B0604020202020204" pitchFamily="34" charset="0"/>
              </a:rPr>
              <a:t> </a:t>
            </a:r>
            <a:r>
              <a:rPr sz="2400" dirty="0">
                <a:solidFill>
                  <a:srgbClr val="262626"/>
                </a:solidFill>
                <a:latin typeface="Arial" panose="020B0604020202020204" pitchFamily="34" charset="0"/>
                <a:cs typeface="Arial" panose="020B0604020202020204" pitchFamily="34" charset="0"/>
              </a:rPr>
              <a:t>conjuntamente</a:t>
            </a:r>
            <a:r>
              <a:rPr sz="2400" spc="480" dirty="0">
                <a:solidFill>
                  <a:srgbClr val="262626"/>
                </a:solidFill>
                <a:latin typeface="Arial" panose="020B0604020202020204" pitchFamily="34" charset="0"/>
                <a:cs typeface="Arial" panose="020B0604020202020204" pitchFamily="34" charset="0"/>
              </a:rPr>
              <a:t> </a:t>
            </a:r>
            <a:r>
              <a:rPr sz="2400" dirty="0">
                <a:solidFill>
                  <a:srgbClr val="3F3F3F"/>
                </a:solidFill>
                <a:latin typeface="Arial" panose="020B0604020202020204" pitchFamily="34" charset="0"/>
                <a:cs typeface="Arial" panose="020B0604020202020204" pitchFamily="34" charset="0"/>
              </a:rPr>
              <a:t>al</a:t>
            </a:r>
            <a:r>
              <a:rPr sz="2400" spc="-15" dirty="0">
                <a:solidFill>
                  <a:srgbClr val="3F3F3F"/>
                </a:solidFill>
                <a:latin typeface="Arial" panose="020B0604020202020204" pitchFamily="34" charset="0"/>
                <a:cs typeface="Arial" panose="020B0604020202020204" pitchFamily="34" charset="0"/>
              </a:rPr>
              <a:t> </a:t>
            </a:r>
            <a:r>
              <a:rPr sz="2400" dirty="0">
                <a:solidFill>
                  <a:srgbClr val="2D2D2D"/>
                </a:solidFill>
                <a:latin typeface="Arial" panose="020B0604020202020204" pitchFamily="34" charset="0"/>
                <a:cs typeface="Arial" panose="020B0604020202020204" pitchFamily="34" charset="0"/>
              </a:rPr>
              <a:t>progenitor</a:t>
            </a:r>
            <a:r>
              <a:rPr sz="2400" spc="320" dirty="0">
                <a:solidFill>
                  <a:srgbClr val="2D2D2D"/>
                </a:solidFill>
                <a:latin typeface="Arial" panose="020B0604020202020204" pitchFamily="34" charset="0"/>
                <a:cs typeface="Arial" panose="020B0604020202020204" pitchFamily="34" charset="0"/>
              </a:rPr>
              <a:t> </a:t>
            </a:r>
            <a:r>
              <a:rPr sz="2400" spc="90" dirty="0">
                <a:solidFill>
                  <a:srgbClr val="2F2F2F"/>
                </a:solidFill>
                <a:latin typeface="Arial" panose="020B0604020202020204" pitchFamily="34" charset="0"/>
                <a:cs typeface="Arial" panose="020B0604020202020204" pitchFamily="34" charset="0"/>
              </a:rPr>
              <a:t>y</a:t>
            </a:r>
            <a:r>
              <a:rPr sz="2400" spc="200" dirty="0">
                <a:solidFill>
                  <a:srgbClr val="2F2F2F"/>
                </a:solidFill>
                <a:latin typeface="Arial" panose="020B0604020202020204" pitchFamily="34" charset="0"/>
                <a:cs typeface="Arial" panose="020B0604020202020204" pitchFamily="34" charset="0"/>
              </a:rPr>
              <a:t> </a:t>
            </a:r>
            <a:r>
              <a:rPr sz="2400" spc="85" dirty="0">
                <a:solidFill>
                  <a:srgbClr val="344859"/>
                </a:solidFill>
                <a:latin typeface="Arial" panose="020B0604020202020204" pitchFamily="34" charset="0"/>
                <a:cs typeface="Arial" panose="020B0604020202020204" pitchFamily="34" charset="0"/>
              </a:rPr>
              <a:t>a</a:t>
            </a:r>
            <a:r>
              <a:rPr sz="2400" spc="-85" dirty="0">
                <a:solidFill>
                  <a:srgbClr val="344859"/>
                </a:solidFill>
                <a:latin typeface="Arial" panose="020B0604020202020204" pitchFamily="34" charset="0"/>
                <a:cs typeface="Arial" panose="020B0604020202020204" pitchFamily="34" charset="0"/>
              </a:rPr>
              <a:t> </a:t>
            </a:r>
            <a:r>
              <a:rPr sz="2400" dirty="0">
                <a:solidFill>
                  <a:srgbClr val="363636"/>
                </a:solidFill>
                <a:latin typeface="Arial" panose="020B0604020202020204" pitchFamily="34" charset="0"/>
                <a:cs typeface="Arial" panose="020B0604020202020204" pitchFamily="34" charset="0"/>
              </a:rPr>
              <a:t>los</a:t>
            </a:r>
            <a:r>
              <a:rPr sz="2400" spc="220" dirty="0">
                <a:solidFill>
                  <a:srgbClr val="363636"/>
                </a:solidFill>
                <a:latin typeface="Arial" panose="020B0604020202020204" pitchFamily="34" charset="0"/>
                <a:cs typeface="Arial" panose="020B0604020202020204" pitchFamily="34" charset="0"/>
              </a:rPr>
              <a:t> </a:t>
            </a:r>
            <a:r>
              <a:rPr sz="2400" dirty="0">
                <a:solidFill>
                  <a:srgbClr val="313131"/>
                </a:solidFill>
                <a:latin typeface="Arial" panose="020B0604020202020204" pitchFamily="34" charset="0"/>
                <a:cs typeface="Arial" panose="020B0604020202020204" pitchFamily="34" charset="0"/>
              </a:rPr>
              <a:t>abuelos</a:t>
            </a:r>
            <a:r>
              <a:rPr sz="2400" spc="300" dirty="0">
                <a:solidFill>
                  <a:srgbClr val="313131"/>
                </a:solidFill>
                <a:latin typeface="Arial" panose="020B0604020202020204" pitchFamily="34" charset="0"/>
                <a:cs typeface="Arial" panose="020B0604020202020204" pitchFamily="34" charset="0"/>
              </a:rPr>
              <a:t> </a:t>
            </a:r>
            <a:r>
              <a:rPr sz="2400" dirty="0">
                <a:solidFill>
                  <a:srgbClr val="343434"/>
                </a:solidFill>
                <a:latin typeface="Arial" panose="020B0604020202020204" pitchFamily="34" charset="0"/>
                <a:cs typeface="Arial" panose="020B0604020202020204" pitchFamily="34" charset="0"/>
              </a:rPr>
              <a:t>paternos</a:t>
            </a:r>
            <a:r>
              <a:rPr sz="2400" spc="245" dirty="0">
                <a:solidFill>
                  <a:srgbClr val="343434"/>
                </a:solidFill>
                <a:latin typeface="Arial" panose="020B0604020202020204" pitchFamily="34" charset="0"/>
                <a:cs typeface="Arial" panose="020B0604020202020204" pitchFamily="34" charset="0"/>
              </a:rPr>
              <a:t> </a:t>
            </a:r>
            <a:r>
              <a:rPr sz="2400" dirty="0">
                <a:solidFill>
                  <a:srgbClr val="3B3B3B"/>
                </a:solidFill>
                <a:latin typeface="Arial" panose="020B0604020202020204" pitchFamily="34" charset="0"/>
                <a:cs typeface="Arial" panose="020B0604020202020204" pitchFamily="34" charset="0"/>
              </a:rPr>
              <a:t>por</a:t>
            </a:r>
            <a:r>
              <a:rPr sz="2400" spc="165" dirty="0">
                <a:solidFill>
                  <a:srgbClr val="3B3B3B"/>
                </a:solidFill>
                <a:latin typeface="Arial" panose="020B0604020202020204" pitchFamily="34" charset="0"/>
                <a:cs typeface="Arial" panose="020B0604020202020204" pitchFamily="34" charset="0"/>
              </a:rPr>
              <a:t> </a:t>
            </a:r>
            <a:r>
              <a:rPr sz="2400" dirty="0">
                <a:solidFill>
                  <a:srgbClr val="363636"/>
                </a:solidFill>
                <a:latin typeface="Arial" panose="020B0604020202020204" pitchFamily="34" charset="0"/>
                <a:cs typeface="Arial" panose="020B0604020202020204" pitchFamily="34" charset="0"/>
              </a:rPr>
              <a:t>aumento</a:t>
            </a:r>
            <a:r>
              <a:rPr sz="2400" spc="245" dirty="0">
                <a:solidFill>
                  <a:srgbClr val="363636"/>
                </a:solidFill>
                <a:latin typeface="Arial" panose="020B0604020202020204" pitchFamily="34" charset="0"/>
                <a:cs typeface="Arial" panose="020B0604020202020204" pitchFamily="34" charset="0"/>
              </a:rPr>
              <a:t> </a:t>
            </a:r>
            <a:r>
              <a:rPr sz="2400" spc="85" dirty="0">
                <a:solidFill>
                  <a:srgbClr val="343434"/>
                </a:solidFill>
                <a:latin typeface="Arial" panose="020B0604020202020204" pitchFamily="34" charset="0"/>
                <a:cs typeface="Arial" panose="020B0604020202020204" pitchFamily="34" charset="0"/>
              </a:rPr>
              <a:t>de</a:t>
            </a:r>
            <a:r>
              <a:rPr sz="2400" spc="130" dirty="0">
                <a:solidFill>
                  <a:srgbClr val="343434"/>
                </a:solidFill>
                <a:latin typeface="Arial" panose="020B0604020202020204" pitchFamily="34" charset="0"/>
                <a:cs typeface="Arial" panose="020B0604020202020204" pitchFamily="34" charset="0"/>
              </a:rPr>
              <a:t> </a:t>
            </a:r>
            <a:r>
              <a:rPr sz="2400" spc="70" dirty="0">
                <a:solidFill>
                  <a:srgbClr val="2F2F2F"/>
                </a:solidFill>
                <a:latin typeface="Arial" panose="020B0604020202020204" pitchFamily="34" charset="0"/>
                <a:cs typeface="Arial" panose="020B0604020202020204" pitchFamily="34" charset="0"/>
              </a:rPr>
              <a:t>cuota</a:t>
            </a:r>
            <a:r>
              <a:rPr sz="2400" spc="-5" dirty="0">
                <a:solidFill>
                  <a:srgbClr val="2F2F2F"/>
                </a:solidFill>
                <a:latin typeface="Arial" panose="020B0604020202020204" pitchFamily="34" charset="0"/>
                <a:cs typeface="Arial" panose="020B0604020202020204" pitchFamily="34" charset="0"/>
              </a:rPr>
              <a:t> </a:t>
            </a:r>
            <a:r>
              <a:rPr sz="2400" spc="-835" dirty="0">
                <a:solidFill>
                  <a:srgbClr val="3D3D3D"/>
                </a:solidFill>
                <a:latin typeface="Arial" panose="020B0604020202020204" pitchFamily="34" charset="0"/>
                <a:cs typeface="Arial" panose="020B0604020202020204" pitchFamily="34" charset="0"/>
              </a:rPr>
              <a:t>—</a:t>
            </a:r>
            <a:r>
              <a:rPr sz="2400" spc="295" dirty="0">
                <a:solidFill>
                  <a:srgbClr val="3D3D3D"/>
                </a:solidFill>
                <a:latin typeface="Arial" panose="020B0604020202020204" pitchFamily="34" charset="0"/>
                <a:cs typeface="Arial" panose="020B0604020202020204" pitchFamily="34" charset="0"/>
              </a:rPr>
              <a:t> </a:t>
            </a:r>
            <a:r>
              <a:rPr sz="2400" spc="105" dirty="0">
                <a:solidFill>
                  <a:srgbClr val="343434"/>
                </a:solidFill>
                <a:latin typeface="Arial" panose="020B0604020202020204" pitchFamily="34" charset="0"/>
                <a:cs typeface="Arial" panose="020B0604020202020204" pitchFamily="34" charset="0"/>
              </a:rPr>
              <a:t>con</a:t>
            </a:r>
            <a:r>
              <a:rPr sz="2400" spc="-20" dirty="0">
                <a:solidFill>
                  <a:srgbClr val="343434"/>
                </a:solidFill>
                <a:latin typeface="Arial" panose="020B0604020202020204" pitchFamily="34" charset="0"/>
                <a:cs typeface="Arial" panose="020B0604020202020204" pitchFamily="34" charset="0"/>
              </a:rPr>
              <a:t> </a:t>
            </a:r>
            <a:r>
              <a:rPr sz="2400" spc="55" dirty="0">
                <a:solidFill>
                  <a:srgbClr val="313131"/>
                </a:solidFill>
                <a:latin typeface="Arial" panose="020B0604020202020204" pitchFamily="34" charset="0"/>
                <a:cs typeface="Arial" panose="020B0604020202020204" pitchFamily="34" charset="0"/>
              </a:rPr>
              <a:t>petición </a:t>
            </a:r>
            <a:r>
              <a:rPr sz="2400" dirty="0">
                <a:solidFill>
                  <a:srgbClr val="212121"/>
                </a:solidFill>
                <a:latin typeface="Arial" panose="020B0604020202020204" pitchFamily="34" charset="0"/>
                <a:cs typeface="Arial" panose="020B0604020202020204" pitchFamily="34" charset="0"/>
              </a:rPr>
              <a:t>conjunta</a:t>
            </a:r>
            <a:r>
              <a:rPr sz="2400" spc="175" dirty="0">
                <a:solidFill>
                  <a:srgbClr val="212121"/>
                </a:solidFill>
                <a:latin typeface="Arial" panose="020B0604020202020204" pitchFamily="34" charset="0"/>
                <a:cs typeface="Arial" panose="020B0604020202020204" pitchFamily="34" charset="0"/>
              </a:rPr>
              <a:t> </a:t>
            </a:r>
            <a:r>
              <a:rPr sz="2400" spc="85" dirty="0">
                <a:solidFill>
                  <a:srgbClr val="3D3D3D"/>
                </a:solidFill>
                <a:latin typeface="Arial" panose="020B0604020202020204" pitchFamily="34" charset="0"/>
                <a:cs typeface="Arial" panose="020B0604020202020204" pitchFamily="34" charset="0"/>
              </a:rPr>
              <a:t>de</a:t>
            </a:r>
            <a:r>
              <a:rPr sz="2400" spc="204" dirty="0">
                <a:solidFill>
                  <a:srgbClr val="3D3D3D"/>
                </a:solidFill>
                <a:latin typeface="Arial" panose="020B0604020202020204" pitchFamily="34" charset="0"/>
                <a:cs typeface="Arial" panose="020B0604020202020204" pitchFamily="34" charset="0"/>
              </a:rPr>
              <a:t> </a:t>
            </a:r>
            <a:r>
              <a:rPr sz="2400" dirty="0">
                <a:solidFill>
                  <a:srgbClr val="2D2D2D"/>
                </a:solidFill>
                <a:latin typeface="Arial" panose="020B0604020202020204" pitchFamily="34" charset="0"/>
                <a:cs typeface="Arial" panose="020B0604020202020204" pitchFamily="34" charset="0"/>
              </a:rPr>
              <a:t>aumento</a:t>
            </a:r>
            <a:r>
              <a:rPr sz="2400" spc="254" dirty="0">
                <a:solidFill>
                  <a:srgbClr val="2D2D2D"/>
                </a:solidFill>
                <a:latin typeface="Arial" panose="020B0604020202020204" pitchFamily="34" charset="0"/>
                <a:cs typeface="Arial" panose="020B0604020202020204" pitchFamily="34" charset="0"/>
              </a:rPr>
              <a:t> </a:t>
            </a:r>
            <a:r>
              <a:rPr sz="2400" spc="-90" dirty="0">
                <a:solidFill>
                  <a:srgbClr val="2D2D2D"/>
                </a:solidFill>
                <a:latin typeface="Arial" panose="020B0604020202020204" pitchFamily="34" charset="0"/>
                <a:cs typeface="Arial" panose="020B0604020202020204" pitchFamily="34" charset="0"/>
              </a:rPr>
              <a:t>previsional—</a:t>
            </a:r>
            <a:r>
              <a:rPr sz="2400" spc="-50" dirty="0">
                <a:solidFill>
                  <a:srgbClr val="2D2D2D"/>
                </a:solidFill>
                <a:latin typeface="Arial" panose="020B0604020202020204" pitchFamily="34" charset="0"/>
                <a:cs typeface="Arial" panose="020B0604020202020204" pitchFamily="34" charset="0"/>
              </a:rPr>
              <a:t>.</a:t>
            </a:r>
            <a:endParaRPr sz="2400" dirty="0">
              <a:latin typeface="Arial" panose="020B0604020202020204" pitchFamily="34" charset="0"/>
              <a:cs typeface="Arial" panose="020B0604020202020204" pitchFamily="34" charset="0"/>
            </a:endParaRPr>
          </a:p>
        </p:txBody>
      </p:sp>
      <p:sp>
        <p:nvSpPr>
          <p:cNvPr id="12" name="object 12"/>
          <p:cNvSpPr txBox="1"/>
          <p:nvPr/>
        </p:nvSpPr>
        <p:spPr>
          <a:xfrm>
            <a:off x="1167227" y="6947166"/>
            <a:ext cx="1473200" cy="438150"/>
          </a:xfrm>
          <a:prstGeom prst="rect">
            <a:avLst/>
          </a:prstGeom>
        </p:spPr>
        <p:txBody>
          <a:bodyPr vert="horz" wrap="square" lIns="0" tIns="13335" rIns="0" bIns="0" rtlCol="0">
            <a:spAutoFit/>
          </a:bodyPr>
          <a:lstStyle/>
          <a:p>
            <a:pPr marL="12700">
              <a:lnSpc>
                <a:spcPct val="100000"/>
              </a:lnSpc>
              <a:spcBef>
                <a:spcPts val="105"/>
              </a:spcBef>
            </a:pPr>
            <a:r>
              <a:rPr sz="2700" spc="50" dirty="0">
                <a:solidFill>
                  <a:srgbClr val="333333"/>
                </a:solidFill>
                <a:latin typeface="Calibri"/>
                <a:cs typeface="Calibri"/>
              </a:rPr>
              <a:t>Audiencia</a:t>
            </a:r>
            <a:endParaRPr sz="2700">
              <a:latin typeface="Calibri"/>
              <a:cs typeface="Calibri"/>
            </a:endParaRPr>
          </a:p>
        </p:txBody>
      </p:sp>
      <p:sp>
        <p:nvSpPr>
          <p:cNvPr id="13" name="object 13"/>
          <p:cNvSpPr txBox="1"/>
          <p:nvPr/>
        </p:nvSpPr>
        <p:spPr>
          <a:xfrm>
            <a:off x="3237944" y="6947166"/>
            <a:ext cx="12759055" cy="1285608"/>
          </a:xfrm>
          <a:prstGeom prst="rect">
            <a:avLst/>
          </a:prstGeom>
        </p:spPr>
        <p:txBody>
          <a:bodyPr vert="horz" wrap="square" lIns="0" tIns="13335" rIns="0" bIns="0" rtlCol="0">
            <a:spAutoFit/>
          </a:bodyPr>
          <a:lstStyle/>
          <a:p>
            <a:pPr marL="12700" algn="just">
              <a:lnSpc>
                <a:spcPct val="100000"/>
              </a:lnSpc>
              <a:spcBef>
                <a:spcPts val="105"/>
              </a:spcBef>
            </a:pPr>
            <a:r>
              <a:rPr sz="2400" dirty="0">
                <a:solidFill>
                  <a:srgbClr val="2D2D2D"/>
                </a:solidFill>
                <a:latin typeface="Arial" panose="020B0604020202020204" pitchFamily="34" charset="0"/>
                <a:cs typeface="Arial" panose="020B0604020202020204" pitchFamily="34" charset="0"/>
              </a:rPr>
              <a:t>Comparece</a:t>
            </a:r>
            <a:r>
              <a:rPr sz="2400" spc="195" dirty="0">
                <a:solidFill>
                  <a:srgbClr val="2D2D2D"/>
                </a:solidFill>
                <a:latin typeface="Arial" panose="020B0604020202020204" pitchFamily="34" charset="0"/>
                <a:cs typeface="Arial" panose="020B0604020202020204" pitchFamily="34" charset="0"/>
              </a:rPr>
              <a:t> </a:t>
            </a:r>
            <a:r>
              <a:rPr sz="2400" dirty="0">
                <a:solidFill>
                  <a:srgbClr val="445470"/>
                </a:solidFill>
                <a:latin typeface="Arial" panose="020B0604020202020204" pitchFamily="34" charset="0"/>
                <a:cs typeface="Arial" panose="020B0604020202020204" pitchFamily="34" charset="0"/>
              </a:rPr>
              <a:t>la</a:t>
            </a:r>
            <a:r>
              <a:rPr sz="2400" spc="-75" dirty="0">
                <a:solidFill>
                  <a:srgbClr val="445470"/>
                </a:solidFill>
                <a:latin typeface="Arial" panose="020B0604020202020204" pitchFamily="34" charset="0"/>
                <a:cs typeface="Arial" panose="020B0604020202020204" pitchFamily="34" charset="0"/>
              </a:rPr>
              <a:t> </a:t>
            </a:r>
            <a:r>
              <a:rPr sz="2400" spc="-75" dirty="0">
                <a:solidFill>
                  <a:srgbClr val="2B2B2B"/>
                </a:solidFill>
                <a:latin typeface="Arial" panose="020B0604020202020204" pitchFamily="34" charset="0"/>
                <a:cs typeface="Arial" panose="020B0604020202020204" pitchFamily="34" charset="0"/>
              </a:rPr>
              <a:t>abuela,</a:t>
            </a:r>
            <a:r>
              <a:rPr sz="2400" spc="-10" dirty="0">
                <a:solidFill>
                  <a:srgbClr val="2B2B2B"/>
                </a:solidFill>
                <a:latin typeface="Arial" panose="020B0604020202020204" pitchFamily="34" charset="0"/>
                <a:cs typeface="Arial" panose="020B0604020202020204" pitchFamily="34" charset="0"/>
              </a:rPr>
              <a:t> </a:t>
            </a:r>
            <a:r>
              <a:rPr sz="2400" dirty="0">
                <a:solidFill>
                  <a:srgbClr val="2D2D2D"/>
                </a:solidFill>
                <a:latin typeface="Arial" panose="020B0604020202020204" pitchFamily="34" charset="0"/>
                <a:cs typeface="Arial" panose="020B0604020202020204" pitchFamily="34" charset="0"/>
              </a:rPr>
              <a:t>deduce</a:t>
            </a:r>
            <a:r>
              <a:rPr sz="2400" spc="220" dirty="0">
                <a:solidFill>
                  <a:srgbClr val="2D2D2D"/>
                </a:solidFill>
                <a:latin typeface="Arial" panose="020B0604020202020204" pitchFamily="34" charset="0"/>
                <a:cs typeface="Arial" panose="020B0604020202020204" pitchFamily="34" charset="0"/>
              </a:rPr>
              <a:t> </a:t>
            </a:r>
            <a:r>
              <a:rPr sz="2400" spc="-65" dirty="0">
                <a:solidFill>
                  <a:srgbClr val="343434"/>
                </a:solidFill>
                <a:latin typeface="Arial" panose="020B0604020202020204" pitchFamily="34" charset="0"/>
                <a:cs typeface="Arial" panose="020B0604020202020204" pitchFamily="34" charset="0"/>
              </a:rPr>
              <a:t>falta</a:t>
            </a:r>
            <a:r>
              <a:rPr sz="2400" spc="-5" dirty="0">
                <a:solidFill>
                  <a:srgbClr val="343434"/>
                </a:solidFill>
                <a:latin typeface="Arial" panose="020B0604020202020204" pitchFamily="34" charset="0"/>
                <a:cs typeface="Arial" panose="020B0604020202020204" pitchFamily="34" charset="0"/>
              </a:rPr>
              <a:t> </a:t>
            </a:r>
            <a:r>
              <a:rPr sz="2400" dirty="0">
                <a:solidFill>
                  <a:srgbClr val="363636"/>
                </a:solidFill>
                <a:latin typeface="Arial" panose="020B0604020202020204" pitchFamily="34" charset="0"/>
                <a:cs typeface="Arial" panose="020B0604020202020204" pitchFamily="34" charset="0"/>
              </a:rPr>
              <a:t>de</a:t>
            </a:r>
            <a:r>
              <a:rPr sz="2400" spc="10" dirty="0">
                <a:solidFill>
                  <a:srgbClr val="363636"/>
                </a:solidFill>
                <a:latin typeface="Arial" panose="020B0604020202020204" pitchFamily="34" charset="0"/>
                <a:cs typeface="Arial" panose="020B0604020202020204" pitchFamily="34" charset="0"/>
              </a:rPr>
              <a:t> </a:t>
            </a:r>
            <a:r>
              <a:rPr sz="2400" dirty="0">
                <a:solidFill>
                  <a:srgbClr val="363636"/>
                </a:solidFill>
                <a:latin typeface="Arial" panose="020B0604020202020204" pitchFamily="34" charset="0"/>
                <a:cs typeface="Arial" panose="020B0604020202020204" pitchFamily="34" charset="0"/>
              </a:rPr>
              <a:t>legitimación</a:t>
            </a:r>
            <a:r>
              <a:rPr sz="2400" spc="185" dirty="0">
                <a:solidFill>
                  <a:srgbClr val="363636"/>
                </a:solidFill>
                <a:latin typeface="Arial" panose="020B0604020202020204" pitchFamily="34" charset="0"/>
                <a:cs typeface="Arial" panose="020B0604020202020204" pitchFamily="34" charset="0"/>
              </a:rPr>
              <a:t> </a:t>
            </a:r>
            <a:r>
              <a:rPr sz="2400" dirty="0">
                <a:solidFill>
                  <a:srgbClr val="333333"/>
                </a:solidFill>
                <a:latin typeface="Arial" panose="020B0604020202020204" pitchFamily="34" charset="0"/>
                <a:cs typeface="Arial" panose="020B0604020202020204" pitchFamily="34" charset="0"/>
              </a:rPr>
              <a:t>sustancial</a:t>
            </a:r>
            <a:r>
              <a:rPr sz="2400" spc="125" dirty="0">
                <a:solidFill>
                  <a:srgbClr val="333333"/>
                </a:solidFill>
                <a:latin typeface="Arial" panose="020B0604020202020204" pitchFamily="34" charset="0"/>
                <a:cs typeface="Arial" panose="020B0604020202020204" pitchFamily="34" charset="0"/>
              </a:rPr>
              <a:t> </a:t>
            </a:r>
            <a:r>
              <a:rPr sz="2400" dirty="0">
                <a:solidFill>
                  <a:srgbClr val="363636"/>
                </a:solidFill>
                <a:latin typeface="Arial" panose="020B0604020202020204" pitchFamily="34" charset="0"/>
                <a:cs typeface="Arial" panose="020B0604020202020204" pitchFamily="34" charset="0"/>
              </a:rPr>
              <a:t>pasiva</a:t>
            </a:r>
            <a:r>
              <a:rPr sz="2400" spc="65" dirty="0">
                <a:solidFill>
                  <a:srgbClr val="363636"/>
                </a:solidFill>
                <a:latin typeface="Arial" panose="020B0604020202020204" pitchFamily="34" charset="0"/>
                <a:cs typeface="Arial" panose="020B0604020202020204" pitchFamily="34" charset="0"/>
              </a:rPr>
              <a:t> </a:t>
            </a:r>
            <a:r>
              <a:rPr sz="2400" dirty="0">
                <a:solidFill>
                  <a:srgbClr val="333333"/>
                </a:solidFill>
                <a:latin typeface="Arial" panose="020B0604020202020204" pitchFamily="34" charset="0"/>
                <a:cs typeface="Arial" panose="020B0604020202020204" pitchFamily="34" charset="0"/>
              </a:rPr>
              <a:t>y</a:t>
            </a:r>
            <a:r>
              <a:rPr sz="2400" spc="135" dirty="0">
                <a:solidFill>
                  <a:srgbClr val="333333"/>
                </a:solidFill>
                <a:latin typeface="Arial" panose="020B0604020202020204" pitchFamily="34" charset="0"/>
                <a:cs typeface="Arial" panose="020B0604020202020204" pitchFamily="34" charset="0"/>
              </a:rPr>
              <a:t> </a:t>
            </a:r>
            <a:r>
              <a:rPr sz="2400" dirty="0">
                <a:solidFill>
                  <a:srgbClr val="3B3B3B"/>
                </a:solidFill>
                <a:latin typeface="Arial" panose="020B0604020202020204" pitchFamily="34" charset="0"/>
                <a:cs typeface="Arial" panose="020B0604020202020204" pitchFamily="34" charset="0"/>
              </a:rPr>
              <a:t>en</a:t>
            </a:r>
            <a:r>
              <a:rPr sz="2400" spc="40" dirty="0">
                <a:solidFill>
                  <a:srgbClr val="3B3B3B"/>
                </a:solidFill>
                <a:latin typeface="Arial" panose="020B0604020202020204" pitchFamily="34" charset="0"/>
                <a:cs typeface="Arial" panose="020B0604020202020204" pitchFamily="34" charset="0"/>
              </a:rPr>
              <a:t> </a:t>
            </a:r>
            <a:r>
              <a:rPr sz="2400" dirty="0">
                <a:solidFill>
                  <a:srgbClr val="2A2A2A"/>
                </a:solidFill>
                <a:latin typeface="Arial" panose="020B0604020202020204" pitchFamily="34" charset="0"/>
                <a:cs typeface="Arial" panose="020B0604020202020204" pitchFamily="34" charset="0"/>
              </a:rPr>
              <a:t>subsidio</a:t>
            </a:r>
            <a:r>
              <a:rPr sz="2400" spc="114" dirty="0">
                <a:solidFill>
                  <a:srgbClr val="2A2A2A"/>
                </a:solidFill>
                <a:latin typeface="Arial" panose="020B0604020202020204" pitchFamily="34" charset="0"/>
                <a:cs typeface="Arial" panose="020B0604020202020204" pitchFamily="34" charset="0"/>
              </a:rPr>
              <a:t> </a:t>
            </a:r>
            <a:r>
              <a:rPr sz="2400" spc="-10" dirty="0" err="1">
                <a:solidFill>
                  <a:srgbClr val="313131"/>
                </a:solidFill>
                <a:latin typeface="Arial" panose="020B0604020202020204" pitchFamily="34" charset="0"/>
                <a:cs typeface="Arial" panose="020B0604020202020204" pitchFamily="34" charset="0"/>
              </a:rPr>
              <a:t>contesta</a:t>
            </a:r>
            <a:r>
              <a:rPr sz="2400" spc="-10" dirty="0" smtClean="0">
                <a:solidFill>
                  <a:srgbClr val="313131"/>
                </a:solidFill>
                <a:latin typeface="Calibri"/>
                <a:cs typeface="Calibri"/>
              </a:rPr>
              <a:t>.</a:t>
            </a:r>
            <a:endParaRPr lang="es-AR" sz="2400" spc="-10" dirty="0" smtClean="0">
              <a:solidFill>
                <a:srgbClr val="313131"/>
              </a:solidFill>
              <a:latin typeface="Calibri"/>
              <a:cs typeface="Calibri"/>
            </a:endParaRPr>
          </a:p>
          <a:p>
            <a:pPr marL="12700">
              <a:lnSpc>
                <a:spcPct val="100000"/>
              </a:lnSpc>
              <a:spcBef>
                <a:spcPts val="105"/>
              </a:spcBef>
            </a:pPr>
            <a:endParaRPr lang="es-AR" sz="2700" spc="-10" dirty="0" smtClean="0">
              <a:solidFill>
                <a:srgbClr val="313131"/>
              </a:solidFill>
              <a:latin typeface="Calibri"/>
              <a:cs typeface="Calibri"/>
            </a:endParaRPr>
          </a:p>
          <a:p>
            <a:pPr marL="12700">
              <a:lnSpc>
                <a:spcPct val="100000"/>
              </a:lnSpc>
              <a:spcBef>
                <a:spcPts val="105"/>
              </a:spcBef>
            </a:pPr>
            <a:endParaRPr sz="2700" dirty="0">
              <a:latin typeface="Calibri"/>
              <a:cs typeface="Calibri"/>
            </a:endParaRPr>
          </a:p>
        </p:txBody>
      </p:sp>
      <p:sp>
        <p:nvSpPr>
          <p:cNvPr id="14" name="object 14"/>
          <p:cNvSpPr txBox="1"/>
          <p:nvPr/>
        </p:nvSpPr>
        <p:spPr>
          <a:xfrm>
            <a:off x="1152126" y="7952371"/>
            <a:ext cx="1618615" cy="438150"/>
          </a:xfrm>
          <a:prstGeom prst="rect">
            <a:avLst/>
          </a:prstGeom>
        </p:spPr>
        <p:txBody>
          <a:bodyPr vert="horz" wrap="square" lIns="0" tIns="13335" rIns="0" bIns="0" rtlCol="0">
            <a:spAutoFit/>
          </a:bodyPr>
          <a:lstStyle/>
          <a:p>
            <a:pPr marL="12700">
              <a:lnSpc>
                <a:spcPct val="100000"/>
              </a:lnSpc>
              <a:spcBef>
                <a:spcPts val="105"/>
              </a:spcBef>
            </a:pPr>
            <a:r>
              <a:rPr sz="2700" spc="40" dirty="0">
                <a:solidFill>
                  <a:srgbClr val="3B3B3B"/>
                </a:solidFill>
                <a:latin typeface="Calibri"/>
                <a:cs typeface="Calibri"/>
              </a:rPr>
              <a:t>Resolución</a:t>
            </a:r>
            <a:endParaRPr sz="2700" dirty="0">
              <a:latin typeface="Calibri"/>
              <a:cs typeface="Calibri"/>
            </a:endParaRPr>
          </a:p>
        </p:txBody>
      </p:sp>
      <p:sp>
        <p:nvSpPr>
          <p:cNvPr id="15" name="object 15"/>
          <p:cNvSpPr txBox="1"/>
          <p:nvPr/>
        </p:nvSpPr>
        <p:spPr>
          <a:xfrm>
            <a:off x="3237944" y="7748294"/>
            <a:ext cx="15630525" cy="1116844"/>
          </a:xfrm>
          <a:prstGeom prst="rect">
            <a:avLst/>
          </a:prstGeom>
        </p:spPr>
        <p:txBody>
          <a:bodyPr vert="horz" wrap="square" lIns="0" tIns="635" rIns="0" bIns="0" rtlCol="0">
            <a:spAutoFit/>
          </a:bodyPr>
          <a:lstStyle/>
          <a:p>
            <a:pPr marL="12700" marR="5080" indent="5715" algn="just">
              <a:lnSpc>
                <a:spcPct val="103099"/>
              </a:lnSpc>
              <a:spcBef>
                <a:spcPts val="5"/>
              </a:spcBef>
            </a:pPr>
            <a:r>
              <a:rPr sz="2400" spc="55" dirty="0" err="1">
                <a:solidFill>
                  <a:srgbClr val="262626"/>
                </a:solidFill>
                <a:latin typeface="Arial" panose="020B0604020202020204" pitchFamily="34" charset="0"/>
                <a:cs typeface="Arial" panose="020B0604020202020204" pitchFamily="34" charset="0"/>
              </a:rPr>
              <a:t>Jueza</a:t>
            </a:r>
            <a:r>
              <a:rPr sz="2400" spc="-130" dirty="0">
                <a:solidFill>
                  <a:srgbClr val="262626"/>
                </a:solidFill>
                <a:latin typeface="Arial" panose="020B0604020202020204" pitchFamily="34" charset="0"/>
                <a:cs typeface="Arial" panose="020B0604020202020204" pitchFamily="34" charset="0"/>
              </a:rPr>
              <a:t> </a:t>
            </a:r>
            <a:r>
              <a:rPr sz="2400" dirty="0" err="1" smtClean="0">
                <a:solidFill>
                  <a:srgbClr val="343434"/>
                </a:solidFill>
                <a:latin typeface="Arial" panose="020B0604020202020204" pitchFamily="34" charset="0"/>
                <a:cs typeface="Arial" panose="020B0604020202020204" pitchFamily="34" charset="0"/>
              </a:rPr>
              <a:t>rechaza</a:t>
            </a:r>
            <a:r>
              <a:rPr lang="es-AR" sz="2400" dirty="0" smtClean="0">
                <a:solidFill>
                  <a:srgbClr val="343434"/>
                </a:solidFill>
                <a:latin typeface="Arial" panose="020B0604020202020204" pitchFamily="34" charset="0"/>
                <a:cs typeface="Arial" panose="020B0604020202020204" pitchFamily="34" charset="0"/>
              </a:rPr>
              <a:t> la</a:t>
            </a:r>
            <a:r>
              <a:rPr sz="2400" spc="-5" dirty="0" smtClean="0">
                <a:solidFill>
                  <a:srgbClr val="343434"/>
                </a:solidFill>
                <a:latin typeface="Arial" panose="020B0604020202020204" pitchFamily="34" charset="0"/>
                <a:cs typeface="Arial" panose="020B0604020202020204" pitchFamily="34" charset="0"/>
              </a:rPr>
              <a:t> </a:t>
            </a:r>
            <a:r>
              <a:rPr sz="2400" dirty="0" err="1" smtClean="0">
                <a:solidFill>
                  <a:srgbClr val="313131"/>
                </a:solidFill>
                <a:latin typeface="Arial" panose="020B0604020202020204" pitchFamily="34" charset="0"/>
                <a:cs typeface="Arial" panose="020B0604020202020204" pitchFamily="34" charset="0"/>
              </a:rPr>
              <a:t>excepción</a:t>
            </a:r>
            <a:r>
              <a:rPr lang="es-AR" sz="2400" dirty="0" smtClean="0">
                <a:solidFill>
                  <a:srgbClr val="313131"/>
                </a:solidFill>
                <a:latin typeface="Arial" panose="020B0604020202020204" pitchFamily="34" charset="0"/>
                <a:cs typeface="Arial" panose="020B0604020202020204" pitchFamily="34" charset="0"/>
              </a:rPr>
              <a:t> articulada</a:t>
            </a:r>
            <a:r>
              <a:rPr sz="2400" dirty="0" smtClean="0">
                <a:solidFill>
                  <a:srgbClr val="313131"/>
                </a:solidFill>
                <a:latin typeface="Arial" panose="020B0604020202020204" pitchFamily="34" charset="0"/>
                <a:cs typeface="Arial" panose="020B0604020202020204" pitchFamily="34" charset="0"/>
              </a:rPr>
              <a:t>,</a:t>
            </a:r>
            <a:r>
              <a:rPr sz="2400" spc="35" dirty="0" smtClean="0">
                <a:solidFill>
                  <a:srgbClr val="313131"/>
                </a:solidFill>
                <a:latin typeface="Arial" panose="020B0604020202020204" pitchFamily="34" charset="0"/>
                <a:cs typeface="Arial" panose="020B0604020202020204" pitchFamily="34" charset="0"/>
              </a:rPr>
              <a:t> </a:t>
            </a:r>
            <a:r>
              <a:rPr sz="2400" spc="-10" dirty="0" err="1" smtClean="0">
                <a:solidFill>
                  <a:srgbClr val="383838"/>
                </a:solidFill>
                <a:latin typeface="Arial" panose="020B0604020202020204" pitchFamily="34" charset="0"/>
                <a:cs typeface="Arial" panose="020B0604020202020204" pitchFamily="34" charset="0"/>
              </a:rPr>
              <a:t>fija</a:t>
            </a:r>
            <a:r>
              <a:rPr lang="es-AR" sz="2400" spc="-10" dirty="0" err="1" smtClean="0">
                <a:solidFill>
                  <a:srgbClr val="383838"/>
                </a:solidFill>
                <a:latin typeface="Arial" panose="020B0604020202020204" pitchFamily="34" charset="0"/>
                <a:cs typeface="Arial" panose="020B0604020202020204" pitchFamily="34" charset="0"/>
              </a:rPr>
              <a:t>ndo</a:t>
            </a:r>
            <a:r>
              <a:rPr lang="es-AR" sz="2400" spc="-10" dirty="0" smtClean="0">
                <a:solidFill>
                  <a:srgbClr val="383838"/>
                </a:solidFill>
                <a:latin typeface="Arial" panose="020B0604020202020204" pitchFamily="34" charset="0"/>
                <a:cs typeface="Arial" panose="020B0604020202020204" pitchFamily="34" charset="0"/>
              </a:rPr>
              <a:t> el</a:t>
            </a:r>
            <a:r>
              <a:rPr sz="2400" spc="-65" dirty="0" smtClean="0">
                <a:solidFill>
                  <a:srgbClr val="383838"/>
                </a:solidFill>
                <a:latin typeface="Arial" panose="020B0604020202020204" pitchFamily="34" charset="0"/>
                <a:cs typeface="Arial" panose="020B0604020202020204" pitchFamily="34" charset="0"/>
              </a:rPr>
              <a:t> </a:t>
            </a:r>
            <a:r>
              <a:rPr sz="2400" spc="-55" dirty="0">
                <a:solidFill>
                  <a:srgbClr val="2A2A2A"/>
                </a:solidFill>
                <a:latin typeface="Arial" panose="020B0604020202020204" pitchFamily="34" charset="0"/>
                <a:cs typeface="Arial" panose="020B0604020202020204" pitchFamily="34" charset="0"/>
              </a:rPr>
              <a:t>aumento</a:t>
            </a:r>
            <a:r>
              <a:rPr sz="2400" spc="70" dirty="0">
                <a:solidFill>
                  <a:srgbClr val="2A2A2A"/>
                </a:solidFill>
                <a:latin typeface="Arial" panose="020B0604020202020204" pitchFamily="34" charset="0"/>
                <a:cs typeface="Arial" panose="020B0604020202020204" pitchFamily="34" charset="0"/>
              </a:rPr>
              <a:t> </a:t>
            </a:r>
            <a:r>
              <a:rPr sz="2400" spc="-10" dirty="0">
                <a:solidFill>
                  <a:srgbClr val="313131"/>
                </a:solidFill>
                <a:latin typeface="Arial" panose="020B0604020202020204" pitchFamily="34" charset="0"/>
                <a:cs typeface="Arial" panose="020B0604020202020204" pitchFamily="34" charset="0"/>
              </a:rPr>
              <a:t>provisional</a:t>
            </a:r>
            <a:r>
              <a:rPr sz="2400" spc="105" dirty="0">
                <a:solidFill>
                  <a:srgbClr val="313131"/>
                </a:solidFill>
                <a:latin typeface="Arial" panose="020B0604020202020204" pitchFamily="34" charset="0"/>
                <a:cs typeface="Arial" panose="020B0604020202020204" pitchFamily="34" charset="0"/>
              </a:rPr>
              <a:t> </a:t>
            </a:r>
            <a:r>
              <a:rPr lang="es-AR" sz="2400" spc="105" dirty="0" smtClean="0">
                <a:solidFill>
                  <a:srgbClr val="313131"/>
                </a:solidFill>
                <a:latin typeface="Arial" panose="020B0604020202020204" pitchFamily="34" charset="0"/>
                <a:cs typeface="Arial" panose="020B0604020202020204" pitchFamily="34" charset="0"/>
              </a:rPr>
              <a:t>de la cuota en un porcentaje del SMVM </a:t>
            </a:r>
            <a:r>
              <a:rPr sz="2400" spc="75" dirty="0" smtClean="0">
                <a:solidFill>
                  <a:srgbClr val="2B3F5B"/>
                </a:solidFill>
                <a:latin typeface="Arial" panose="020B0604020202020204" pitchFamily="34" charset="0"/>
                <a:cs typeface="Arial" panose="020B0604020202020204" pitchFamily="34" charset="0"/>
              </a:rPr>
              <a:t>a</a:t>
            </a:r>
            <a:r>
              <a:rPr sz="2400" spc="-145" dirty="0" smtClean="0">
                <a:solidFill>
                  <a:srgbClr val="2B3F5B"/>
                </a:solidFill>
                <a:latin typeface="Arial" panose="020B0604020202020204" pitchFamily="34" charset="0"/>
                <a:cs typeface="Arial" panose="020B0604020202020204" pitchFamily="34" charset="0"/>
              </a:rPr>
              <a:t> </a:t>
            </a:r>
            <a:r>
              <a:rPr sz="2400" dirty="0">
                <a:solidFill>
                  <a:srgbClr val="333333"/>
                </a:solidFill>
                <a:latin typeface="Arial" panose="020B0604020202020204" pitchFamily="34" charset="0"/>
                <a:cs typeface="Arial" panose="020B0604020202020204" pitchFamily="34" charset="0"/>
              </a:rPr>
              <a:t>cargo</a:t>
            </a:r>
            <a:r>
              <a:rPr sz="2400" spc="15" dirty="0">
                <a:solidFill>
                  <a:srgbClr val="333333"/>
                </a:solidFill>
                <a:latin typeface="Arial" panose="020B0604020202020204" pitchFamily="34" charset="0"/>
                <a:cs typeface="Arial" panose="020B0604020202020204" pitchFamily="34" charset="0"/>
              </a:rPr>
              <a:t> </a:t>
            </a:r>
            <a:r>
              <a:rPr sz="2400" dirty="0">
                <a:solidFill>
                  <a:srgbClr val="343434"/>
                </a:solidFill>
                <a:latin typeface="Arial" panose="020B0604020202020204" pitchFamily="34" charset="0"/>
                <a:cs typeface="Arial" panose="020B0604020202020204" pitchFamily="34" charset="0"/>
              </a:rPr>
              <a:t>del</a:t>
            </a:r>
            <a:r>
              <a:rPr sz="2400" spc="-100" dirty="0">
                <a:solidFill>
                  <a:srgbClr val="343434"/>
                </a:solidFill>
                <a:latin typeface="Arial" panose="020B0604020202020204" pitchFamily="34" charset="0"/>
                <a:cs typeface="Arial" panose="020B0604020202020204" pitchFamily="34" charset="0"/>
              </a:rPr>
              <a:t> </a:t>
            </a:r>
            <a:r>
              <a:rPr sz="2400" spc="-45" dirty="0">
                <a:solidFill>
                  <a:srgbClr val="2D2D2D"/>
                </a:solidFill>
                <a:latin typeface="Arial" panose="020B0604020202020204" pitchFamily="34" charset="0"/>
                <a:cs typeface="Arial" panose="020B0604020202020204" pitchFamily="34" charset="0"/>
              </a:rPr>
              <a:t>progenitor.</a:t>
            </a:r>
            <a:r>
              <a:rPr sz="2400" spc="105" dirty="0">
                <a:solidFill>
                  <a:srgbClr val="2D2D2D"/>
                </a:solidFill>
                <a:latin typeface="Arial" panose="020B0604020202020204" pitchFamily="34" charset="0"/>
                <a:cs typeface="Arial" panose="020B0604020202020204" pitchFamily="34" charset="0"/>
              </a:rPr>
              <a:t> </a:t>
            </a:r>
            <a:r>
              <a:rPr sz="2400" dirty="0">
                <a:solidFill>
                  <a:srgbClr val="313131"/>
                </a:solidFill>
                <a:latin typeface="Arial" panose="020B0604020202020204" pitchFamily="34" charset="0"/>
                <a:cs typeface="Arial" panose="020B0604020202020204" pitchFamily="34" charset="0"/>
              </a:rPr>
              <a:t>En</a:t>
            </a:r>
            <a:r>
              <a:rPr sz="2400" spc="-45" dirty="0">
                <a:solidFill>
                  <a:srgbClr val="313131"/>
                </a:solidFill>
                <a:latin typeface="Arial" panose="020B0604020202020204" pitchFamily="34" charset="0"/>
                <a:cs typeface="Arial" panose="020B0604020202020204" pitchFamily="34" charset="0"/>
              </a:rPr>
              <a:t> </a:t>
            </a:r>
            <a:r>
              <a:rPr sz="2400" spc="55" dirty="0">
                <a:solidFill>
                  <a:srgbClr val="343434"/>
                </a:solidFill>
                <a:latin typeface="Arial" panose="020B0604020202020204" pitchFamily="34" charset="0"/>
                <a:cs typeface="Arial" panose="020B0604020202020204" pitchFamily="34" charset="0"/>
              </a:rPr>
              <a:t>caso</a:t>
            </a:r>
            <a:r>
              <a:rPr sz="2400" dirty="0">
                <a:solidFill>
                  <a:srgbClr val="343434"/>
                </a:solidFill>
                <a:latin typeface="Arial" panose="020B0604020202020204" pitchFamily="34" charset="0"/>
                <a:cs typeface="Arial" panose="020B0604020202020204" pitchFamily="34" charset="0"/>
              </a:rPr>
              <a:t> </a:t>
            </a:r>
            <a:r>
              <a:rPr sz="2400" dirty="0">
                <a:solidFill>
                  <a:srgbClr val="3A3A3A"/>
                </a:solidFill>
                <a:latin typeface="Arial" panose="020B0604020202020204" pitchFamily="34" charset="0"/>
                <a:cs typeface="Arial" panose="020B0604020202020204" pitchFamily="34" charset="0"/>
              </a:rPr>
              <a:t>de</a:t>
            </a:r>
            <a:r>
              <a:rPr sz="2400" spc="-10" dirty="0">
                <a:solidFill>
                  <a:srgbClr val="3A3A3A"/>
                </a:solidFill>
                <a:latin typeface="Arial" panose="020B0604020202020204" pitchFamily="34" charset="0"/>
                <a:cs typeface="Arial" panose="020B0604020202020204" pitchFamily="34" charset="0"/>
              </a:rPr>
              <a:t> </a:t>
            </a:r>
            <a:r>
              <a:rPr sz="2400" spc="-35" dirty="0">
                <a:solidFill>
                  <a:srgbClr val="313131"/>
                </a:solidFill>
                <a:latin typeface="Arial" panose="020B0604020202020204" pitchFamily="34" charset="0"/>
                <a:cs typeface="Arial" panose="020B0604020202020204" pitchFamily="34" charset="0"/>
              </a:rPr>
              <a:t>incumplimiento,</a:t>
            </a:r>
            <a:r>
              <a:rPr sz="2400" spc="-120" dirty="0">
                <a:solidFill>
                  <a:srgbClr val="313131"/>
                </a:solidFill>
                <a:latin typeface="Arial" panose="020B0604020202020204" pitchFamily="34" charset="0"/>
                <a:cs typeface="Arial" panose="020B0604020202020204" pitchFamily="34" charset="0"/>
              </a:rPr>
              <a:t> </a:t>
            </a:r>
            <a:r>
              <a:rPr lang="es-AR" sz="2400" spc="-120" dirty="0" smtClean="0">
                <a:solidFill>
                  <a:srgbClr val="313131"/>
                </a:solidFill>
                <a:latin typeface="Arial" panose="020B0604020202020204" pitchFamily="34" charset="0"/>
                <a:cs typeface="Arial" panose="020B0604020202020204" pitchFamily="34" charset="0"/>
              </a:rPr>
              <a:t>total o parcial, </a:t>
            </a:r>
            <a:r>
              <a:rPr sz="2400" spc="65" dirty="0" smtClean="0">
                <a:solidFill>
                  <a:srgbClr val="383838"/>
                </a:solidFill>
                <a:latin typeface="Arial" panose="020B0604020202020204" pitchFamily="34" charset="0"/>
                <a:cs typeface="Arial" panose="020B0604020202020204" pitchFamily="34" charset="0"/>
              </a:rPr>
              <a:t>se</a:t>
            </a:r>
            <a:r>
              <a:rPr sz="2400" spc="25" dirty="0" smtClean="0">
                <a:solidFill>
                  <a:srgbClr val="383838"/>
                </a:solidFill>
                <a:latin typeface="Arial" panose="020B0604020202020204" pitchFamily="34" charset="0"/>
                <a:cs typeface="Arial" panose="020B0604020202020204" pitchFamily="34" charset="0"/>
              </a:rPr>
              <a:t> </a:t>
            </a:r>
            <a:r>
              <a:rPr sz="2400" spc="-30" dirty="0">
                <a:solidFill>
                  <a:srgbClr val="343434"/>
                </a:solidFill>
                <a:latin typeface="Arial" panose="020B0604020202020204" pitchFamily="34" charset="0"/>
                <a:cs typeface="Arial" panose="020B0604020202020204" pitchFamily="34" charset="0"/>
              </a:rPr>
              <a:t>fija</a:t>
            </a:r>
            <a:r>
              <a:rPr sz="2400" spc="-114" dirty="0">
                <a:solidFill>
                  <a:srgbClr val="343434"/>
                </a:solidFill>
                <a:latin typeface="Arial" panose="020B0604020202020204" pitchFamily="34" charset="0"/>
                <a:cs typeface="Arial" panose="020B0604020202020204" pitchFamily="34" charset="0"/>
              </a:rPr>
              <a:t> </a:t>
            </a:r>
            <a:r>
              <a:rPr sz="2400" spc="-10" dirty="0">
                <a:solidFill>
                  <a:srgbClr val="313131"/>
                </a:solidFill>
                <a:latin typeface="Arial" panose="020B0604020202020204" pitchFamily="34" charset="0"/>
                <a:cs typeface="Arial" panose="020B0604020202020204" pitchFamily="34" charset="0"/>
              </a:rPr>
              <a:t>igual </a:t>
            </a:r>
            <a:r>
              <a:rPr sz="2400" dirty="0">
                <a:solidFill>
                  <a:srgbClr val="2D2D2D"/>
                </a:solidFill>
                <a:latin typeface="Arial" panose="020B0604020202020204" pitchFamily="34" charset="0"/>
                <a:cs typeface="Arial" panose="020B0604020202020204" pitchFamily="34" charset="0"/>
              </a:rPr>
              <a:t>cuota</a:t>
            </a:r>
            <a:r>
              <a:rPr sz="2400" spc="-5" dirty="0">
                <a:solidFill>
                  <a:srgbClr val="2D2D2D"/>
                </a:solidFill>
                <a:latin typeface="Arial" panose="020B0604020202020204" pitchFamily="34" charset="0"/>
                <a:cs typeface="Arial" panose="020B0604020202020204" pitchFamily="34" charset="0"/>
              </a:rPr>
              <a:t> </a:t>
            </a:r>
            <a:r>
              <a:rPr sz="2400" dirty="0">
                <a:solidFill>
                  <a:srgbClr val="282828"/>
                </a:solidFill>
                <a:latin typeface="Arial" panose="020B0604020202020204" pitchFamily="34" charset="0"/>
                <a:cs typeface="Arial" panose="020B0604020202020204" pitchFamily="34" charset="0"/>
              </a:rPr>
              <a:t>subsidiaria</a:t>
            </a:r>
            <a:r>
              <a:rPr sz="2400" spc="80" dirty="0">
                <a:solidFill>
                  <a:srgbClr val="282828"/>
                </a:solidFill>
                <a:latin typeface="Arial" panose="020B0604020202020204" pitchFamily="34" charset="0"/>
                <a:cs typeface="Arial" panose="020B0604020202020204" pitchFamily="34" charset="0"/>
              </a:rPr>
              <a:t> </a:t>
            </a:r>
            <a:r>
              <a:rPr sz="2400" spc="75" dirty="0">
                <a:solidFill>
                  <a:srgbClr val="334454"/>
                </a:solidFill>
                <a:latin typeface="Arial" panose="020B0604020202020204" pitchFamily="34" charset="0"/>
                <a:cs typeface="Arial" panose="020B0604020202020204" pitchFamily="34" charset="0"/>
              </a:rPr>
              <a:t>a</a:t>
            </a:r>
            <a:r>
              <a:rPr sz="2400" spc="-135" dirty="0">
                <a:solidFill>
                  <a:srgbClr val="334454"/>
                </a:solidFill>
                <a:latin typeface="Arial" panose="020B0604020202020204" pitchFamily="34" charset="0"/>
                <a:cs typeface="Arial" panose="020B0604020202020204" pitchFamily="34" charset="0"/>
              </a:rPr>
              <a:t> </a:t>
            </a:r>
            <a:r>
              <a:rPr sz="2400" dirty="0">
                <a:solidFill>
                  <a:srgbClr val="343434"/>
                </a:solidFill>
                <a:latin typeface="Arial" panose="020B0604020202020204" pitchFamily="34" charset="0"/>
                <a:cs typeface="Arial" panose="020B0604020202020204" pitchFamily="34" charset="0"/>
              </a:rPr>
              <a:t>cargo</a:t>
            </a:r>
            <a:r>
              <a:rPr sz="2400" spc="35" dirty="0">
                <a:solidFill>
                  <a:srgbClr val="343434"/>
                </a:solidFill>
                <a:latin typeface="Arial" panose="020B0604020202020204" pitchFamily="34" charset="0"/>
                <a:cs typeface="Arial" panose="020B0604020202020204" pitchFamily="34" charset="0"/>
              </a:rPr>
              <a:t> </a:t>
            </a:r>
            <a:r>
              <a:rPr sz="2400" dirty="0">
                <a:solidFill>
                  <a:srgbClr val="282828"/>
                </a:solidFill>
                <a:latin typeface="Arial" panose="020B0604020202020204" pitchFamily="34" charset="0"/>
                <a:cs typeface="Arial" panose="020B0604020202020204" pitchFamily="34" charset="0"/>
              </a:rPr>
              <a:t>de</a:t>
            </a:r>
            <a:r>
              <a:rPr sz="2400" spc="-30" dirty="0">
                <a:solidFill>
                  <a:srgbClr val="282828"/>
                </a:solidFill>
                <a:latin typeface="Arial" panose="020B0604020202020204" pitchFamily="34" charset="0"/>
                <a:cs typeface="Arial" panose="020B0604020202020204" pitchFamily="34" charset="0"/>
              </a:rPr>
              <a:t> </a:t>
            </a:r>
            <a:r>
              <a:rPr sz="2400" dirty="0">
                <a:solidFill>
                  <a:srgbClr val="383838"/>
                </a:solidFill>
                <a:latin typeface="Arial" panose="020B0604020202020204" pitchFamily="34" charset="0"/>
                <a:cs typeface="Arial" panose="020B0604020202020204" pitchFamily="34" charset="0"/>
              </a:rPr>
              <a:t>la</a:t>
            </a:r>
            <a:r>
              <a:rPr sz="2400" spc="-105" dirty="0">
                <a:solidFill>
                  <a:srgbClr val="383838"/>
                </a:solidFill>
                <a:latin typeface="Arial" panose="020B0604020202020204" pitchFamily="34" charset="0"/>
                <a:cs typeface="Arial" panose="020B0604020202020204" pitchFamily="34" charset="0"/>
              </a:rPr>
              <a:t> </a:t>
            </a:r>
            <a:r>
              <a:rPr sz="2400" spc="-55" dirty="0">
                <a:solidFill>
                  <a:srgbClr val="313131"/>
                </a:solidFill>
                <a:latin typeface="Arial" panose="020B0604020202020204" pitchFamily="34" charset="0"/>
                <a:cs typeface="Arial" panose="020B0604020202020204" pitchFamily="34" charset="0"/>
              </a:rPr>
              <a:t>abuela.</a:t>
            </a:r>
            <a:r>
              <a:rPr sz="2400" spc="30" dirty="0">
                <a:solidFill>
                  <a:srgbClr val="313131"/>
                </a:solidFill>
                <a:latin typeface="Arial" panose="020B0604020202020204" pitchFamily="34" charset="0"/>
                <a:cs typeface="Arial" panose="020B0604020202020204" pitchFamily="34" charset="0"/>
              </a:rPr>
              <a:t> </a:t>
            </a:r>
            <a:r>
              <a:rPr sz="2400" dirty="0">
                <a:solidFill>
                  <a:srgbClr val="343434"/>
                </a:solidFill>
                <a:latin typeface="Arial" panose="020B0604020202020204" pitchFamily="34" charset="0"/>
                <a:cs typeface="Arial" panose="020B0604020202020204" pitchFamily="34" charset="0"/>
              </a:rPr>
              <a:t>Los</a:t>
            </a:r>
            <a:r>
              <a:rPr sz="2400" spc="145" dirty="0">
                <a:solidFill>
                  <a:srgbClr val="343434"/>
                </a:solidFill>
                <a:latin typeface="Arial" panose="020B0604020202020204" pitchFamily="34" charset="0"/>
                <a:cs typeface="Arial" panose="020B0604020202020204" pitchFamily="34" charset="0"/>
              </a:rPr>
              <a:t> </a:t>
            </a:r>
            <a:r>
              <a:rPr sz="2400" dirty="0">
                <a:solidFill>
                  <a:srgbClr val="282828"/>
                </a:solidFill>
                <a:latin typeface="Arial" panose="020B0604020202020204" pitchFamily="34" charset="0"/>
                <a:cs typeface="Arial" panose="020B0604020202020204" pitchFamily="34" charset="0"/>
              </a:rPr>
              <a:t>codemandados</a:t>
            </a:r>
            <a:r>
              <a:rPr sz="2400" spc="390" dirty="0">
                <a:solidFill>
                  <a:srgbClr val="282828"/>
                </a:solidFill>
                <a:latin typeface="Arial" panose="020B0604020202020204" pitchFamily="34" charset="0"/>
                <a:cs typeface="Arial" panose="020B0604020202020204" pitchFamily="34" charset="0"/>
              </a:rPr>
              <a:t> </a:t>
            </a:r>
            <a:r>
              <a:rPr sz="2400" spc="-10" dirty="0">
                <a:solidFill>
                  <a:srgbClr val="343434"/>
                </a:solidFill>
                <a:latin typeface="Arial" panose="020B0604020202020204" pitchFamily="34" charset="0"/>
                <a:cs typeface="Arial" panose="020B0604020202020204" pitchFamily="34" charset="0"/>
              </a:rPr>
              <a:t>apelan.</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677654" y="3612455"/>
            <a:ext cx="6698748" cy="4515569"/>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79413" rIns="0" bIns="0" rtlCol="0">
            <a:spAutoFit/>
          </a:bodyPr>
          <a:lstStyle/>
          <a:p>
            <a:pPr marL="14604">
              <a:lnSpc>
                <a:spcPct val="100000"/>
              </a:lnSpc>
              <a:spcBef>
                <a:spcPts val="110"/>
              </a:spcBef>
            </a:pPr>
            <a:r>
              <a:rPr sz="5400" dirty="0">
                <a:solidFill>
                  <a:srgbClr val="004F8C"/>
                </a:solidFill>
              </a:rPr>
              <a:t>Procesos</a:t>
            </a:r>
            <a:r>
              <a:rPr sz="5400" spc="40" dirty="0">
                <a:solidFill>
                  <a:srgbClr val="004F8C"/>
                </a:solidFill>
              </a:rPr>
              <a:t> </a:t>
            </a:r>
            <a:r>
              <a:rPr sz="5400" dirty="0">
                <a:solidFill>
                  <a:srgbClr val="004F8A"/>
                </a:solidFill>
              </a:rPr>
              <a:t>de</a:t>
            </a:r>
            <a:r>
              <a:rPr sz="5400" spc="-180" dirty="0">
                <a:solidFill>
                  <a:srgbClr val="004F8A"/>
                </a:solidFill>
              </a:rPr>
              <a:t> </a:t>
            </a:r>
            <a:r>
              <a:rPr sz="5400" spc="-10" dirty="0">
                <a:solidFill>
                  <a:srgbClr val="005480"/>
                </a:solidFill>
              </a:rPr>
              <a:t>Alimentos</a:t>
            </a:r>
            <a:endParaRPr sz="5400"/>
          </a:p>
        </p:txBody>
      </p:sp>
      <p:sp>
        <p:nvSpPr>
          <p:cNvPr id="5" name="object 5"/>
          <p:cNvSpPr txBox="1"/>
          <p:nvPr/>
        </p:nvSpPr>
        <p:spPr>
          <a:xfrm>
            <a:off x="909961" y="3557217"/>
            <a:ext cx="8159750" cy="6724790"/>
          </a:xfrm>
          <a:prstGeom prst="rect">
            <a:avLst/>
          </a:prstGeom>
        </p:spPr>
        <p:txBody>
          <a:bodyPr vert="horz" wrap="square" lIns="0" tIns="17145" rIns="0" bIns="0" rtlCol="0">
            <a:spAutoFit/>
          </a:bodyPr>
          <a:lstStyle/>
          <a:p>
            <a:pPr marL="12700">
              <a:lnSpc>
                <a:spcPct val="100000"/>
              </a:lnSpc>
              <a:spcBef>
                <a:spcPts val="135"/>
              </a:spcBef>
            </a:pPr>
            <a:r>
              <a:rPr sz="3700" spc="120" dirty="0" smtClean="0">
                <a:solidFill>
                  <a:srgbClr val="0A5B8C"/>
                </a:solidFill>
                <a:latin typeface="Cambria"/>
                <a:cs typeface="Cambria"/>
              </a:rPr>
              <a:t>CÁ</a:t>
            </a:r>
            <a:r>
              <a:rPr lang="es-AR" sz="3700" spc="120" dirty="0" smtClean="0">
                <a:solidFill>
                  <a:srgbClr val="0A5B8C"/>
                </a:solidFill>
                <a:latin typeface="Cambria"/>
                <a:cs typeface="Cambria"/>
              </a:rPr>
              <a:t>MARA </a:t>
            </a:r>
            <a:r>
              <a:rPr sz="3700" spc="300" dirty="0" smtClean="0">
                <a:solidFill>
                  <a:srgbClr val="0A5B8C"/>
                </a:solidFill>
                <a:latin typeface="Cambria"/>
                <a:cs typeface="Cambria"/>
              </a:rPr>
              <a:t> </a:t>
            </a:r>
            <a:r>
              <a:rPr sz="3700" spc="60" dirty="0">
                <a:solidFill>
                  <a:srgbClr val="004F85"/>
                </a:solidFill>
                <a:latin typeface="Cambria"/>
                <a:cs typeface="Cambria"/>
              </a:rPr>
              <a:t>RESOLVIÓ:</a:t>
            </a:r>
            <a:endParaRPr sz="3700" dirty="0">
              <a:latin typeface="Cambria"/>
              <a:cs typeface="Cambria"/>
            </a:endParaRPr>
          </a:p>
          <a:p>
            <a:pPr marL="964565" marR="5080" indent="3810" algn="just">
              <a:lnSpc>
                <a:spcPct val="104600"/>
              </a:lnSpc>
              <a:spcBef>
                <a:spcPts val="2045"/>
              </a:spcBef>
              <a:tabLst>
                <a:tab pos="3524250" algn="l"/>
                <a:tab pos="4032250" algn="l"/>
              </a:tabLst>
            </a:pPr>
            <a:r>
              <a:rPr sz="2800" i="1" dirty="0">
                <a:latin typeface="Cambria"/>
                <a:cs typeface="Cambria"/>
              </a:rPr>
              <a:t>“La</a:t>
            </a:r>
            <a:r>
              <a:rPr sz="2800" i="1" spc="150" dirty="0">
                <a:latin typeface="Cambria"/>
                <a:cs typeface="Cambria"/>
              </a:rPr>
              <a:t> </a:t>
            </a:r>
            <a:r>
              <a:rPr sz="2800" i="1" dirty="0" err="1">
                <a:latin typeface="Cambria"/>
                <a:cs typeface="Cambria"/>
              </a:rPr>
              <a:t>abuela</a:t>
            </a:r>
            <a:r>
              <a:rPr sz="2800" i="1" spc="200" dirty="0">
                <a:latin typeface="Cambria"/>
                <a:cs typeface="Cambria"/>
              </a:rPr>
              <a:t> </a:t>
            </a:r>
            <a:r>
              <a:rPr sz="2800" i="1" spc="60" dirty="0" err="1" smtClean="0">
                <a:latin typeface="Cambria"/>
                <a:cs typeface="Cambria"/>
              </a:rPr>
              <a:t>codemandada</a:t>
            </a:r>
            <a:r>
              <a:rPr lang="es-AR" sz="2800" i="1" spc="60" dirty="0" smtClean="0">
                <a:latin typeface="Cambria"/>
                <a:cs typeface="Cambria"/>
              </a:rPr>
              <a:t> </a:t>
            </a:r>
            <a:r>
              <a:rPr sz="2800" i="1" spc="-20" dirty="0" err="1" smtClean="0">
                <a:latin typeface="Cambria"/>
                <a:cs typeface="Cambria"/>
              </a:rPr>
              <a:t>fu</a:t>
            </a:r>
            <a:r>
              <a:rPr lang="es-AR" sz="2800" i="1" spc="-20" dirty="0" smtClean="0">
                <a:latin typeface="Cambria"/>
                <a:cs typeface="Cambria"/>
              </a:rPr>
              <a:t>e </a:t>
            </a:r>
            <a:r>
              <a:rPr sz="2800" i="1" spc="50" dirty="0" err="1" smtClean="0">
                <a:latin typeface="Cambria"/>
                <a:cs typeface="Cambria"/>
              </a:rPr>
              <a:t>correctamente</a:t>
            </a:r>
            <a:r>
              <a:rPr sz="2800" i="1" spc="350" dirty="0" smtClean="0">
                <a:latin typeface="Cambria"/>
                <a:cs typeface="Cambria"/>
              </a:rPr>
              <a:t> </a:t>
            </a:r>
            <a:r>
              <a:rPr sz="2800" i="1" dirty="0">
                <a:latin typeface="Cambria"/>
                <a:cs typeface="Cambria"/>
              </a:rPr>
              <a:t>citada</a:t>
            </a:r>
            <a:r>
              <a:rPr sz="2800" i="1" spc="175" dirty="0">
                <a:latin typeface="Cambria"/>
                <a:cs typeface="Cambria"/>
              </a:rPr>
              <a:t> </a:t>
            </a:r>
            <a:r>
              <a:rPr sz="2800" i="1" dirty="0">
                <a:latin typeface="Cambria"/>
                <a:cs typeface="Cambria"/>
              </a:rPr>
              <a:t>a</a:t>
            </a:r>
            <a:r>
              <a:rPr sz="2800" i="1" spc="105" dirty="0">
                <a:latin typeface="Cambria"/>
                <a:cs typeface="Cambria"/>
              </a:rPr>
              <a:t> </a:t>
            </a:r>
            <a:r>
              <a:rPr sz="2800" i="1" spc="110" dirty="0">
                <a:latin typeface="Cambria"/>
                <a:cs typeface="Cambria"/>
              </a:rPr>
              <a:t>este </a:t>
            </a:r>
            <a:r>
              <a:rPr sz="2800" i="1" spc="70" dirty="0">
                <a:latin typeface="Cambria"/>
                <a:cs typeface="Cambria"/>
              </a:rPr>
              <a:t>proceso,</a:t>
            </a:r>
            <a:r>
              <a:rPr sz="2800" i="1" spc="275" dirty="0">
                <a:latin typeface="Cambria"/>
                <a:cs typeface="Cambria"/>
              </a:rPr>
              <a:t> </a:t>
            </a:r>
            <a:r>
              <a:rPr sz="2800" i="1" spc="90" dirty="0">
                <a:latin typeface="Cambria"/>
                <a:cs typeface="Cambria"/>
              </a:rPr>
              <a:t>que</a:t>
            </a:r>
            <a:r>
              <a:rPr sz="2800" i="1" spc="110" dirty="0">
                <a:latin typeface="Cambria"/>
                <a:cs typeface="Cambria"/>
              </a:rPr>
              <a:t> </a:t>
            </a:r>
            <a:r>
              <a:rPr sz="2800" i="1" dirty="0">
                <a:latin typeface="Cambria"/>
                <a:cs typeface="Cambria"/>
              </a:rPr>
              <a:t>resulta</a:t>
            </a:r>
            <a:r>
              <a:rPr sz="2800" i="1" spc="254" dirty="0">
                <a:latin typeface="Cambria"/>
                <a:cs typeface="Cambria"/>
              </a:rPr>
              <a:t> </a:t>
            </a:r>
            <a:r>
              <a:rPr sz="2800" b="1" i="1" dirty="0">
                <a:latin typeface="Cambria"/>
                <a:cs typeface="Cambria"/>
              </a:rPr>
              <a:t>autónomo</a:t>
            </a:r>
            <a:r>
              <a:rPr sz="2800" b="1" i="1" spc="140" dirty="0">
                <a:latin typeface="Cambria"/>
                <a:cs typeface="Cambria"/>
              </a:rPr>
              <a:t> </a:t>
            </a:r>
            <a:r>
              <a:rPr sz="2800" b="1" i="1" dirty="0">
                <a:latin typeface="Cambria"/>
                <a:cs typeface="Cambria"/>
              </a:rPr>
              <a:t>del</a:t>
            </a:r>
            <a:r>
              <a:rPr sz="2800" b="1" i="1" spc="204" dirty="0">
                <a:latin typeface="Cambria"/>
                <a:cs typeface="Cambria"/>
              </a:rPr>
              <a:t> </a:t>
            </a:r>
            <a:r>
              <a:rPr sz="2800" b="1" i="1" spc="114" dirty="0">
                <a:latin typeface="Cambria"/>
                <a:cs typeface="Cambria"/>
              </a:rPr>
              <a:t>proceso</a:t>
            </a:r>
            <a:r>
              <a:rPr sz="2800" b="1" i="1" spc="135" dirty="0">
                <a:latin typeface="Cambria"/>
                <a:cs typeface="Cambria"/>
              </a:rPr>
              <a:t> </a:t>
            </a:r>
            <a:r>
              <a:rPr sz="2800" b="1" i="1" spc="90" dirty="0">
                <a:latin typeface="Cambria"/>
                <a:cs typeface="Cambria"/>
              </a:rPr>
              <a:t>donde</a:t>
            </a:r>
            <a:r>
              <a:rPr sz="2800" b="1" i="1" spc="310" dirty="0">
                <a:latin typeface="Cambria"/>
                <a:cs typeface="Cambria"/>
              </a:rPr>
              <a:t> </a:t>
            </a:r>
            <a:r>
              <a:rPr sz="2800" b="1" i="1" spc="75" dirty="0">
                <a:latin typeface="Cambria"/>
                <a:cs typeface="Cambria"/>
              </a:rPr>
              <a:t>se</a:t>
            </a:r>
            <a:r>
              <a:rPr sz="2800" b="1" i="1" spc="270" dirty="0">
                <a:latin typeface="Cambria"/>
                <a:cs typeface="Cambria"/>
              </a:rPr>
              <a:t> </a:t>
            </a:r>
            <a:r>
              <a:rPr lang="es-AR" sz="2800" b="1" i="1" dirty="0" smtClean="0">
                <a:latin typeface="Cambria"/>
                <a:cs typeface="Cambria"/>
              </a:rPr>
              <a:t>fijó</a:t>
            </a:r>
            <a:r>
              <a:rPr sz="2800" b="1" i="1" spc="25" dirty="0" smtClean="0">
                <a:latin typeface="Cambria"/>
                <a:cs typeface="Cambria"/>
              </a:rPr>
              <a:t> </a:t>
            </a:r>
            <a:r>
              <a:rPr sz="2800" b="1" i="1" spc="-25" dirty="0">
                <a:latin typeface="Cambria"/>
                <a:cs typeface="Cambria"/>
              </a:rPr>
              <a:t>la </a:t>
            </a:r>
            <a:r>
              <a:rPr sz="2800" b="1" i="1" spc="50" dirty="0">
                <a:latin typeface="Cambria"/>
                <a:cs typeface="Cambria"/>
              </a:rPr>
              <a:t>cuota</a:t>
            </a:r>
            <a:r>
              <a:rPr sz="2800" b="1" i="1" spc="120" dirty="0">
                <a:latin typeface="Cambria"/>
                <a:cs typeface="Cambria"/>
              </a:rPr>
              <a:t> </a:t>
            </a:r>
            <a:r>
              <a:rPr sz="2800" b="1" i="1" spc="-20" dirty="0">
                <a:latin typeface="Cambria"/>
                <a:cs typeface="Cambria"/>
              </a:rPr>
              <a:t>originaria,</a:t>
            </a:r>
            <a:r>
              <a:rPr sz="2800" i="1" spc="70" dirty="0">
                <a:latin typeface="Cambria"/>
                <a:cs typeface="Cambria"/>
              </a:rPr>
              <a:t>  </a:t>
            </a:r>
            <a:r>
              <a:rPr sz="2800" i="1" spc="-100" dirty="0">
                <a:latin typeface="Cambria"/>
                <a:cs typeface="Cambria"/>
              </a:rPr>
              <a:t>y</a:t>
            </a:r>
            <a:r>
              <a:rPr sz="2800" i="1" spc="-60" dirty="0">
                <a:latin typeface="Cambria"/>
                <a:cs typeface="Cambria"/>
              </a:rPr>
              <a:t> </a:t>
            </a:r>
            <a:r>
              <a:rPr sz="2800" i="1" dirty="0">
                <a:latin typeface="Cambria"/>
                <a:cs typeface="Cambria"/>
              </a:rPr>
              <a:t>por</a:t>
            </a:r>
            <a:r>
              <a:rPr sz="2800" i="1" spc="20" dirty="0">
                <a:latin typeface="Cambria"/>
                <a:cs typeface="Cambria"/>
              </a:rPr>
              <a:t> </a:t>
            </a:r>
            <a:r>
              <a:rPr sz="2800" i="1" spc="75" dirty="0">
                <a:latin typeface="Cambria"/>
                <a:cs typeface="Cambria"/>
              </a:rPr>
              <a:t>lo</a:t>
            </a:r>
            <a:r>
              <a:rPr sz="2800" i="1" spc="40" dirty="0">
                <a:latin typeface="Cambria"/>
                <a:cs typeface="Cambria"/>
              </a:rPr>
              <a:t> </a:t>
            </a:r>
            <a:r>
              <a:rPr sz="2800" i="1" dirty="0">
                <a:latin typeface="Cambria"/>
                <a:cs typeface="Cambria"/>
              </a:rPr>
              <a:t>tanto</a:t>
            </a:r>
            <a:r>
              <a:rPr sz="2800" i="1" spc="-25" dirty="0">
                <a:latin typeface="Cambria"/>
                <a:cs typeface="Cambria"/>
              </a:rPr>
              <a:t> </a:t>
            </a:r>
            <a:r>
              <a:rPr sz="2800" i="1" dirty="0">
                <a:latin typeface="Cambria"/>
                <a:cs typeface="Cambria"/>
              </a:rPr>
              <a:t>no</a:t>
            </a:r>
            <a:r>
              <a:rPr sz="2800" i="1" spc="229" dirty="0">
                <a:latin typeface="Cambria"/>
                <a:cs typeface="Cambria"/>
              </a:rPr>
              <a:t> </a:t>
            </a:r>
            <a:r>
              <a:rPr sz="2800" i="1" dirty="0">
                <a:latin typeface="Cambria"/>
                <a:cs typeface="Cambria"/>
              </a:rPr>
              <a:t>se</a:t>
            </a:r>
            <a:r>
              <a:rPr sz="2800" i="1" spc="434" dirty="0">
                <a:latin typeface="Cambria"/>
                <a:cs typeface="Cambria"/>
              </a:rPr>
              <a:t> </a:t>
            </a:r>
            <a:r>
              <a:rPr lang="es-AR" sz="2800" i="1" dirty="0" smtClean="0">
                <a:latin typeface="Cambria"/>
                <a:cs typeface="Cambria"/>
              </a:rPr>
              <a:t>verifica</a:t>
            </a:r>
            <a:r>
              <a:rPr sz="2800" i="1" spc="160" dirty="0" smtClean="0">
                <a:latin typeface="Cambria"/>
                <a:cs typeface="Cambria"/>
              </a:rPr>
              <a:t> </a:t>
            </a:r>
            <a:r>
              <a:rPr sz="2800" i="1" spc="90" dirty="0">
                <a:latin typeface="Cambria"/>
                <a:cs typeface="Cambria"/>
              </a:rPr>
              <a:t>que</a:t>
            </a:r>
            <a:r>
              <a:rPr sz="2800" i="1" spc="195" dirty="0">
                <a:latin typeface="Cambria"/>
                <a:cs typeface="Cambria"/>
              </a:rPr>
              <a:t> </a:t>
            </a:r>
            <a:r>
              <a:rPr sz="2800" i="1" spc="75" dirty="0">
                <a:latin typeface="Cambria"/>
                <a:cs typeface="Cambria"/>
              </a:rPr>
              <a:t>se</a:t>
            </a:r>
            <a:r>
              <a:rPr sz="2800" i="1" spc="120" dirty="0">
                <a:latin typeface="Cambria"/>
                <a:cs typeface="Cambria"/>
              </a:rPr>
              <a:t> </a:t>
            </a:r>
            <a:r>
              <a:rPr sz="2800" i="1" spc="-20" dirty="0">
                <a:latin typeface="Cambria"/>
                <a:cs typeface="Cambria"/>
              </a:rPr>
              <a:t>haya </a:t>
            </a:r>
            <a:r>
              <a:rPr sz="2800" i="1" dirty="0">
                <a:latin typeface="Cambria"/>
                <a:cs typeface="Cambria"/>
              </a:rPr>
              <a:t>conculcado</a:t>
            </a:r>
            <a:r>
              <a:rPr sz="2800" i="1" spc="250" dirty="0">
                <a:latin typeface="Cambria"/>
                <a:cs typeface="Cambria"/>
              </a:rPr>
              <a:t> </a:t>
            </a:r>
            <a:r>
              <a:rPr sz="2800" i="1" dirty="0">
                <a:latin typeface="Cambria"/>
                <a:cs typeface="Cambria"/>
              </a:rPr>
              <a:t>su</a:t>
            </a:r>
            <a:r>
              <a:rPr sz="2800" i="1" spc="-30" dirty="0">
                <a:latin typeface="Cambria"/>
                <a:cs typeface="Cambria"/>
              </a:rPr>
              <a:t> </a:t>
            </a:r>
            <a:r>
              <a:rPr sz="2800" i="1" dirty="0">
                <a:latin typeface="Cambria"/>
                <a:cs typeface="Cambria"/>
              </a:rPr>
              <a:t>derecho</a:t>
            </a:r>
            <a:r>
              <a:rPr sz="2800" i="1" spc="90" dirty="0">
                <a:latin typeface="Cambria"/>
                <a:cs typeface="Cambria"/>
              </a:rPr>
              <a:t> </a:t>
            </a:r>
            <a:r>
              <a:rPr sz="2800" i="1" spc="70" dirty="0">
                <a:latin typeface="Cambria"/>
                <a:cs typeface="Cambria"/>
              </a:rPr>
              <a:t>de</a:t>
            </a:r>
            <a:r>
              <a:rPr sz="2800" i="1" spc="114" dirty="0">
                <a:latin typeface="Cambria"/>
                <a:cs typeface="Cambria"/>
              </a:rPr>
              <a:t> </a:t>
            </a:r>
            <a:r>
              <a:rPr sz="2800" i="1" dirty="0">
                <a:latin typeface="Cambria"/>
                <a:cs typeface="Cambria"/>
              </a:rPr>
              <a:t>defensa.</a:t>
            </a:r>
            <a:r>
              <a:rPr sz="2800" i="1" spc="175" dirty="0">
                <a:latin typeface="Cambria"/>
                <a:cs typeface="Cambria"/>
              </a:rPr>
              <a:t> </a:t>
            </a:r>
            <a:r>
              <a:rPr sz="2800" i="1" dirty="0">
                <a:latin typeface="Cambria"/>
                <a:cs typeface="Cambria"/>
              </a:rPr>
              <a:t>Compareció</a:t>
            </a:r>
            <a:r>
              <a:rPr sz="2800" i="1" spc="229" dirty="0">
                <a:latin typeface="Cambria"/>
                <a:cs typeface="Cambria"/>
              </a:rPr>
              <a:t> </a:t>
            </a:r>
            <a:r>
              <a:rPr sz="2800" i="1" spc="-25" dirty="0">
                <a:latin typeface="Cambria"/>
                <a:cs typeface="Cambria"/>
              </a:rPr>
              <a:t>con</a:t>
            </a:r>
            <a:r>
              <a:rPr sz="2800" i="1" spc="550" dirty="0">
                <a:latin typeface="Cambria"/>
                <a:cs typeface="Cambria"/>
              </a:rPr>
              <a:t> </a:t>
            </a:r>
            <a:r>
              <a:rPr sz="2800" i="1" dirty="0">
                <a:latin typeface="Cambria"/>
                <a:cs typeface="Cambria"/>
              </a:rPr>
              <a:t>patrocinio</a:t>
            </a:r>
            <a:r>
              <a:rPr sz="2800" i="1" spc="229" dirty="0">
                <a:latin typeface="Cambria"/>
                <a:cs typeface="Cambria"/>
              </a:rPr>
              <a:t> </a:t>
            </a:r>
            <a:r>
              <a:rPr sz="2800" i="1" spc="45" dirty="0">
                <a:latin typeface="Cambria"/>
                <a:cs typeface="Cambria"/>
              </a:rPr>
              <a:t>letrado</a:t>
            </a:r>
            <a:r>
              <a:rPr sz="2800" i="1" spc="250" dirty="0">
                <a:latin typeface="Cambria"/>
                <a:cs typeface="Cambria"/>
              </a:rPr>
              <a:t> </a:t>
            </a:r>
            <a:r>
              <a:rPr sz="2800" i="1" dirty="0">
                <a:latin typeface="Cambria"/>
                <a:cs typeface="Cambria"/>
              </a:rPr>
              <a:t>diferenciado</a:t>
            </a:r>
            <a:r>
              <a:rPr sz="2800" i="1" spc="470" dirty="0">
                <a:latin typeface="Cambria"/>
                <a:cs typeface="Cambria"/>
              </a:rPr>
              <a:t> </a:t>
            </a:r>
            <a:r>
              <a:rPr sz="2800" i="1" dirty="0">
                <a:latin typeface="Cambria"/>
                <a:cs typeface="Cambria"/>
              </a:rPr>
              <a:t>del</a:t>
            </a:r>
            <a:r>
              <a:rPr sz="2800" i="1" spc="434" dirty="0">
                <a:latin typeface="Cambria"/>
                <a:cs typeface="Cambria"/>
              </a:rPr>
              <a:t> </a:t>
            </a:r>
            <a:r>
              <a:rPr sz="2800" i="1" dirty="0">
                <a:latin typeface="Cambria"/>
                <a:cs typeface="Cambria"/>
              </a:rPr>
              <a:t>obligado</a:t>
            </a:r>
            <a:r>
              <a:rPr sz="2800" i="1" spc="270" dirty="0">
                <a:latin typeface="Cambria"/>
                <a:cs typeface="Cambria"/>
              </a:rPr>
              <a:t> </a:t>
            </a:r>
            <a:r>
              <a:rPr sz="2800" i="1" dirty="0">
                <a:latin typeface="Cambria"/>
                <a:cs typeface="Cambria"/>
              </a:rPr>
              <a:t>principal</a:t>
            </a:r>
            <a:r>
              <a:rPr sz="2800" i="1" spc="210" dirty="0">
                <a:latin typeface="Cambria"/>
                <a:cs typeface="Cambria"/>
              </a:rPr>
              <a:t>  </a:t>
            </a:r>
            <a:r>
              <a:rPr sz="2800" i="1" spc="-50" dirty="0">
                <a:latin typeface="Cambria"/>
                <a:cs typeface="Cambria"/>
              </a:rPr>
              <a:t>y </a:t>
            </a:r>
            <a:r>
              <a:rPr sz="2800" i="1" spc="90" dirty="0">
                <a:latin typeface="Cambria"/>
                <a:cs typeface="Cambria"/>
              </a:rPr>
              <a:t>contestó</a:t>
            </a:r>
            <a:r>
              <a:rPr sz="2800" i="1" spc="95" dirty="0">
                <a:latin typeface="Cambria"/>
                <a:cs typeface="Cambria"/>
              </a:rPr>
              <a:t> </a:t>
            </a:r>
            <a:r>
              <a:rPr sz="2800" i="1" spc="75" dirty="0">
                <a:latin typeface="Cambria"/>
                <a:cs typeface="Cambria"/>
              </a:rPr>
              <a:t>el</a:t>
            </a:r>
            <a:r>
              <a:rPr sz="2800" i="1" spc="-20" dirty="0">
                <a:latin typeface="Cambria"/>
                <a:cs typeface="Cambria"/>
              </a:rPr>
              <a:t> </a:t>
            </a:r>
            <a:r>
              <a:rPr sz="2800" i="1" spc="110" dirty="0">
                <a:latin typeface="Cambria"/>
                <a:cs typeface="Cambria"/>
              </a:rPr>
              <a:t>pedido</a:t>
            </a:r>
            <a:r>
              <a:rPr sz="2800" i="1" spc="55" dirty="0">
                <a:latin typeface="Cambria"/>
                <a:cs typeface="Cambria"/>
              </a:rPr>
              <a:t> </a:t>
            </a:r>
            <a:r>
              <a:rPr sz="2800" i="1" spc="114" dirty="0">
                <a:latin typeface="Cambria"/>
                <a:cs typeface="Cambria"/>
              </a:rPr>
              <a:t>de</a:t>
            </a:r>
            <a:r>
              <a:rPr sz="2800" i="1" spc="160" dirty="0">
                <a:latin typeface="Cambria"/>
                <a:cs typeface="Cambria"/>
              </a:rPr>
              <a:t> </a:t>
            </a:r>
            <a:r>
              <a:rPr sz="2800" i="1" spc="50" dirty="0">
                <a:latin typeface="Cambria"/>
                <a:cs typeface="Cambria"/>
              </a:rPr>
              <a:t>aumento</a:t>
            </a:r>
            <a:r>
              <a:rPr sz="2800" i="1" spc="75" dirty="0">
                <a:latin typeface="Cambria"/>
                <a:cs typeface="Cambria"/>
              </a:rPr>
              <a:t> </a:t>
            </a:r>
            <a:r>
              <a:rPr sz="2800" i="1" dirty="0">
                <a:latin typeface="Cambria"/>
                <a:cs typeface="Cambria"/>
              </a:rPr>
              <a:t>provisorio</a:t>
            </a:r>
            <a:r>
              <a:rPr sz="2800" i="1" spc="135" dirty="0">
                <a:latin typeface="Cambria"/>
                <a:cs typeface="Cambria"/>
              </a:rPr>
              <a:t> </a:t>
            </a:r>
            <a:r>
              <a:rPr sz="2800" i="1" spc="90" dirty="0">
                <a:latin typeface="Cambria"/>
                <a:cs typeface="Cambria"/>
              </a:rPr>
              <a:t>que</a:t>
            </a:r>
            <a:r>
              <a:rPr sz="2800" i="1" spc="135" dirty="0">
                <a:latin typeface="Cambria"/>
                <a:cs typeface="Cambria"/>
              </a:rPr>
              <a:t> </a:t>
            </a:r>
            <a:r>
              <a:rPr sz="2800" i="1" dirty="0">
                <a:latin typeface="Cambria"/>
                <a:cs typeface="Cambria"/>
              </a:rPr>
              <a:t>era</a:t>
            </a:r>
            <a:r>
              <a:rPr sz="2800" i="1" spc="155" dirty="0">
                <a:latin typeface="Cambria"/>
                <a:cs typeface="Cambria"/>
              </a:rPr>
              <a:t> </a:t>
            </a:r>
            <a:r>
              <a:rPr sz="2800" i="1" dirty="0">
                <a:latin typeface="Cambria"/>
                <a:cs typeface="Cambria"/>
              </a:rPr>
              <a:t>el</a:t>
            </a:r>
            <a:r>
              <a:rPr sz="2800" i="1" spc="175" dirty="0">
                <a:latin typeface="Cambria"/>
                <a:cs typeface="Cambria"/>
              </a:rPr>
              <a:t> </a:t>
            </a:r>
            <a:r>
              <a:rPr sz="2800" i="1" spc="75" dirty="0">
                <a:latin typeface="Cambria"/>
                <a:cs typeface="Cambria"/>
              </a:rPr>
              <a:t>objeto</a:t>
            </a:r>
            <a:r>
              <a:rPr sz="2800" i="1" spc="40" dirty="0">
                <a:latin typeface="Cambria"/>
                <a:cs typeface="Cambria"/>
              </a:rPr>
              <a:t> </a:t>
            </a:r>
            <a:r>
              <a:rPr sz="2800" i="1" spc="60" dirty="0">
                <a:latin typeface="Cambria"/>
                <a:cs typeface="Cambria"/>
              </a:rPr>
              <a:t>de </a:t>
            </a:r>
            <a:r>
              <a:rPr sz="2800" i="1" dirty="0">
                <a:latin typeface="Cambria"/>
                <a:cs typeface="Cambria"/>
              </a:rPr>
              <a:t>la</a:t>
            </a:r>
            <a:r>
              <a:rPr sz="2800" i="1" spc="170" dirty="0">
                <a:latin typeface="Cambria"/>
                <a:cs typeface="Cambria"/>
              </a:rPr>
              <a:t> </a:t>
            </a:r>
            <a:r>
              <a:rPr sz="2800" i="1" dirty="0">
                <a:latin typeface="Cambria"/>
                <a:cs typeface="Cambria"/>
              </a:rPr>
              <a:t>audiencia</a:t>
            </a:r>
            <a:r>
              <a:rPr sz="2800" i="1" spc="315" dirty="0">
                <a:latin typeface="Cambria"/>
                <a:cs typeface="Cambria"/>
              </a:rPr>
              <a:t> </a:t>
            </a:r>
            <a:r>
              <a:rPr sz="2800" i="1" spc="55" dirty="0">
                <a:latin typeface="Cambria"/>
                <a:cs typeface="Cambria"/>
              </a:rPr>
              <a:t>celebrada,</a:t>
            </a:r>
            <a:r>
              <a:rPr sz="2800" i="1" spc="229" dirty="0">
                <a:latin typeface="Cambria"/>
                <a:cs typeface="Cambria"/>
              </a:rPr>
              <a:t> </a:t>
            </a:r>
            <a:r>
              <a:rPr sz="2800" i="1" dirty="0">
                <a:latin typeface="Cambria"/>
                <a:cs typeface="Cambria"/>
              </a:rPr>
              <a:t>previo</a:t>
            </a:r>
            <a:r>
              <a:rPr sz="2800" i="1" spc="100" dirty="0">
                <a:latin typeface="Cambria"/>
                <a:cs typeface="Cambria"/>
              </a:rPr>
              <a:t> </a:t>
            </a:r>
            <a:r>
              <a:rPr sz="2800" i="1" dirty="0">
                <a:latin typeface="Cambria"/>
                <a:cs typeface="Cambria"/>
              </a:rPr>
              <a:t>a</a:t>
            </a:r>
            <a:r>
              <a:rPr sz="2800" i="1" spc="145" dirty="0">
                <a:latin typeface="Cambria"/>
                <a:cs typeface="Cambria"/>
              </a:rPr>
              <a:t> </a:t>
            </a:r>
            <a:r>
              <a:rPr sz="2800" i="1" dirty="0">
                <a:latin typeface="Cambria"/>
                <a:cs typeface="Cambria"/>
              </a:rPr>
              <a:t>ello,</a:t>
            </a:r>
            <a:r>
              <a:rPr sz="2800" i="1" spc="310" dirty="0">
                <a:latin typeface="Cambria"/>
                <a:cs typeface="Cambria"/>
              </a:rPr>
              <a:t> </a:t>
            </a:r>
            <a:r>
              <a:rPr sz="2800" i="1" dirty="0">
                <a:latin typeface="Cambria"/>
                <a:cs typeface="Cambria"/>
              </a:rPr>
              <a:t>tomó</a:t>
            </a:r>
            <a:r>
              <a:rPr sz="2800" i="1" spc="105" dirty="0">
                <a:latin typeface="Cambria"/>
                <a:cs typeface="Cambria"/>
              </a:rPr>
              <a:t> </a:t>
            </a:r>
            <a:r>
              <a:rPr sz="2800" i="1" spc="50" dirty="0">
                <a:latin typeface="Cambria"/>
                <a:cs typeface="Cambria"/>
              </a:rPr>
              <a:t>conocimiento</a:t>
            </a:r>
            <a:r>
              <a:rPr sz="2800" i="1" spc="290" dirty="0">
                <a:latin typeface="Cambria"/>
                <a:cs typeface="Cambria"/>
              </a:rPr>
              <a:t> </a:t>
            </a:r>
            <a:r>
              <a:rPr sz="2800" i="1" spc="55" dirty="0">
                <a:latin typeface="Cambria"/>
                <a:cs typeface="Cambria"/>
              </a:rPr>
              <a:t>de</a:t>
            </a:r>
            <a:r>
              <a:rPr sz="2800" i="1" spc="290" dirty="0">
                <a:latin typeface="Cambria"/>
                <a:cs typeface="Cambria"/>
              </a:rPr>
              <a:t> </a:t>
            </a:r>
            <a:r>
              <a:rPr sz="2800" i="1" spc="-25" dirty="0">
                <a:latin typeface="Cambria"/>
                <a:cs typeface="Cambria"/>
              </a:rPr>
              <a:t>la </a:t>
            </a:r>
            <a:r>
              <a:rPr sz="2800" i="1" spc="60" dirty="0">
                <a:latin typeface="Cambria"/>
                <a:cs typeface="Cambria"/>
              </a:rPr>
              <a:t>demanda</a:t>
            </a:r>
            <a:r>
              <a:rPr sz="2800" i="1" spc="125" dirty="0">
                <a:latin typeface="Cambria"/>
                <a:cs typeface="Cambria"/>
              </a:rPr>
              <a:t>  </a:t>
            </a:r>
            <a:r>
              <a:rPr sz="2800" i="1" spc="-100" dirty="0">
                <a:latin typeface="Cambria"/>
                <a:cs typeface="Cambria"/>
              </a:rPr>
              <a:t>y</a:t>
            </a:r>
            <a:r>
              <a:rPr sz="2800" i="1" spc="-20" dirty="0">
                <a:latin typeface="Cambria"/>
                <a:cs typeface="Cambria"/>
              </a:rPr>
              <a:t> </a:t>
            </a:r>
            <a:r>
              <a:rPr sz="2800" i="1" dirty="0">
                <a:solidFill>
                  <a:srgbClr val="00133A"/>
                </a:solidFill>
                <a:latin typeface="Cambria"/>
                <a:cs typeface="Cambria"/>
              </a:rPr>
              <a:t>las</a:t>
            </a:r>
            <a:r>
              <a:rPr sz="2800" i="1" spc="200" dirty="0">
                <a:solidFill>
                  <a:srgbClr val="00133A"/>
                </a:solidFill>
                <a:latin typeface="Cambria"/>
                <a:cs typeface="Cambria"/>
              </a:rPr>
              <a:t> </a:t>
            </a:r>
            <a:r>
              <a:rPr sz="2800" i="1" dirty="0" err="1" smtClean="0">
                <a:latin typeface="Cambria"/>
                <a:cs typeface="Cambria"/>
              </a:rPr>
              <a:t>prueba</a:t>
            </a:r>
            <a:r>
              <a:rPr lang="es-AR" sz="2800" i="1" dirty="0" smtClean="0">
                <a:latin typeface="Cambria"/>
                <a:cs typeface="Cambria"/>
              </a:rPr>
              <a:t>s</a:t>
            </a:r>
            <a:r>
              <a:rPr sz="2800" i="1" spc="315" dirty="0" smtClean="0">
                <a:latin typeface="Cambria"/>
                <a:cs typeface="Cambria"/>
              </a:rPr>
              <a:t> </a:t>
            </a:r>
            <a:r>
              <a:rPr sz="2800" i="1" dirty="0">
                <a:latin typeface="Cambria"/>
                <a:cs typeface="Cambria"/>
              </a:rPr>
              <a:t>aportadas</a:t>
            </a:r>
            <a:r>
              <a:rPr sz="2800" i="1" spc="300" dirty="0">
                <a:latin typeface="Cambria"/>
                <a:cs typeface="Cambria"/>
              </a:rPr>
              <a:t> </a:t>
            </a:r>
            <a:r>
              <a:rPr sz="2800" i="1" dirty="0">
                <a:latin typeface="Cambria"/>
                <a:cs typeface="Cambria"/>
              </a:rPr>
              <a:t>por</a:t>
            </a:r>
            <a:r>
              <a:rPr sz="2800" i="1" spc="100" dirty="0">
                <a:latin typeface="Cambria"/>
                <a:cs typeface="Cambria"/>
              </a:rPr>
              <a:t> </a:t>
            </a:r>
            <a:r>
              <a:rPr sz="2800" i="1" dirty="0">
                <a:latin typeface="Cambria"/>
                <a:cs typeface="Cambria"/>
              </a:rPr>
              <a:t>la</a:t>
            </a:r>
            <a:r>
              <a:rPr sz="2800" i="1" spc="190" dirty="0">
                <a:latin typeface="Cambria"/>
                <a:cs typeface="Cambria"/>
              </a:rPr>
              <a:t> </a:t>
            </a:r>
            <a:r>
              <a:rPr sz="2800" i="1" dirty="0">
                <a:latin typeface="Cambria"/>
                <a:cs typeface="Cambria"/>
              </a:rPr>
              <a:t>actora</a:t>
            </a:r>
            <a:r>
              <a:rPr sz="2800" i="1" spc="229" dirty="0">
                <a:latin typeface="Cambria"/>
                <a:cs typeface="Cambria"/>
              </a:rPr>
              <a:t> </a:t>
            </a:r>
            <a:r>
              <a:rPr sz="2800" b="1" i="1" spc="105" dirty="0">
                <a:latin typeface="Cambria"/>
                <a:cs typeface="Cambria"/>
              </a:rPr>
              <a:t>puesto</a:t>
            </a:r>
            <a:r>
              <a:rPr sz="2800" b="1" i="1" spc="125" dirty="0">
                <a:latin typeface="Cambria"/>
                <a:cs typeface="Cambria"/>
              </a:rPr>
              <a:t> </a:t>
            </a:r>
            <a:r>
              <a:rPr sz="2800" b="1" i="1" spc="90" dirty="0">
                <a:latin typeface="Cambria"/>
                <a:cs typeface="Cambria"/>
              </a:rPr>
              <a:t>que</a:t>
            </a:r>
            <a:r>
              <a:rPr sz="2800" b="1" i="1" spc="85" dirty="0">
                <a:latin typeface="Cambria"/>
                <a:cs typeface="Cambria"/>
              </a:rPr>
              <a:t>  </a:t>
            </a:r>
            <a:r>
              <a:rPr sz="2800" b="1" i="1" spc="-25" dirty="0">
                <a:latin typeface="Cambria"/>
                <a:cs typeface="Cambria"/>
              </a:rPr>
              <a:t>fue </a:t>
            </a:r>
            <a:r>
              <a:rPr sz="2800" b="1" i="1" spc="60" dirty="0">
                <a:latin typeface="Cambria"/>
                <a:cs typeface="Cambria"/>
              </a:rPr>
              <a:t>demandada</a:t>
            </a:r>
            <a:r>
              <a:rPr sz="2800" b="1" i="1" spc="250" dirty="0">
                <a:latin typeface="Cambria"/>
                <a:cs typeface="Cambria"/>
              </a:rPr>
              <a:t> </a:t>
            </a:r>
            <a:r>
              <a:rPr sz="2800" b="1" i="1" dirty="0">
                <a:latin typeface="Cambria"/>
                <a:cs typeface="Cambria"/>
              </a:rPr>
              <a:t>para</a:t>
            </a:r>
            <a:r>
              <a:rPr sz="2800" b="1" i="1" spc="280" dirty="0">
                <a:latin typeface="Cambria"/>
                <a:cs typeface="Cambria"/>
              </a:rPr>
              <a:t> </a:t>
            </a:r>
            <a:r>
              <a:rPr sz="2800" b="1" i="1" dirty="0">
                <a:latin typeface="Cambria"/>
                <a:cs typeface="Cambria"/>
              </a:rPr>
              <a:t>-</a:t>
            </a:r>
            <a:r>
              <a:rPr sz="2800" b="1" i="1" spc="-25" dirty="0">
                <a:latin typeface="Cambria"/>
                <a:cs typeface="Cambria"/>
              </a:rPr>
              <a:t>de</a:t>
            </a:r>
            <a:r>
              <a:rPr sz="2800" b="1" i="1" dirty="0">
                <a:latin typeface="Cambria"/>
                <a:cs typeface="Cambria"/>
              </a:rPr>
              <a:t>	</a:t>
            </a:r>
            <a:r>
              <a:rPr sz="2800" b="1" i="1" spc="75" dirty="0">
                <a:latin typeface="Cambria"/>
                <a:cs typeface="Cambria"/>
              </a:rPr>
              <a:t>corresponder-</a:t>
            </a:r>
            <a:r>
              <a:rPr sz="2800" b="1" i="1" spc="325" dirty="0">
                <a:latin typeface="Cambria"/>
                <a:cs typeface="Cambria"/>
              </a:rPr>
              <a:t> </a:t>
            </a:r>
            <a:r>
              <a:rPr sz="2800" b="1" i="1" spc="70" dirty="0">
                <a:latin typeface="Cambria"/>
                <a:cs typeface="Cambria"/>
              </a:rPr>
              <a:t>responder</a:t>
            </a:r>
            <a:r>
              <a:rPr sz="2800" b="1" i="1" spc="180" dirty="0">
                <a:latin typeface="Cambria"/>
                <a:cs typeface="Cambria"/>
              </a:rPr>
              <a:t> </a:t>
            </a:r>
            <a:r>
              <a:rPr sz="2800" b="1" i="1" spc="75" dirty="0">
                <a:latin typeface="Cambria"/>
                <a:cs typeface="Cambria"/>
              </a:rPr>
              <a:t>en</a:t>
            </a:r>
            <a:r>
              <a:rPr sz="2800" b="1" i="1" spc="160" dirty="0">
                <a:latin typeface="Cambria"/>
                <a:cs typeface="Cambria"/>
              </a:rPr>
              <a:t> </a:t>
            </a:r>
            <a:r>
              <a:rPr sz="2800" b="1" i="1" spc="-10" dirty="0">
                <a:latin typeface="Cambria"/>
                <a:cs typeface="Cambria"/>
              </a:rPr>
              <a:t>subsidio.”</a:t>
            </a:r>
            <a:endParaRPr sz="2800" b="1" dirty="0">
              <a:latin typeface="Cambria"/>
              <a:cs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0633184" y="4601953"/>
            <a:ext cx="675372" cy="557574"/>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1328749" y="5496294"/>
            <a:ext cx="3023235" cy="614680"/>
          </a:xfrm>
          <a:prstGeom prst="rect">
            <a:avLst/>
          </a:prstGeom>
        </p:spPr>
        <p:txBody>
          <a:bodyPr vert="horz" wrap="square" lIns="0" tIns="14605" rIns="0" bIns="0" rtlCol="0">
            <a:spAutoFit/>
          </a:bodyPr>
          <a:lstStyle/>
          <a:p>
            <a:pPr marL="12700">
              <a:lnSpc>
                <a:spcPct val="100000"/>
              </a:lnSpc>
              <a:spcBef>
                <a:spcPts val="115"/>
              </a:spcBef>
            </a:pPr>
            <a:r>
              <a:rPr sz="3850" spc="55" dirty="0">
                <a:solidFill>
                  <a:srgbClr val="01548C"/>
                </a:solidFill>
                <a:latin typeface="Cambria"/>
                <a:cs typeface="Cambria"/>
              </a:rPr>
              <a:t>Art.</a:t>
            </a:r>
            <a:r>
              <a:rPr sz="3850" spc="45" dirty="0">
                <a:solidFill>
                  <a:srgbClr val="01548C"/>
                </a:solidFill>
                <a:latin typeface="Cambria"/>
                <a:cs typeface="Cambria"/>
              </a:rPr>
              <a:t> </a:t>
            </a:r>
            <a:r>
              <a:rPr sz="3850" dirty="0">
                <a:solidFill>
                  <a:srgbClr val="004687"/>
                </a:solidFill>
                <a:latin typeface="Cambria"/>
                <a:cs typeface="Cambria"/>
              </a:rPr>
              <a:t>668</a:t>
            </a:r>
            <a:r>
              <a:rPr sz="3850" spc="-135" dirty="0">
                <a:solidFill>
                  <a:srgbClr val="004687"/>
                </a:solidFill>
                <a:latin typeface="Cambria"/>
                <a:cs typeface="Cambria"/>
              </a:rPr>
              <a:t> </a:t>
            </a:r>
            <a:r>
              <a:rPr sz="3850" spc="160" dirty="0">
                <a:solidFill>
                  <a:srgbClr val="005089"/>
                </a:solidFill>
                <a:latin typeface="Cambria"/>
                <a:cs typeface="Cambria"/>
              </a:rPr>
              <a:t>CCyC</a:t>
            </a:r>
            <a:endParaRPr sz="3850">
              <a:latin typeface="Cambria"/>
              <a:cs typeface="Cambria"/>
            </a:endParaRPr>
          </a:p>
        </p:txBody>
      </p:sp>
      <p:sp>
        <p:nvSpPr>
          <p:cNvPr id="6" name="object 6"/>
          <p:cNvSpPr txBox="1"/>
          <p:nvPr/>
        </p:nvSpPr>
        <p:spPr>
          <a:xfrm>
            <a:off x="1339480" y="6599009"/>
            <a:ext cx="7789545" cy="1895775"/>
          </a:xfrm>
          <a:prstGeom prst="rect">
            <a:avLst/>
          </a:prstGeom>
        </p:spPr>
        <p:txBody>
          <a:bodyPr vert="horz" wrap="square" lIns="0" tIns="4445" rIns="0" bIns="0" rtlCol="0">
            <a:spAutoFit/>
          </a:bodyPr>
          <a:lstStyle/>
          <a:p>
            <a:pPr marL="12700" marR="5080" indent="3175" algn="just">
              <a:lnSpc>
                <a:spcPct val="111500"/>
              </a:lnSpc>
              <a:spcBef>
                <a:spcPts val="35"/>
              </a:spcBef>
            </a:pPr>
            <a:r>
              <a:rPr sz="2800" dirty="0">
                <a:solidFill>
                  <a:srgbClr val="343434"/>
                </a:solidFill>
                <a:latin typeface="Cambria"/>
                <a:cs typeface="Cambria"/>
              </a:rPr>
              <a:t>Permite</a:t>
            </a:r>
            <a:r>
              <a:rPr sz="2800" spc="229" dirty="0">
                <a:solidFill>
                  <a:srgbClr val="343434"/>
                </a:solidFill>
                <a:latin typeface="Cambria"/>
                <a:cs typeface="Cambria"/>
              </a:rPr>
              <a:t> </a:t>
            </a:r>
            <a:r>
              <a:rPr sz="2800" dirty="0">
                <a:solidFill>
                  <a:srgbClr val="262626"/>
                </a:solidFill>
                <a:latin typeface="Cambria"/>
                <a:cs typeface="Cambria"/>
              </a:rPr>
              <a:t>demandar</a:t>
            </a:r>
            <a:r>
              <a:rPr sz="2800" spc="265" dirty="0">
                <a:solidFill>
                  <a:srgbClr val="262626"/>
                </a:solidFill>
                <a:latin typeface="Cambria"/>
                <a:cs typeface="Cambria"/>
              </a:rPr>
              <a:t> </a:t>
            </a:r>
            <a:r>
              <a:rPr sz="2800" dirty="0">
                <a:solidFill>
                  <a:srgbClr val="383838"/>
                </a:solidFill>
                <a:latin typeface="Cambria"/>
                <a:cs typeface="Cambria"/>
              </a:rPr>
              <a:t>a</a:t>
            </a:r>
            <a:r>
              <a:rPr sz="2800" spc="95" dirty="0">
                <a:solidFill>
                  <a:srgbClr val="383838"/>
                </a:solidFill>
                <a:latin typeface="Cambria"/>
                <a:cs typeface="Cambria"/>
              </a:rPr>
              <a:t> </a:t>
            </a:r>
            <a:r>
              <a:rPr sz="2800" dirty="0">
                <a:solidFill>
                  <a:srgbClr val="383838"/>
                </a:solidFill>
                <a:latin typeface="Cambria"/>
                <a:cs typeface="Cambria"/>
              </a:rPr>
              <a:t>los</a:t>
            </a:r>
            <a:r>
              <a:rPr sz="2800" spc="180" dirty="0">
                <a:solidFill>
                  <a:srgbClr val="383838"/>
                </a:solidFill>
                <a:latin typeface="Cambria"/>
                <a:cs typeface="Cambria"/>
              </a:rPr>
              <a:t> </a:t>
            </a:r>
            <a:r>
              <a:rPr sz="2800" spc="60" dirty="0">
                <a:solidFill>
                  <a:srgbClr val="242424"/>
                </a:solidFill>
                <a:latin typeface="Cambria"/>
                <a:cs typeface="Cambria"/>
              </a:rPr>
              <a:t>ascendientes</a:t>
            </a:r>
            <a:r>
              <a:rPr sz="2800" spc="340" dirty="0">
                <a:solidFill>
                  <a:srgbClr val="242424"/>
                </a:solidFill>
                <a:latin typeface="Cambria"/>
                <a:cs typeface="Cambria"/>
              </a:rPr>
              <a:t> </a:t>
            </a:r>
            <a:r>
              <a:rPr sz="2800" dirty="0">
                <a:solidFill>
                  <a:srgbClr val="383838"/>
                </a:solidFill>
                <a:latin typeface="Cambria"/>
                <a:cs typeface="Cambria"/>
              </a:rPr>
              <a:t>en</a:t>
            </a:r>
            <a:r>
              <a:rPr sz="2800" spc="114" dirty="0">
                <a:solidFill>
                  <a:srgbClr val="383838"/>
                </a:solidFill>
                <a:latin typeface="Cambria"/>
                <a:cs typeface="Cambria"/>
              </a:rPr>
              <a:t> </a:t>
            </a:r>
            <a:r>
              <a:rPr sz="2800" dirty="0">
                <a:solidFill>
                  <a:srgbClr val="363636"/>
                </a:solidFill>
                <a:latin typeface="Cambria"/>
                <a:cs typeface="Cambria"/>
              </a:rPr>
              <a:t>el</a:t>
            </a:r>
            <a:r>
              <a:rPr sz="2800" spc="130" dirty="0">
                <a:solidFill>
                  <a:srgbClr val="363636"/>
                </a:solidFill>
                <a:latin typeface="Cambria"/>
                <a:cs typeface="Cambria"/>
              </a:rPr>
              <a:t> </a:t>
            </a:r>
            <a:r>
              <a:rPr sz="2800" spc="-10" dirty="0">
                <a:solidFill>
                  <a:srgbClr val="2F2F2F"/>
                </a:solidFill>
                <a:latin typeface="Cambria"/>
                <a:cs typeface="Cambria"/>
              </a:rPr>
              <a:t>mismo </a:t>
            </a:r>
            <a:r>
              <a:rPr sz="2800" spc="75" dirty="0">
                <a:solidFill>
                  <a:srgbClr val="2B2B2B"/>
                </a:solidFill>
                <a:latin typeface="Cambria"/>
                <a:cs typeface="Cambria"/>
              </a:rPr>
              <a:t>proceso</a:t>
            </a:r>
            <a:r>
              <a:rPr sz="2800" spc="70" dirty="0">
                <a:solidFill>
                  <a:srgbClr val="2B2B2B"/>
                </a:solidFill>
                <a:latin typeface="Cambria"/>
                <a:cs typeface="Cambria"/>
              </a:rPr>
              <a:t> </a:t>
            </a:r>
            <a:r>
              <a:rPr sz="2800" spc="114" dirty="0">
                <a:solidFill>
                  <a:srgbClr val="3D3D3D"/>
                </a:solidFill>
                <a:latin typeface="Cambria"/>
                <a:cs typeface="Cambria"/>
              </a:rPr>
              <a:t>o</a:t>
            </a:r>
            <a:r>
              <a:rPr sz="2800" spc="-25" dirty="0">
                <a:solidFill>
                  <a:srgbClr val="3D3D3D"/>
                </a:solidFill>
                <a:latin typeface="Cambria"/>
                <a:cs typeface="Cambria"/>
              </a:rPr>
              <a:t> </a:t>
            </a:r>
            <a:r>
              <a:rPr sz="2800" dirty="0">
                <a:solidFill>
                  <a:srgbClr val="2B2B2B"/>
                </a:solidFill>
                <a:latin typeface="Cambria"/>
                <a:cs typeface="Cambria"/>
              </a:rPr>
              <a:t>en</a:t>
            </a:r>
            <a:r>
              <a:rPr sz="2800" spc="110" dirty="0">
                <a:solidFill>
                  <a:srgbClr val="2B2B2B"/>
                </a:solidFill>
                <a:latin typeface="Cambria"/>
                <a:cs typeface="Cambria"/>
              </a:rPr>
              <a:t> </a:t>
            </a:r>
            <a:r>
              <a:rPr sz="2800" dirty="0">
                <a:solidFill>
                  <a:srgbClr val="343434"/>
                </a:solidFill>
                <a:latin typeface="Cambria"/>
                <a:cs typeface="Cambria"/>
              </a:rPr>
              <a:t>otro,</a:t>
            </a:r>
            <a:r>
              <a:rPr sz="2800" spc="65" dirty="0">
                <a:solidFill>
                  <a:srgbClr val="343434"/>
                </a:solidFill>
                <a:latin typeface="Cambria"/>
                <a:cs typeface="Cambria"/>
              </a:rPr>
              <a:t> </a:t>
            </a:r>
            <a:r>
              <a:rPr sz="2800" b="1" i="1" spc="-10" dirty="0">
                <a:solidFill>
                  <a:srgbClr val="3F3F3F"/>
                </a:solidFill>
                <a:latin typeface="Cambria"/>
                <a:cs typeface="Cambria"/>
              </a:rPr>
              <a:t>la</a:t>
            </a:r>
            <a:r>
              <a:rPr sz="2800" b="1" i="1" spc="105" dirty="0">
                <a:solidFill>
                  <a:srgbClr val="3F3F3F"/>
                </a:solidFill>
                <a:latin typeface="Cambria"/>
                <a:cs typeface="Cambria"/>
              </a:rPr>
              <a:t> </a:t>
            </a:r>
            <a:r>
              <a:rPr sz="2800" b="1" i="1" dirty="0">
                <a:solidFill>
                  <a:srgbClr val="383838"/>
                </a:solidFill>
                <a:latin typeface="Cambria"/>
                <a:cs typeface="Cambria"/>
              </a:rPr>
              <a:t>norma</a:t>
            </a:r>
            <a:r>
              <a:rPr sz="2800" b="1" i="1" spc="180" dirty="0">
                <a:solidFill>
                  <a:srgbClr val="383838"/>
                </a:solidFill>
                <a:latin typeface="Cambria"/>
                <a:cs typeface="Cambria"/>
              </a:rPr>
              <a:t> </a:t>
            </a:r>
            <a:r>
              <a:rPr sz="2800" b="1" i="1" dirty="0">
                <a:solidFill>
                  <a:srgbClr val="3B3B3B"/>
                </a:solidFill>
                <a:latin typeface="Cambria"/>
                <a:cs typeface="Cambria"/>
              </a:rPr>
              <a:t>no</a:t>
            </a:r>
            <a:r>
              <a:rPr sz="2800" b="1" i="1" spc="35" dirty="0">
                <a:solidFill>
                  <a:srgbClr val="3B3B3B"/>
                </a:solidFill>
                <a:latin typeface="Cambria"/>
                <a:cs typeface="Cambria"/>
              </a:rPr>
              <a:t> </a:t>
            </a:r>
            <a:r>
              <a:rPr sz="2800" b="1" i="1" dirty="0">
                <a:solidFill>
                  <a:srgbClr val="2F2F2F"/>
                </a:solidFill>
                <a:latin typeface="Cambria"/>
                <a:cs typeface="Cambria"/>
              </a:rPr>
              <a:t>indica</a:t>
            </a:r>
            <a:r>
              <a:rPr sz="2800" b="1" i="1" spc="135" dirty="0">
                <a:solidFill>
                  <a:srgbClr val="2F2F2F"/>
                </a:solidFill>
                <a:latin typeface="Cambria"/>
                <a:cs typeface="Cambria"/>
              </a:rPr>
              <a:t> </a:t>
            </a:r>
            <a:r>
              <a:rPr sz="2800" b="1" i="1" spc="60" dirty="0">
                <a:solidFill>
                  <a:srgbClr val="2A2A2A"/>
                </a:solidFill>
                <a:latin typeface="Cambria"/>
                <a:cs typeface="Cambria"/>
              </a:rPr>
              <a:t>que</a:t>
            </a:r>
            <a:r>
              <a:rPr sz="2800" b="1" i="1" spc="120" dirty="0">
                <a:solidFill>
                  <a:srgbClr val="2A2A2A"/>
                </a:solidFill>
                <a:latin typeface="Cambria"/>
                <a:cs typeface="Cambria"/>
              </a:rPr>
              <a:t> </a:t>
            </a:r>
            <a:r>
              <a:rPr sz="2800" b="1" i="1" dirty="0">
                <a:solidFill>
                  <a:srgbClr val="2D2D2D"/>
                </a:solidFill>
                <a:latin typeface="Cambria"/>
                <a:cs typeface="Cambria"/>
              </a:rPr>
              <a:t>ello</a:t>
            </a:r>
            <a:r>
              <a:rPr sz="2800" b="1" i="1" spc="40" dirty="0">
                <a:solidFill>
                  <a:srgbClr val="2D2D2D"/>
                </a:solidFill>
                <a:latin typeface="Cambria"/>
                <a:cs typeface="Cambria"/>
              </a:rPr>
              <a:t> </a:t>
            </a:r>
            <a:r>
              <a:rPr sz="2800" b="1" i="1" dirty="0">
                <a:solidFill>
                  <a:srgbClr val="2D2D2D"/>
                </a:solidFill>
                <a:latin typeface="Cambria"/>
                <a:cs typeface="Cambria"/>
              </a:rPr>
              <a:t>es</a:t>
            </a:r>
            <a:r>
              <a:rPr sz="2800" b="1" i="1" spc="455" dirty="0">
                <a:solidFill>
                  <a:srgbClr val="2D2D2D"/>
                </a:solidFill>
                <a:latin typeface="Cambria"/>
                <a:cs typeface="Cambria"/>
              </a:rPr>
              <a:t> </a:t>
            </a:r>
            <a:r>
              <a:rPr sz="2800" b="1" i="1" spc="-10" dirty="0">
                <a:solidFill>
                  <a:srgbClr val="2D2D2D"/>
                </a:solidFill>
                <a:latin typeface="Cambria"/>
                <a:cs typeface="Cambria"/>
              </a:rPr>
              <a:t>posible </a:t>
            </a:r>
            <a:r>
              <a:rPr sz="2800" b="1" i="1" dirty="0">
                <a:solidFill>
                  <a:srgbClr val="2F2F2F"/>
                </a:solidFill>
                <a:latin typeface="Cambria"/>
                <a:cs typeface="Cambria"/>
              </a:rPr>
              <a:t>sólo</a:t>
            </a:r>
            <a:r>
              <a:rPr sz="2800" b="1" i="1" spc="70" dirty="0">
                <a:solidFill>
                  <a:srgbClr val="2F2F2F"/>
                </a:solidFill>
                <a:latin typeface="Cambria"/>
                <a:cs typeface="Cambria"/>
              </a:rPr>
              <a:t> </a:t>
            </a:r>
            <a:r>
              <a:rPr sz="2800" b="1" i="1" spc="55" dirty="0">
                <a:solidFill>
                  <a:srgbClr val="363636"/>
                </a:solidFill>
                <a:latin typeface="Cambria"/>
                <a:cs typeface="Cambria"/>
              </a:rPr>
              <a:t>cuando</a:t>
            </a:r>
            <a:r>
              <a:rPr sz="2800" b="1" i="1" spc="160" dirty="0">
                <a:solidFill>
                  <a:srgbClr val="363636"/>
                </a:solidFill>
                <a:latin typeface="Cambria"/>
                <a:cs typeface="Cambria"/>
              </a:rPr>
              <a:t> </a:t>
            </a:r>
            <a:r>
              <a:rPr sz="2800" b="1" i="1" spc="50" dirty="0">
                <a:solidFill>
                  <a:srgbClr val="363636"/>
                </a:solidFill>
                <a:latin typeface="Cambria"/>
                <a:cs typeface="Cambria"/>
              </a:rPr>
              <a:t>se</a:t>
            </a:r>
            <a:r>
              <a:rPr sz="2800" b="1" i="1" spc="280" dirty="0">
                <a:solidFill>
                  <a:srgbClr val="363636"/>
                </a:solidFill>
                <a:latin typeface="Cambria"/>
                <a:cs typeface="Cambria"/>
              </a:rPr>
              <a:t> </a:t>
            </a:r>
            <a:r>
              <a:rPr sz="2800" b="1" i="1" dirty="0">
                <a:solidFill>
                  <a:srgbClr val="2F2F2F"/>
                </a:solidFill>
                <a:latin typeface="Cambria"/>
                <a:cs typeface="Cambria"/>
              </a:rPr>
              <a:t>demanda</a:t>
            </a:r>
            <a:r>
              <a:rPr sz="2800" b="1" i="1" spc="310" dirty="0">
                <a:solidFill>
                  <a:srgbClr val="2F2F2F"/>
                </a:solidFill>
                <a:latin typeface="Cambria"/>
                <a:cs typeface="Cambria"/>
              </a:rPr>
              <a:t> </a:t>
            </a:r>
            <a:r>
              <a:rPr sz="2800" b="1" i="1" spc="-30" dirty="0">
                <a:solidFill>
                  <a:srgbClr val="2D425D"/>
                </a:solidFill>
                <a:latin typeface="Cambria"/>
                <a:cs typeface="Cambria"/>
              </a:rPr>
              <a:t>la</a:t>
            </a:r>
            <a:r>
              <a:rPr sz="2800" b="1" i="1" spc="95" dirty="0">
                <a:solidFill>
                  <a:srgbClr val="2D425D"/>
                </a:solidFill>
                <a:latin typeface="Cambria"/>
                <a:cs typeface="Cambria"/>
              </a:rPr>
              <a:t> </a:t>
            </a:r>
            <a:r>
              <a:rPr sz="2800" b="1" i="1" dirty="0">
                <a:solidFill>
                  <a:srgbClr val="313131"/>
                </a:solidFill>
                <a:latin typeface="Cambria"/>
                <a:cs typeface="Cambria"/>
              </a:rPr>
              <a:t>fijación</a:t>
            </a:r>
            <a:r>
              <a:rPr sz="2800" b="1" i="1" spc="260" dirty="0">
                <a:solidFill>
                  <a:srgbClr val="313131"/>
                </a:solidFill>
                <a:latin typeface="Cambria"/>
                <a:cs typeface="Cambria"/>
              </a:rPr>
              <a:t> </a:t>
            </a:r>
            <a:r>
              <a:rPr sz="2800" b="1" i="1" spc="110" dirty="0">
                <a:solidFill>
                  <a:srgbClr val="2F2F2F"/>
                </a:solidFill>
                <a:latin typeface="Cambria"/>
                <a:cs typeface="Cambria"/>
              </a:rPr>
              <a:t>de</a:t>
            </a:r>
            <a:r>
              <a:rPr sz="2800" b="1" i="1" spc="170" dirty="0">
                <a:solidFill>
                  <a:srgbClr val="2F2F2F"/>
                </a:solidFill>
                <a:latin typeface="Cambria"/>
                <a:cs typeface="Cambria"/>
              </a:rPr>
              <a:t> </a:t>
            </a:r>
            <a:r>
              <a:rPr sz="2800" b="1" i="1" spc="-10" dirty="0">
                <a:solidFill>
                  <a:srgbClr val="313F5E"/>
                </a:solidFill>
                <a:latin typeface="Cambria"/>
                <a:cs typeface="Cambria"/>
              </a:rPr>
              <a:t>la</a:t>
            </a:r>
            <a:r>
              <a:rPr sz="2800" b="1" i="1" spc="125" dirty="0">
                <a:solidFill>
                  <a:srgbClr val="313F5E"/>
                </a:solidFill>
                <a:latin typeface="Cambria"/>
                <a:cs typeface="Cambria"/>
              </a:rPr>
              <a:t> </a:t>
            </a:r>
            <a:r>
              <a:rPr sz="2800" b="1" i="1" spc="-10" dirty="0">
                <a:solidFill>
                  <a:srgbClr val="333333"/>
                </a:solidFill>
                <a:latin typeface="Cambria"/>
                <a:cs typeface="Cambria"/>
              </a:rPr>
              <a:t>cuota.</a:t>
            </a:r>
            <a:endParaRPr sz="2800" b="1" i="1" dirty="0">
              <a:latin typeface="Cambria"/>
              <a:cs typeface="Cambria"/>
            </a:endParaRPr>
          </a:p>
        </p:txBody>
      </p:sp>
      <p:sp>
        <p:nvSpPr>
          <p:cNvPr id="7" name="object 7"/>
          <p:cNvSpPr txBox="1"/>
          <p:nvPr/>
        </p:nvSpPr>
        <p:spPr>
          <a:xfrm>
            <a:off x="10628816" y="5463573"/>
            <a:ext cx="2065020" cy="654050"/>
          </a:xfrm>
          <a:prstGeom prst="rect">
            <a:avLst/>
          </a:prstGeom>
        </p:spPr>
        <p:txBody>
          <a:bodyPr vert="horz" wrap="square" lIns="0" tIns="15240" rIns="0" bIns="0" rtlCol="0">
            <a:spAutoFit/>
          </a:bodyPr>
          <a:lstStyle/>
          <a:p>
            <a:pPr marL="12700">
              <a:lnSpc>
                <a:spcPct val="100000"/>
              </a:lnSpc>
              <a:spcBef>
                <a:spcPts val="120"/>
              </a:spcBef>
            </a:pPr>
            <a:r>
              <a:rPr sz="4100" spc="-100" dirty="0">
                <a:solidFill>
                  <a:srgbClr val="0A4D80"/>
                </a:solidFill>
                <a:latin typeface="Cambria"/>
                <a:cs typeface="Cambria"/>
              </a:rPr>
              <a:t>Recaudos</a:t>
            </a:r>
            <a:endParaRPr sz="4100">
              <a:latin typeface="Cambria"/>
              <a:cs typeface="Cambria"/>
            </a:endParaRPr>
          </a:p>
        </p:txBody>
      </p:sp>
      <p:sp>
        <p:nvSpPr>
          <p:cNvPr id="8" name="object 8"/>
          <p:cNvSpPr txBox="1"/>
          <p:nvPr/>
        </p:nvSpPr>
        <p:spPr>
          <a:xfrm>
            <a:off x="9899650" y="6599009"/>
            <a:ext cx="8694777" cy="3865032"/>
          </a:xfrm>
          <a:prstGeom prst="rect">
            <a:avLst/>
          </a:prstGeom>
        </p:spPr>
        <p:txBody>
          <a:bodyPr vert="horz" wrap="square" lIns="0" tIns="4445" rIns="0" bIns="0" rtlCol="0">
            <a:spAutoFit/>
          </a:bodyPr>
          <a:lstStyle/>
          <a:p>
            <a:pPr marL="19685" marR="5080" indent="-7620" algn="just">
              <a:lnSpc>
                <a:spcPct val="111500"/>
              </a:lnSpc>
              <a:spcBef>
                <a:spcPts val="35"/>
              </a:spcBef>
            </a:pPr>
            <a:r>
              <a:rPr lang="es-AR" sz="2450" dirty="0">
                <a:solidFill>
                  <a:srgbClr val="313131"/>
                </a:solidFill>
                <a:latin typeface="Cambria"/>
                <a:cs typeface="Cambria"/>
              </a:rPr>
              <a:t> </a:t>
            </a:r>
            <a:r>
              <a:rPr lang="es-AR" sz="2800" dirty="0" smtClean="0">
                <a:solidFill>
                  <a:srgbClr val="313131"/>
                </a:solidFill>
                <a:latin typeface="Cambria"/>
                <a:cs typeface="Cambria"/>
              </a:rPr>
              <a:t>Se deben c</a:t>
            </a:r>
            <a:r>
              <a:rPr sz="2800" dirty="0" err="1" smtClean="0">
                <a:solidFill>
                  <a:srgbClr val="313131"/>
                </a:solidFill>
                <a:latin typeface="Cambria"/>
                <a:cs typeface="Cambria"/>
              </a:rPr>
              <a:t>umplir</a:t>
            </a:r>
            <a:r>
              <a:rPr sz="2800" spc="254" dirty="0" smtClean="0">
                <a:solidFill>
                  <a:srgbClr val="313131"/>
                </a:solidFill>
                <a:latin typeface="Cambria"/>
                <a:cs typeface="Cambria"/>
              </a:rPr>
              <a:t> </a:t>
            </a:r>
            <a:r>
              <a:rPr sz="2800" spc="80" dirty="0">
                <a:solidFill>
                  <a:srgbClr val="343434"/>
                </a:solidFill>
                <a:latin typeface="Cambria"/>
                <a:cs typeface="Cambria"/>
              </a:rPr>
              <a:t>con</a:t>
            </a:r>
            <a:r>
              <a:rPr sz="2800" spc="185" dirty="0">
                <a:solidFill>
                  <a:srgbClr val="343434"/>
                </a:solidFill>
                <a:latin typeface="Cambria"/>
                <a:cs typeface="Cambria"/>
              </a:rPr>
              <a:t> </a:t>
            </a:r>
            <a:r>
              <a:rPr sz="2800" dirty="0">
                <a:solidFill>
                  <a:srgbClr val="2F2F2F"/>
                </a:solidFill>
                <a:latin typeface="Cambria"/>
                <a:cs typeface="Cambria"/>
              </a:rPr>
              <a:t>los</a:t>
            </a:r>
            <a:r>
              <a:rPr sz="2800" spc="180" dirty="0">
                <a:solidFill>
                  <a:srgbClr val="2F2F2F"/>
                </a:solidFill>
                <a:latin typeface="Cambria"/>
                <a:cs typeface="Cambria"/>
              </a:rPr>
              <a:t> </a:t>
            </a:r>
            <a:r>
              <a:rPr sz="2800" dirty="0">
                <a:solidFill>
                  <a:srgbClr val="313131"/>
                </a:solidFill>
                <a:latin typeface="Cambria"/>
                <a:cs typeface="Cambria"/>
              </a:rPr>
              <a:t>derivados</a:t>
            </a:r>
            <a:r>
              <a:rPr sz="2800" spc="365" dirty="0">
                <a:solidFill>
                  <a:srgbClr val="313131"/>
                </a:solidFill>
                <a:latin typeface="Cambria"/>
                <a:cs typeface="Cambria"/>
              </a:rPr>
              <a:t> </a:t>
            </a:r>
            <a:r>
              <a:rPr sz="2800" dirty="0">
                <a:solidFill>
                  <a:srgbClr val="343434"/>
                </a:solidFill>
                <a:latin typeface="Cambria"/>
                <a:cs typeface="Cambria"/>
              </a:rPr>
              <a:t>del</a:t>
            </a:r>
            <a:r>
              <a:rPr sz="2800" spc="195" dirty="0">
                <a:solidFill>
                  <a:srgbClr val="343434"/>
                </a:solidFill>
                <a:latin typeface="Cambria"/>
                <a:cs typeface="Cambria"/>
              </a:rPr>
              <a:t> </a:t>
            </a:r>
            <a:r>
              <a:rPr sz="2800" spc="50" dirty="0" err="1">
                <a:solidFill>
                  <a:srgbClr val="343434"/>
                </a:solidFill>
                <a:latin typeface="Cambria"/>
                <a:cs typeface="Cambria"/>
              </a:rPr>
              <a:t>parentesco</a:t>
            </a:r>
            <a:r>
              <a:rPr sz="2800" spc="290" dirty="0">
                <a:solidFill>
                  <a:srgbClr val="343434"/>
                </a:solidFill>
                <a:latin typeface="Cambria"/>
                <a:cs typeface="Cambria"/>
              </a:rPr>
              <a:t> </a:t>
            </a:r>
            <a:endParaRPr lang="es-AR" sz="2800" spc="290" dirty="0" smtClean="0">
              <a:solidFill>
                <a:srgbClr val="343434"/>
              </a:solidFill>
              <a:latin typeface="Cambria"/>
              <a:cs typeface="Cambria"/>
            </a:endParaRPr>
          </a:p>
          <a:p>
            <a:pPr marL="19685" marR="5080" indent="-7620" algn="just">
              <a:lnSpc>
                <a:spcPct val="111500"/>
              </a:lnSpc>
              <a:spcBef>
                <a:spcPts val="35"/>
              </a:spcBef>
            </a:pPr>
            <a:r>
              <a:rPr lang="es-AR" sz="2800" spc="290" dirty="0" smtClean="0">
                <a:solidFill>
                  <a:srgbClr val="343434"/>
                </a:solidFill>
                <a:latin typeface="Cambria"/>
                <a:cs typeface="Cambria"/>
              </a:rPr>
              <a:t>(en cuanto al vínculo entre alimentante y alimentado ) </a:t>
            </a:r>
            <a:r>
              <a:rPr sz="2800" dirty="0" smtClean="0">
                <a:solidFill>
                  <a:srgbClr val="2A4462"/>
                </a:solidFill>
                <a:latin typeface="Cambria"/>
                <a:cs typeface="Cambria"/>
              </a:rPr>
              <a:t>y</a:t>
            </a:r>
            <a:r>
              <a:rPr sz="2800" spc="240" dirty="0" smtClean="0">
                <a:solidFill>
                  <a:srgbClr val="2A4462"/>
                </a:solidFill>
                <a:latin typeface="Cambria"/>
                <a:cs typeface="Cambria"/>
              </a:rPr>
              <a:t> </a:t>
            </a:r>
            <a:r>
              <a:rPr sz="2800" spc="-10" dirty="0">
                <a:solidFill>
                  <a:srgbClr val="2D2D2D"/>
                </a:solidFill>
                <a:latin typeface="Cambria"/>
                <a:cs typeface="Cambria"/>
              </a:rPr>
              <a:t>acreditar </a:t>
            </a:r>
            <a:r>
              <a:rPr sz="2800" dirty="0">
                <a:solidFill>
                  <a:srgbClr val="313131"/>
                </a:solidFill>
                <a:latin typeface="Cambria"/>
                <a:cs typeface="Cambria"/>
              </a:rPr>
              <a:t>verosímilmente</a:t>
            </a:r>
            <a:r>
              <a:rPr sz="2800" spc="80" dirty="0">
                <a:solidFill>
                  <a:srgbClr val="313131"/>
                </a:solidFill>
                <a:latin typeface="Cambria"/>
                <a:cs typeface="Cambria"/>
              </a:rPr>
              <a:t> </a:t>
            </a:r>
            <a:r>
              <a:rPr sz="2800" spc="-10" dirty="0">
                <a:solidFill>
                  <a:srgbClr val="334654"/>
                </a:solidFill>
                <a:latin typeface="Cambria"/>
                <a:cs typeface="Cambria"/>
              </a:rPr>
              <a:t>la</a:t>
            </a:r>
            <a:r>
              <a:rPr sz="2800" spc="80" dirty="0">
                <a:solidFill>
                  <a:srgbClr val="334654"/>
                </a:solidFill>
                <a:latin typeface="Cambria"/>
                <a:cs typeface="Cambria"/>
              </a:rPr>
              <a:t> </a:t>
            </a:r>
            <a:r>
              <a:rPr sz="2800" dirty="0">
                <a:solidFill>
                  <a:srgbClr val="2F2F2F"/>
                </a:solidFill>
                <a:latin typeface="Cambria"/>
                <a:cs typeface="Cambria"/>
              </a:rPr>
              <a:t>dificultad</a:t>
            </a:r>
            <a:r>
              <a:rPr sz="2800" spc="360" dirty="0">
                <a:solidFill>
                  <a:srgbClr val="2F2F2F"/>
                </a:solidFill>
                <a:latin typeface="Cambria"/>
                <a:cs typeface="Cambria"/>
              </a:rPr>
              <a:t> </a:t>
            </a:r>
            <a:r>
              <a:rPr sz="2800" spc="110" dirty="0">
                <a:solidFill>
                  <a:srgbClr val="383838"/>
                </a:solidFill>
                <a:latin typeface="Cambria"/>
                <a:cs typeface="Cambria"/>
              </a:rPr>
              <a:t>de</a:t>
            </a:r>
            <a:r>
              <a:rPr sz="2800" spc="125" dirty="0">
                <a:solidFill>
                  <a:srgbClr val="383838"/>
                </a:solidFill>
                <a:latin typeface="Cambria"/>
                <a:cs typeface="Cambria"/>
              </a:rPr>
              <a:t> </a:t>
            </a:r>
            <a:r>
              <a:rPr sz="2800" spc="-10" dirty="0">
                <a:solidFill>
                  <a:srgbClr val="4F5B75"/>
                </a:solidFill>
                <a:latin typeface="Cambria"/>
                <a:cs typeface="Cambria"/>
              </a:rPr>
              <a:t>la</a:t>
            </a:r>
            <a:r>
              <a:rPr sz="2800" spc="120" dirty="0">
                <a:solidFill>
                  <a:srgbClr val="4F5B75"/>
                </a:solidFill>
                <a:latin typeface="Cambria"/>
                <a:cs typeface="Cambria"/>
              </a:rPr>
              <a:t> </a:t>
            </a:r>
            <a:r>
              <a:rPr sz="2800" dirty="0">
                <a:solidFill>
                  <a:srgbClr val="383838"/>
                </a:solidFill>
                <a:latin typeface="Cambria"/>
                <a:cs typeface="Cambria"/>
              </a:rPr>
              <a:t>parte</a:t>
            </a:r>
            <a:r>
              <a:rPr sz="2800" spc="190" dirty="0">
                <a:solidFill>
                  <a:srgbClr val="383838"/>
                </a:solidFill>
                <a:latin typeface="Cambria"/>
                <a:cs typeface="Cambria"/>
              </a:rPr>
              <a:t> </a:t>
            </a:r>
            <a:r>
              <a:rPr sz="2800" dirty="0">
                <a:solidFill>
                  <a:srgbClr val="383838"/>
                </a:solidFill>
                <a:latin typeface="Cambria"/>
                <a:cs typeface="Cambria"/>
              </a:rPr>
              <a:t>actora</a:t>
            </a:r>
            <a:r>
              <a:rPr sz="2800" spc="165" dirty="0">
                <a:solidFill>
                  <a:srgbClr val="383838"/>
                </a:solidFill>
                <a:latin typeface="Cambria"/>
                <a:cs typeface="Cambria"/>
              </a:rPr>
              <a:t> </a:t>
            </a:r>
            <a:r>
              <a:rPr sz="2800" spc="-20" dirty="0">
                <a:solidFill>
                  <a:srgbClr val="26364B"/>
                </a:solidFill>
                <a:latin typeface="Cambria"/>
                <a:cs typeface="Cambria"/>
              </a:rPr>
              <a:t>para </a:t>
            </a:r>
            <a:r>
              <a:rPr sz="2800" spc="50" dirty="0">
                <a:solidFill>
                  <a:srgbClr val="343434"/>
                </a:solidFill>
                <a:latin typeface="Cambria"/>
                <a:cs typeface="Cambria"/>
              </a:rPr>
              <a:t>hacerse</a:t>
            </a:r>
            <a:r>
              <a:rPr sz="2800" spc="229" dirty="0">
                <a:solidFill>
                  <a:srgbClr val="343434"/>
                </a:solidFill>
                <a:latin typeface="Cambria"/>
                <a:cs typeface="Cambria"/>
              </a:rPr>
              <a:t> </a:t>
            </a:r>
            <a:r>
              <a:rPr sz="2800" spc="110" dirty="0">
                <a:solidFill>
                  <a:srgbClr val="3A3A3A"/>
                </a:solidFill>
                <a:latin typeface="Cambria"/>
                <a:cs typeface="Cambria"/>
              </a:rPr>
              <a:t>de</a:t>
            </a:r>
            <a:r>
              <a:rPr sz="2800" spc="150" dirty="0">
                <a:solidFill>
                  <a:srgbClr val="3A3A3A"/>
                </a:solidFill>
                <a:latin typeface="Cambria"/>
                <a:cs typeface="Cambria"/>
              </a:rPr>
              <a:t> </a:t>
            </a:r>
            <a:r>
              <a:rPr sz="2800" dirty="0">
                <a:solidFill>
                  <a:srgbClr val="2B2B2B"/>
                </a:solidFill>
                <a:latin typeface="Cambria"/>
                <a:cs typeface="Cambria"/>
              </a:rPr>
              <a:t>los</a:t>
            </a:r>
            <a:r>
              <a:rPr sz="2800" spc="204" dirty="0">
                <a:solidFill>
                  <a:srgbClr val="2B2B2B"/>
                </a:solidFill>
                <a:latin typeface="Cambria"/>
                <a:cs typeface="Cambria"/>
              </a:rPr>
              <a:t> </a:t>
            </a:r>
            <a:r>
              <a:rPr sz="2800" dirty="0">
                <a:solidFill>
                  <a:srgbClr val="2B2B2B"/>
                </a:solidFill>
                <a:latin typeface="Cambria"/>
                <a:cs typeface="Cambria"/>
              </a:rPr>
              <a:t>alimentos</a:t>
            </a:r>
            <a:r>
              <a:rPr sz="2800" spc="390" dirty="0">
                <a:solidFill>
                  <a:srgbClr val="2B2B2B"/>
                </a:solidFill>
                <a:latin typeface="Cambria"/>
                <a:cs typeface="Cambria"/>
              </a:rPr>
              <a:t> </a:t>
            </a:r>
            <a:r>
              <a:rPr sz="2800" dirty="0">
                <a:solidFill>
                  <a:srgbClr val="284660"/>
                </a:solidFill>
                <a:latin typeface="Cambria"/>
                <a:cs typeface="Cambria"/>
              </a:rPr>
              <a:t>por</a:t>
            </a:r>
            <a:r>
              <a:rPr sz="2800" spc="210" dirty="0">
                <a:solidFill>
                  <a:srgbClr val="284660"/>
                </a:solidFill>
                <a:latin typeface="Cambria"/>
                <a:cs typeface="Cambria"/>
              </a:rPr>
              <a:t> </a:t>
            </a:r>
            <a:r>
              <a:rPr sz="2800" dirty="0">
                <a:solidFill>
                  <a:srgbClr val="3B3B3B"/>
                </a:solidFill>
                <a:latin typeface="Cambria"/>
                <a:cs typeface="Cambria"/>
              </a:rPr>
              <a:t>parte</a:t>
            </a:r>
            <a:r>
              <a:rPr sz="2800" spc="190" dirty="0">
                <a:solidFill>
                  <a:srgbClr val="3B3B3B"/>
                </a:solidFill>
                <a:latin typeface="Cambria"/>
                <a:cs typeface="Cambria"/>
              </a:rPr>
              <a:t> </a:t>
            </a:r>
            <a:r>
              <a:rPr sz="2800" dirty="0">
                <a:solidFill>
                  <a:srgbClr val="3B3B3B"/>
                </a:solidFill>
                <a:latin typeface="Cambria"/>
                <a:cs typeface="Cambria"/>
              </a:rPr>
              <a:t>del</a:t>
            </a:r>
            <a:r>
              <a:rPr sz="2800" spc="150" dirty="0">
                <a:solidFill>
                  <a:srgbClr val="3B3B3B"/>
                </a:solidFill>
                <a:latin typeface="Cambria"/>
                <a:cs typeface="Cambria"/>
              </a:rPr>
              <a:t> </a:t>
            </a:r>
            <a:r>
              <a:rPr sz="2800" dirty="0">
                <a:solidFill>
                  <a:srgbClr val="343434"/>
                </a:solidFill>
                <a:latin typeface="Cambria"/>
                <a:cs typeface="Cambria"/>
              </a:rPr>
              <a:t>obligado</a:t>
            </a:r>
            <a:r>
              <a:rPr sz="2800" spc="195" dirty="0">
                <a:solidFill>
                  <a:srgbClr val="343434"/>
                </a:solidFill>
                <a:latin typeface="Cambria"/>
                <a:cs typeface="Cambria"/>
              </a:rPr>
              <a:t> </a:t>
            </a:r>
            <a:r>
              <a:rPr sz="2800" spc="-10" dirty="0">
                <a:solidFill>
                  <a:srgbClr val="2F2F2F"/>
                </a:solidFill>
                <a:latin typeface="Cambria"/>
                <a:cs typeface="Cambria"/>
              </a:rPr>
              <a:t>principal</a:t>
            </a:r>
            <a:r>
              <a:rPr sz="2800" spc="-10" dirty="0" smtClean="0">
                <a:solidFill>
                  <a:srgbClr val="2F2F2F"/>
                </a:solidFill>
                <a:latin typeface="Cambria"/>
                <a:cs typeface="Cambria"/>
              </a:rPr>
              <a:t>.</a:t>
            </a:r>
            <a:r>
              <a:rPr lang="es-AR" sz="2800" spc="-10" dirty="0" smtClean="0">
                <a:solidFill>
                  <a:srgbClr val="2F2F2F"/>
                </a:solidFill>
                <a:latin typeface="Cambria"/>
                <a:cs typeface="Cambria"/>
              </a:rPr>
              <a:t> En autos, la actora demanda a la Sra. O. en forma </a:t>
            </a:r>
            <a:r>
              <a:rPr lang="es-AR" sz="2800" b="1" i="1" spc="-10" dirty="0" smtClean="0">
                <a:solidFill>
                  <a:srgbClr val="2F2F2F"/>
                </a:solidFill>
                <a:latin typeface="Cambria"/>
                <a:cs typeface="Cambria"/>
              </a:rPr>
              <a:t>subsidiaria</a:t>
            </a:r>
            <a:r>
              <a:rPr lang="es-AR" sz="2800" spc="-10" dirty="0" smtClean="0">
                <a:solidFill>
                  <a:srgbClr val="2F2F2F"/>
                </a:solidFill>
                <a:latin typeface="Cambria"/>
                <a:cs typeface="Cambria"/>
              </a:rPr>
              <a:t> , por lo que no se advierte cuál es el obstáculo para la traba de la </a:t>
            </a:r>
            <a:r>
              <a:rPr lang="es-AR" sz="2800" spc="-10" dirty="0" err="1" smtClean="0">
                <a:solidFill>
                  <a:srgbClr val="2F2F2F"/>
                </a:solidFill>
                <a:latin typeface="Cambria"/>
                <a:cs typeface="Cambria"/>
              </a:rPr>
              <a:t>litis</a:t>
            </a:r>
            <a:r>
              <a:rPr lang="es-AR" sz="2800" spc="-10" dirty="0" smtClean="0">
                <a:solidFill>
                  <a:srgbClr val="2F2F2F"/>
                </a:solidFill>
                <a:latin typeface="Cambria"/>
                <a:cs typeface="Cambria"/>
              </a:rPr>
              <a:t> en los términos en que se lo hizo </a:t>
            </a:r>
            <a:endParaRPr sz="2800" dirty="0">
              <a:latin typeface="Cambria"/>
              <a:cs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920336" y="4207721"/>
            <a:ext cx="8282940" cy="634365"/>
          </a:xfrm>
          <a:prstGeom prst="rect">
            <a:avLst/>
          </a:prstGeom>
        </p:spPr>
        <p:txBody>
          <a:bodyPr vert="horz" wrap="square" lIns="0" tIns="11430" rIns="0" bIns="0" rtlCol="0">
            <a:spAutoFit/>
          </a:bodyPr>
          <a:lstStyle/>
          <a:p>
            <a:pPr marL="12700">
              <a:lnSpc>
                <a:spcPct val="100000"/>
              </a:lnSpc>
              <a:spcBef>
                <a:spcPts val="90"/>
              </a:spcBef>
            </a:pPr>
            <a:r>
              <a:rPr sz="4000" spc="-10" dirty="0">
                <a:solidFill>
                  <a:srgbClr val="054D82"/>
                </a:solidFill>
                <a:latin typeface="Cambria"/>
                <a:cs typeface="Cambria"/>
              </a:rPr>
              <a:t>Aspectos</a:t>
            </a:r>
            <a:r>
              <a:rPr sz="4000" spc="-140" dirty="0">
                <a:solidFill>
                  <a:srgbClr val="054D82"/>
                </a:solidFill>
                <a:latin typeface="Cambria"/>
                <a:cs typeface="Cambria"/>
              </a:rPr>
              <a:t> </a:t>
            </a:r>
            <a:r>
              <a:rPr sz="4000" spc="-30" dirty="0">
                <a:solidFill>
                  <a:srgbClr val="05547C"/>
                </a:solidFill>
                <a:latin typeface="Cambria"/>
                <a:cs typeface="Cambria"/>
              </a:rPr>
              <a:t>procesales</a:t>
            </a:r>
            <a:r>
              <a:rPr sz="4000" spc="-135" dirty="0">
                <a:solidFill>
                  <a:srgbClr val="05547C"/>
                </a:solidFill>
                <a:latin typeface="Cambria"/>
                <a:cs typeface="Cambria"/>
              </a:rPr>
              <a:t> </a:t>
            </a:r>
            <a:r>
              <a:rPr sz="4000" spc="-30" dirty="0">
                <a:solidFill>
                  <a:srgbClr val="015287"/>
                </a:solidFill>
                <a:latin typeface="Cambria"/>
                <a:cs typeface="Cambria"/>
              </a:rPr>
              <a:t>(Art.</a:t>
            </a:r>
            <a:r>
              <a:rPr sz="4000" spc="-190" dirty="0">
                <a:solidFill>
                  <a:srgbClr val="015287"/>
                </a:solidFill>
                <a:latin typeface="Cambria"/>
                <a:cs typeface="Cambria"/>
              </a:rPr>
              <a:t> </a:t>
            </a:r>
            <a:r>
              <a:rPr sz="4000" spc="-295" dirty="0">
                <a:solidFill>
                  <a:srgbClr val="115485"/>
                </a:solidFill>
                <a:latin typeface="Cambria"/>
                <a:cs typeface="Cambria"/>
              </a:rPr>
              <a:t>166</a:t>
            </a:r>
            <a:r>
              <a:rPr sz="4000" spc="-110" dirty="0">
                <a:solidFill>
                  <a:srgbClr val="115485"/>
                </a:solidFill>
                <a:latin typeface="Cambria"/>
                <a:cs typeface="Cambria"/>
              </a:rPr>
              <a:t> </a:t>
            </a:r>
            <a:r>
              <a:rPr sz="4000" spc="-10" dirty="0">
                <a:solidFill>
                  <a:srgbClr val="014F80"/>
                </a:solidFill>
                <a:latin typeface="Cambria"/>
                <a:cs typeface="Cambria"/>
              </a:rPr>
              <a:t>CPFyVF)</a:t>
            </a:r>
            <a:endParaRPr sz="4000" dirty="0">
              <a:latin typeface="Cambria"/>
              <a:cs typeface="Cambria"/>
            </a:endParaRPr>
          </a:p>
        </p:txBody>
      </p:sp>
      <p:sp>
        <p:nvSpPr>
          <p:cNvPr id="5" name="object 5"/>
          <p:cNvSpPr txBox="1"/>
          <p:nvPr/>
        </p:nvSpPr>
        <p:spPr>
          <a:xfrm>
            <a:off x="918657" y="5079422"/>
            <a:ext cx="18239105" cy="3487750"/>
          </a:xfrm>
          <a:prstGeom prst="rect">
            <a:avLst/>
          </a:prstGeom>
        </p:spPr>
        <p:txBody>
          <a:bodyPr vert="horz" wrap="square" lIns="0" tIns="12065" rIns="0" bIns="0" rtlCol="0">
            <a:spAutoFit/>
          </a:bodyPr>
          <a:lstStyle/>
          <a:p>
            <a:pPr marL="12700" algn="just">
              <a:lnSpc>
                <a:spcPct val="100000"/>
              </a:lnSpc>
              <a:spcBef>
                <a:spcPts val="95"/>
              </a:spcBef>
              <a:tabLst>
                <a:tab pos="570230" algn="l"/>
              </a:tabLst>
            </a:pPr>
            <a:r>
              <a:rPr lang="es-AR" sz="2450" dirty="0" smtClean="0">
                <a:solidFill>
                  <a:srgbClr val="0C4F79"/>
                </a:solidFill>
                <a:latin typeface="Calibri"/>
                <a:cs typeface="Calibri"/>
              </a:rPr>
              <a:t>- </a:t>
            </a:r>
            <a:r>
              <a:rPr sz="2450" dirty="0">
                <a:solidFill>
                  <a:srgbClr val="0C4F79"/>
                </a:solidFill>
                <a:latin typeface="Calibri"/>
                <a:cs typeface="Calibri"/>
              </a:rPr>
              <a:t>	</a:t>
            </a:r>
            <a:r>
              <a:rPr sz="2800" spc="110" dirty="0">
                <a:solidFill>
                  <a:schemeClr val="tx1"/>
                </a:solidFill>
                <a:latin typeface="Cambria" panose="02040503050406030204" pitchFamily="18" charset="0"/>
                <a:ea typeface="Cambria" panose="02040503050406030204" pitchFamily="18" charset="0"/>
                <a:cs typeface="Arial" panose="020B0604020202020204" pitchFamily="34" charset="0"/>
              </a:rPr>
              <a:t>Establece</a:t>
            </a:r>
            <a:r>
              <a:rPr sz="2800" spc="29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95" dirty="0">
                <a:solidFill>
                  <a:schemeClr val="tx1"/>
                </a:solidFill>
                <a:latin typeface="Cambria" panose="02040503050406030204" pitchFamily="18" charset="0"/>
                <a:ea typeface="Cambria" panose="02040503050406030204" pitchFamily="18" charset="0"/>
                <a:cs typeface="Arial" panose="020B0604020202020204" pitchFamily="34" charset="0"/>
              </a:rPr>
              <a:t>que</a:t>
            </a:r>
            <a:r>
              <a:rPr sz="2800" spc="16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las</a:t>
            </a:r>
            <a:r>
              <a:rPr sz="2800" spc="15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reglas</a:t>
            </a:r>
            <a:r>
              <a:rPr sz="2800" spc="29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50" dirty="0">
                <a:solidFill>
                  <a:schemeClr val="tx1"/>
                </a:solidFill>
                <a:latin typeface="Cambria" panose="02040503050406030204" pitchFamily="18" charset="0"/>
                <a:ea typeface="Cambria" panose="02040503050406030204" pitchFamily="18" charset="0"/>
                <a:cs typeface="Arial" panose="020B0604020202020204" pitchFamily="34" charset="0"/>
              </a:rPr>
              <a:t>fijadas</a:t>
            </a:r>
            <a:r>
              <a:rPr sz="2800" spc="26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10" dirty="0">
                <a:solidFill>
                  <a:schemeClr val="tx1"/>
                </a:solidFill>
                <a:latin typeface="Cambria" panose="02040503050406030204" pitchFamily="18" charset="0"/>
                <a:ea typeface="Cambria" panose="02040503050406030204" pitchFamily="18" charset="0"/>
                <a:cs typeface="Arial" panose="020B0604020202020204" pitchFamily="34" charset="0"/>
              </a:rPr>
              <a:t>para</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los</a:t>
            </a:r>
            <a:r>
              <a:rPr sz="2800" spc="23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50" dirty="0">
                <a:solidFill>
                  <a:schemeClr val="tx1"/>
                </a:solidFill>
                <a:latin typeface="Cambria" panose="02040503050406030204" pitchFamily="18" charset="0"/>
                <a:ea typeface="Cambria" panose="02040503050406030204" pitchFamily="18" charset="0"/>
                <a:cs typeface="Arial" panose="020B0604020202020204" pitchFamily="34" charset="0"/>
              </a:rPr>
              <a:t>alimentos</a:t>
            </a:r>
            <a:r>
              <a:rPr sz="2800" spc="32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definitivos</a:t>
            </a:r>
            <a:r>
              <a:rPr sz="2800" spc="39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se</a:t>
            </a:r>
            <a:r>
              <a:rPr sz="2800" spc="33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5" dirty="0">
                <a:solidFill>
                  <a:schemeClr val="tx1"/>
                </a:solidFill>
                <a:latin typeface="Cambria" panose="02040503050406030204" pitchFamily="18" charset="0"/>
                <a:ea typeface="Cambria" panose="02040503050406030204" pitchFamily="18" charset="0"/>
                <a:cs typeface="Arial" panose="020B0604020202020204" pitchFamily="34" charset="0"/>
              </a:rPr>
              <a:t>aplicarán</a:t>
            </a:r>
            <a:r>
              <a:rPr sz="2800" spc="17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80" dirty="0">
                <a:solidFill>
                  <a:schemeClr val="tx1"/>
                </a:solidFill>
                <a:latin typeface="Cambria" panose="02040503050406030204" pitchFamily="18" charset="0"/>
                <a:ea typeface="Cambria" panose="02040503050406030204" pitchFamily="18" charset="0"/>
                <a:cs typeface="Arial" panose="020B0604020202020204" pitchFamily="34" charset="0"/>
              </a:rPr>
              <a:t>a</a:t>
            </a:r>
            <a:r>
              <a:rPr sz="2800" spc="6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90" dirty="0">
                <a:solidFill>
                  <a:schemeClr val="tx1"/>
                </a:solidFill>
                <a:latin typeface="Cambria" panose="02040503050406030204" pitchFamily="18" charset="0"/>
                <a:ea typeface="Cambria" panose="02040503050406030204" pitchFamily="18" charset="0"/>
                <a:cs typeface="Arial" panose="020B0604020202020204" pitchFamily="34" charset="0"/>
              </a:rPr>
              <a:t>toda</a:t>
            </a:r>
            <a:r>
              <a:rPr sz="2800" spc="6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85" dirty="0">
                <a:solidFill>
                  <a:schemeClr val="tx1"/>
                </a:solidFill>
                <a:latin typeface="Cambria" panose="02040503050406030204" pitchFamily="18" charset="0"/>
                <a:ea typeface="Cambria" panose="02040503050406030204" pitchFamily="18" charset="0"/>
                <a:cs typeface="Arial" panose="020B0604020202020204" pitchFamily="34" charset="0"/>
              </a:rPr>
              <a:t>solicitud</a:t>
            </a:r>
            <a:r>
              <a:rPr sz="2800" spc="204"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20" dirty="0">
                <a:solidFill>
                  <a:schemeClr val="tx1"/>
                </a:solidFill>
                <a:latin typeface="Cambria" panose="02040503050406030204" pitchFamily="18" charset="0"/>
                <a:ea typeface="Cambria" panose="02040503050406030204" pitchFamily="18" charset="0"/>
                <a:cs typeface="Arial" panose="020B0604020202020204" pitchFamily="34" charset="0"/>
              </a:rPr>
              <a:t>de</a:t>
            </a:r>
            <a:r>
              <a:rPr sz="2800" spc="17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aumento,</a:t>
            </a:r>
            <a:r>
              <a:rPr sz="2800" spc="9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5" dirty="0">
                <a:solidFill>
                  <a:schemeClr val="tx1"/>
                </a:solidFill>
                <a:latin typeface="Cambria" panose="02040503050406030204" pitchFamily="18" charset="0"/>
                <a:ea typeface="Cambria" panose="02040503050406030204" pitchFamily="18" charset="0"/>
                <a:cs typeface="Arial" panose="020B0604020202020204" pitchFamily="34" charset="0"/>
              </a:rPr>
              <a:t>disminución,</a:t>
            </a:r>
            <a:endParaRPr sz="28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574675" algn="just">
              <a:lnSpc>
                <a:spcPct val="100000"/>
              </a:lnSpc>
              <a:spcBef>
                <a:spcPts val="175"/>
              </a:spcBef>
            </a:pPr>
            <a:r>
              <a:rPr sz="2800" spc="65" dirty="0">
                <a:solidFill>
                  <a:schemeClr val="tx1"/>
                </a:solidFill>
                <a:latin typeface="Cambria" panose="02040503050406030204" pitchFamily="18" charset="0"/>
                <a:ea typeface="Cambria" panose="02040503050406030204" pitchFamily="18" charset="0"/>
                <a:cs typeface="Arial" panose="020B0604020202020204" pitchFamily="34" charset="0"/>
              </a:rPr>
              <a:t>coparticipación,</a:t>
            </a:r>
            <a:r>
              <a:rPr sz="2800" spc="-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cuota</a:t>
            </a:r>
            <a:r>
              <a:rPr sz="2800" spc="13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extraordinaria</a:t>
            </a:r>
            <a:r>
              <a:rPr sz="2800" spc="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o</a:t>
            </a:r>
            <a:r>
              <a:rPr sz="2800" spc="114"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70" dirty="0" err="1" smtClean="0">
                <a:solidFill>
                  <a:schemeClr val="tx1"/>
                </a:solidFill>
                <a:latin typeface="Cambria" panose="02040503050406030204" pitchFamily="18" charset="0"/>
                <a:ea typeface="Cambria" panose="02040503050406030204" pitchFamily="18" charset="0"/>
                <a:cs typeface="Arial" panose="020B0604020202020204" pitchFamily="34" charset="0"/>
              </a:rPr>
              <a:t>cesación</a:t>
            </a:r>
            <a:r>
              <a:rPr lang="es-AR" sz="2800" spc="70" dirty="0" smtClean="0">
                <a:solidFill>
                  <a:schemeClr val="tx1"/>
                </a:solidFill>
                <a:latin typeface="Cambria" panose="02040503050406030204" pitchFamily="18" charset="0"/>
                <a:ea typeface="Cambria" panose="02040503050406030204" pitchFamily="18" charset="0"/>
                <a:cs typeface="Arial" panose="020B0604020202020204" pitchFamily="34" charset="0"/>
              </a:rPr>
              <a:t> de la obligación , en cuanto sean compatibles</a:t>
            </a:r>
            <a:r>
              <a:rPr sz="2800" spc="70" dirty="0" smtClean="0">
                <a:solidFill>
                  <a:schemeClr val="tx1"/>
                </a:solidFill>
                <a:latin typeface="Cambria" panose="02040503050406030204" pitchFamily="18" charset="0"/>
                <a:ea typeface="Cambria" panose="02040503050406030204" pitchFamily="18" charset="0"/>
                <a:cs typeface="Arial" panose="020B0604020202020204" pitchFamily="34" charset="0"/>
              </a:rPr>
              <a:t>.</a:t>
            </a:r>
            <a:endParaRPr sz="2800" dirty="0">
              <a:solidFill>
                <a:schemeClr val="tx1"/>
              </a:solidFill>
              <a:latin typeface="Cambria" panose="02040503050406030204" pitchFamily="18" charset="0"/>
              <a:ea typeface="Cambria" panose="02040503050406030204" pitchFamily="18" charset="0"/>
              <a:cs typeface="Arial" panose="020B0604020202020204" pitchFamily="34" charset="0"/>
            </a:endParaRPr>
          </a:p>
          <a:p>
            <a:pPr marL="575945" marR="5080" indent="-563245" algn="just">
              <a:lnSpc>
                <a:spcPct val="113599"/>
              </a:lnSpc>
              <a:spcBef>
                <a:spcPts val="1465"/>
              </a:spcBef>
              <a:tabLst>
                <a:tab pos="570230" algn="l"/>
              </a:tabLst>
            </a:pPr>
            <a:r>
              <a:rPr lang="es-AR" sz="2800" spc="-65" dirty="0" smtClean="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s-AR" sz="2800" dirty="0" smtClean="0">
                <a:solidFill>
                  <a:schemeClr val="tx1"/>
                </a:solidFill>
                <a:latin typeface="Cambria" panose="02040503050406030204" pitchFamily="18" charset="0"/>
                <a:ea typeface="Cambria" panose="02040503050406030204" pitchFamily="18" charset="0"/>
                <a:cs typeface="Arial" panose="020B0604020202020204" pitchFamily="34" charset="0"/>
              </a:rPr>
              <a:t>CONCLUSIÓN: A </a:t>
            </a:r>
            <a:r>
              <a:rPr lang="es-AR" sz="2800" dirty="0" smtClean="0">
                <a:solidFill>
                  <a:schemeClr val="tx1"/>
                </a:solidFill>
                <a:latin typeface="Cambria" panose="02040503050406030204" pitchFamily="18" charset="0"/>
                <a:ea typeface="Cambria" panose="02040503050406030204" pitchFamily="18" charset="0"/>
                <a:cs typeface="Arial" panose="020B0604020202020204" pitchFamily="34" charset="0"/>
              </a:rPr>
              <a:t>partir de la entrada en vigencia del CPF y VF, l</a:t>
            </a:r>
            <a:r>
              <a:rPr sz="2800" dirty="0" smtClean="0">
                <a:solidFill>
                  <a:schemeClr val="tx1"/>
                </a:solidFill>
                <a:latin typeface="Cambria" panose="02040503050406030204" pitchFamily="18" charset="0"/>
                <a:ea typeface="Cambria" panose="02040503050406030204" pitchFamily="18" charset="0"/>
                <a:cs typeface="Arial" panose="020B0604020202020204" pitchFamily="34" charset="0"/>
              </a:rPr>
              <a:t>as</a:t>
            </a:r>
            <a:r>
              <a:rPr sz="2800" spc="160" dirty="0" smtClean="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20" dirty="0">
                <a:solidFill>
                  <a:schemeClr val="tx1"/>
                </a:solidFill>
                <a:latin typeface="Cambria" panose="02040503050406030204" pitchFamily="18" charset="0"/>
                <a:ea typeface="Cambria" panose="02040503050406030204" pitchFamily="18" charset="0"/>
                <a:cs typeface="Arial" panose="020B0604020202020204" pitchFamily="34" charset="0"/>
              </a:rPr>
              <a:t>modificaciones</a:t>
            </a:r>
            <a:r>
              <a:rPr sz="2800" spc="7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45" dirty="0">
                <a:solidFill>
                  <a:schemeClr val="tx1"/>
                </a:solidFill>
                <a:latin typeface="Cambria" panose="02040503050406030204" pitchFamily="18" charset="0"/>
                <a:ea typeface="Cambria" panose="02040503050406030204" pitchFamily="18" charset="0"/>
                <a:cs typeface="Arial" panose="020B0604020202020204" pitchFamily="34" charset="0"/>
              </a:rPr>
              <a:t>de</a:t>
            </a:r>
            <a:r>
              <a:rPr sz="2800" spc="4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55" dirty="0">
                <a:solidFill>
                  <a:schemeClr val="tx1"/>
                </a:solidFill>
                <a:latin typeface="Cambria" panose="02040503050406030204" pitchFamily="18" charset="0"/>
                <a:ea typeface="Cambria" panose="02040503050406030204" pitchFamily="18" charset="0"/>
                <a:cs typeface="Arial" panose="020B0604020202020204" pitchFamily="34" charset="0"/>
              </a:rPr>
              <a:t>las</a:t>
            </a:r>
            <a:r>
              <a:rPr sz="2800" spc="24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90" dirty="0">
                <a:solidFill>
                  <a:schemeClr val="tx1"/>
                </a:solidFill>
                <a:latin typeface="Cambria" panose="02040503050406030204" pitchFamily="18" charset="0"/>
                <a:ea typeface="Cambria" panose="02040503050406030204" pitchFamily="18" charset="0"/>
                <a:cs typeface="Arial" panose="020B0604020202020204" pitchFamily="34" charset="0"/>
              </a:rPr>
              <a:t>cuotas</a:t>
            </a:r>
            <a:r>
              <a:rPr sz="2800" spc="31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err="1">
                <a:solidFill>
                  <a:schemeClr val="tx1"/>
                </a:solidFill>
                <a:latin typeface="Cambria" panose="02040503050406030204" pitchFamily="18" charset="0"/>
                <a:ea typeface="Cambria" panose="02040503050406030204" pitchFamily="18" charset="0"/>
                <a:cs typeface="Arial" panose="020B0604020202020204" pitchFamily="34" charset="0"/>
              </a:rPr>
              <a:t>alimentarias</a:t>
            </a:r>
            <a:r>
              <a:rPr sz="2800" spc="44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s-AR" sz="2800" spc="445" dirty="0" smtClean="0">
                <a:solidFill>
                  <a:schemeClr val="tx1"/>
                </a:solidFill>
                <a:latin typeface="Cambria" panose="02040503050406030204" pitchFamily="18" charset="0"/>
                <a:ea typeface="Cambria" panose="02040503050406030204" pitchFamily="18" charset="0"/>
                <a:cs typeface="Arial" panose="020B0604020202020204" pitchFamily="34" charset="0"/>
              </a:rPr>
              <a:t>– en cualquier sentido- </a:t>
            </a:r>
            <a:r>
              <a:rPr sz="2800" dirty="0" err="1" smtClean="0">
                <a:solidFill>
                  <a:schemeClr val="tx1"/>
                </a:solidFill>
                <a:latin typeface="Cambria" panose="02040503050406030204" pitchFamily="18" charset="0"/>
                <a:ea typeface="Cambria" panose="02040503050406030204" pitchFamily="18" charset="0"/>
                <a:cs typeface="Arial" panose="020B0604020202020204" pitchFamily="34" charset="0"/>
              </a:rPr>
              <a:t>tramitan</a:t>
            </a:r>
            <a:r>
              <a:rPr sz="2800" spc="100" dirty="0" smtClean="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85" dirty="0">
                <a:solidFill>
                  <a:schemeClr val="tx1"/>
                </a:solidFill>
                <a:latin typeface="Cambria" panose="02040503050406030204" pitchFamily="18" charset="0"/>
                <a:ea typeface="Cambria" panose="02040503050406030204" pitchFamily="18" charset="0"/>
                <a:cs typeface="Arial" panose="020B0604020202020204" pitchFamily="34" charset="0"/>
              </a:rPr>
              <a:t>por</a:t>
            </a:r>
            <a:r>
              <a:rPr sz="2800" spc="10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55" dirty="0">
                <a:solidFill>
                  <a:schemeClr val="tx1"/>
                </a:solidFill>
                <a:latin typeface="Cambria" panose="02040503050406030204" pitchFamily="18" charset="0"/>
                <a:ea typeface="Cambria" panose="02040503050406030204" pitchFamily="18" charset="0"/>
                <a:cs typeface="Arial" panose="020B0604020202020204" pitchFamily="34" charset="0"/>
              </a:rPr>
              <a:t>las</a:t>
            </a:r>
            <a:r>
              <a:rPr sz="2800" spc="16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reglas</a:t>
            </a:r>
            <a:r>
              <a:rPr sz="2800" spc="29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50" dirty="0">
                <a:solidFill>
                  <a:schemeClr val="tx1"/>
                </a:solidFill>
                <a:latin typeface="Cambria" panose="02040503050406030204" pitchFamily="18" charset="0"/>
                <a:ea typeface="Cambria" panose="02040503050406030204" pitchFamily="18" charset="0"/>
                <a:cs typeface="Arial" panose="020B0604020202020204" pitchFamily="34" charset="0"/>
              </a:rPr>
              <a:t>fijadas</a:t>
            </a:r>
            <a:r>
              <a:rPr sz="2800" spc="26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10" dirty="0">
                <a:solidFill>
                  <a:schemeClr val="tx1"/>
                </a:solidFill>
                <a:latin typeface="Cambria" panose="02040503050406030204" pitchFamily="18" charset="0"/>
                <a:ea typeface="Cambria" panose="02040503050406030204" pitchFamily="18" charset="0"/>
                <a:cs typeface="Arial" panose="020B0604020202020204" pitchFamily="34" charset="0"/>
              </a:rPr>
              <a:t>para</a:t>
            </a:r>
            <a:r>
              <a:rPr sz="2800" spc="-6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los</a:t>
            </a:r>
            <a:r>
              <a:rPr sz="2800" spc="24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50" dirty="0">
                <a:solidFill>
                  <a:schemeClr val="tx1"/>
                </a:solidFill>
                <a:latin typeface="Cambria" panose="02040503050406030204" pitchFamily="18" charset="0"/>
                <a:ea typeface="Cambria" panose="02040503050406030204" pitchFamily="18" charset="0"/>
                <a:cs typeface="Arial" panose="020B0604020202020204" pitchFamily="34" charset="0"/>
              </a:rPr>
              <a:t>alimentos</a:t>
            </a:r>
            <a:r>
              <a:rPr sz="2800" spc="32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definitivos</a:t>
            </a:r>
            <a:r>
              <a:rPr sz="2800" spc="34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35" dirty="0">
                <a:solidFill>
                  <a:schemeClr val="tx1"/>
                </a:solidFill>
                <a:latin typeface="Cambria" panose="02040503050406030204" pitchFamily="18" charset="0"/>
                <a:ea typeface="Cambria" panose="02040503050406030204" pitchFamily="18" charset="0"/>
                <a:cs typeface="Arial" panose="020B0604020202020204" pitchFamily="34" charset="0"/>
              </a:rPr>
              <a:t>(proceso</a:t>
            </a:r>
            <a:r>
              <a:rPr sz="2800" spc="16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14" dirty="0">
                <a:solidFill>
                  <a:schemeClr val="tx1"/>
                </a:solidFill>
                <a:latin typeface="Cambria" panose="02040503050406030204" pitchFamily="18" charset="0"/>
                <a:ea typeface="Cambria" panose="02040503050406030204" pitchFamily="18" charset="0"/>
                <a:cs typeface="Arial" panose="020B0604020202020204" pitchFamily="34" charset="0"/>
              </a:rPr>
              <a:t>especial</a:t>
            </a:r>
            <a:r>
              <a:rPr sz="2800" spc="21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20" dirty="0">
                <a:solidFill>
                  <a:schemeClr val="tx1"/>
                </a:solidFill>
                <a:latin typeface="Cambria" panose="02040503050406030204" pitchFamily="18" charset="0"/>
                <a:ea typeface="Cambria" panose="02040503050406030204" pitchFamily="18" charset="0"/>
                <a:cs typeface="Arial" panose="020B0604020202020204" pitchFamily="34" charset="0"/>
              </a:rPr>
              <a:t>de </a:t>
            </a:r>
            <a:r>
              <a:rPr sz="2800" spc="65" dirty="0">
                <a:solidFill>
                  <a:schemeClr val="tx1"/>
                </a:solidFill>
                <a:latin typeface="Cambria" panose="02040503050406030204" pitchFamily="18" charset="0"/>
                <a:ea typeface="Cambria" panose="02040503050406030204" pitchFamily="18" charset="0"/>
                <a:cs typeface="Arial" panose="020B0604020202020204" pitchFamily="34" charset="0"/>
              </a:rPr>
              <a:t>tipo</a:t>
            </a:r>
            <a:r>
              <a:rPr sz="2800" spc="11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0" dirty="0" err="1">
                <a:solidFill>
                  <a:schemeClr val="tx1"/>
                </a:solidFill>
                <a:latin typeface="Cambria" panose="02040503050406030204" pitchFamily="18" charset="0"/>
                <a:ea typeface="Cambria" panose="02040503050406030204" pitchFamily="18" charset="0"/>
                <a:cs typeface="Arial" panose="020B0604020202020204" pitchFamily="34" charset="0"/>
              </a:rPr>
              <a:t>abreviado</a:t>
            </a:r>
            <a:r>
              <a:rPr sz="2800" spc="-10" dirty="0" smtClean="0">
                <a:solidFill>
                  <a:schemeClr val="tx1"/>
                </a:solidFill>
                <a:latin typeface="Cambria" panose="02040503050406030204" pitchFamily="18" charset="0"/>
                <a:ea typeface="Cambria" panose="02040503050406030204" pitchFamily="18" charset="0"/>
                <a:cs typeface="Arial" panose="020B0604020202020204" pitchFamily="34" charset="0"/>
              </a:rPr>
              <a:t>)</a:t>
            </a:r>
            <a:r>
              <a:rPr lang="es-AR" sz="2800" spc="-10" dirty="0" smtClean="0">
                <a:solidFill>
                  <a:schemeClr val="tx1"/>
                </a:solidFill>
                <a:latin typeface="Cambria" panose="02040503050406030204" pitchFamily="18" charset="0"/>
                <a:ea typeface="Cambria" panose="02040503050406030204" pitchFamily="18" charset="0"/>
                <a:cs typeface="Arial" panose="020B0604020202020204" pitchFamily="34" charset="0"/>
              </a:rPr>
              <a:t>, y ya</a:t>
            </a:r>
            <a:r>
              <a:rPr sz="2800" spc="-45" dirty="0" smtClean="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10" dirty="0">
                <a:solidFill>
                  <a:schemeClr val="tx1"/>
                </a:solidFill>
                <a:latin typeface="Cambria" panose="02040503050406030204" pitchFamily="18" charset="0"/>
                <a:ea typeface="Cambria" panose="02040503050406030204" pitchFamily="18" charset="0"/>
                <a:cs typeface="Arial" panose="020B0604020202020204" pitchFamily="34" charset="0"/>
              </a:rPr>
              <a:t>no</a:t>
            </a:r>
            <a:r>
              <a:rPr sz="2800" spc="10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85" dirty="0">
                <a:solidFill>
                  <a:schemeClr val="tx1"/>
                </a:solidFill>
                <a:latin typeface="Cambria" panose="02040503050406030204" pitchFamily="18" charset="0"/>
                <a:ea typeface="Cambria" panose="02040503050406030204" pitchFamily="18" charset="0"/>
                <a:cs typeface="Arial" panose="020B0604020202020204" pitchFamily="34" charset="0"/>
              </a:rPr>
              <a:t>se</a:t>
            </a:r>
            <a:r>
              <a:rPr sz="2800" spc="26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95" dirty="0">
                <a:solidFill>
                  <a:schemeClr val="tx1"/>
                </a:solidFill>
                <a:latin typeface="Cambria" panose="02040503050406030204" pitchFamily="18" charset="0"/>
                <a:ea typeface="Cambria" panose="02040503050406030204" pitchFamily="18" charset="0"/>
                <a:cs typeface="Arial" panose="020B0604020202020204" pitchFamily="34" charset="0"/>
              </a:rPr>
              <a:t>rigen</a:t>
            </a:r>
            <a:r>
              <a:rPr sz="2800" spc="4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85" dirty="0">
                <a:solidFill>
                  <a:schemeClr val="tx1"/>
                </a:solidFill>
                <a:latin typeface="Cambria" panose="02040503050406030204" pitchFamily="18" charset="0"/>
                <a:ea typeface="Cambria" panose="02040503050406030204" pitchFamily="18" charset="0"/>
                <a:cs typeface="Arial" panose="020B0604020202020204" pitchFamily="34" charset="0"/>
              </a:rPr>
              <a:t>por</a:t>
            </a:r>
            <a:r>
              <a:rPr sz="2800" spc="2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el</a:t>
            </a:r>
            <a:r>
              <a:rPr sz="2800" spc="8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trámite</a:t>
            </a:r>
            <a:r>
              <a:rPr sz="2800" spc="27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incidental</a:t>
            </a:r>
            <a:r>
              <a:rPr sz="2800" spc="2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85" dirty="0">
                <a:solidFill>
                  <a:schemeClr val="tx1"/>
                </a:solidFill>
                <a:latin typeface="Cambria" panose="02040503050406030204" pitchFamily="18" charset="0"/>
                <a:ea typeface="Cambria" panose="02040503050406030204" pitchFamily="18" charset="0"/>
                <a:cs typeface="Arial" panose="020B0604020202020204" pitchFamily="34" charset="0"/>
              </a:rPr>
              <a:t>del</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254" dirty="0">
                <a:solidFill>
                  <a:schemeClr val="tx1"/>
                </a:solidFill>
                <a:latin typeface="Cambria" panose="02040503050406030204" pitchFamily="18" charset="0"/>
                <a:ea typeface="Cambria" panose="02040503050406030204" pitchFamily="18" charset="0"/>
                <a:cs typeface="Arial" panose="020B0604020202020204" pitchFamily="34" charset="0"/>
              </a:rPr>
              <a:t>CPCCyT</a:t>
            </a:r>
            <a:r>
              <a:rPr sz="2800" spc="229"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(Art.</a:t>
            </a:r>
            <a:r>
              <a:rPr sz="2800" spc="17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92</a:t>
            </a:r>
            <a:r>
              <a:rPr sz="2800" spc="41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y</a:t>
            </a:r>
            <a:r>
              <a:rPr sz="2800" spc="34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smtClean="0">
                <a:solidFill>
                  <a:schemeClr val="tx1"/>
                </a:solidFill>
                <a:latin typeface="Cambria" panose="02040503050406030204" pitchFamily="18" charset="0"/>
                <a:ea typeface="Cambria" panose="02040503050406030204" pitchFamily="18" charset="0"/>
                <a:cs typeface="Arial" panose="020B0604020202020204" pitchFamily="34" charset="0"/>
              </a:rPr>
              <a:t>93</a:t>
            </a:r>
            <a:r>
              <a:rPr lang="es-AR" sz="2800" spc="60" dirty="0" smtClean="0">
                <a:solidFill>
                  <a:schemeClr val="tx1"/>
                </a:solidFill>
                <a:latin typeface="Cambria" panose="02040503050406030204" pitchFamily="18" charset="0"/>
                <a:ea typeface="Cambria" panose="02040503050406030204" pitchFamily="18" charset="0"/>
                <a:cs typeface="Arial" panose="020B0604020202020204" pitchFamily="34" charset="0"/>
              </a:rPr>
              <a:t>, lo que i</a:t>
            </a:r>
            <a:r>
              <a:rPr sz="2800" dirty="0" err="1" smtClean="0">
                <a:solidFill>
                  <a:schemeClr val="tx1"/>
                </a:solidFill>
                <a:latin typeface="Cambria" panose="02040503050406030204" pitchFamily="18" charset="0"/>
                <a:ea typeface="Cambria" panose="02040503050406030204" pitchFamily="18" charset="0"/>
                <a:cs typeface="Arial" panose="020B0604020202020204" pitchFamily="34" charset="0"/>
              </a:rPr>
              <a:t>mplica</a:t>
            </a:r>
            <a:r>
              <a:rPr sz="2800" spc="140" dirty="0" smtClean="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que</a:t>
            </a:r>
            <a:r>
              <a:rPr sz="2800" spc="19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80" dirty="0">
                <a:solidFill>
                  <a:schemeClr val="tx1"/>
                </a:solidFill>
                <a:latin typeface="Cambria" panose="02040503050406030204" pitchFamily="18" charset="0"/>
                <a:ea typeface="Cambria" panose="02040503050406030204" pitchFamily="18" charset="0"/>
                <a:cs typeface="Arial" panose="020B0604020202020204" pitchFamily="34" charset="0"/>
              </a:rPr>
              <a:t>ya</a:t>
            </a:r>
            <a:r>
              <a:rPr sz="2800" spc="-7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no</a:t>
            </a:r>
            <a:r>
              <a:rPr sz="2800" spc="13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son</a:t>
            </a:r>
            <a:r>
              <a:rPr sz="2800" spc="2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un</a:t>
            </a:r>
            <a:r>
              <a:rPr sz="2800" spc="2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incidente</a:t>
            </a:r>
            <a:r>
              <a:rPr sz="2800" spc="34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sino</a:t>
            </a:r>
            <a:r>
              <a:rPr sz="2800" spc="7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un</a:t>
            </a:r>
            <a:r>
              <a:rPr sz="2800" spc="-1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nuevo</a:t>
            </a:r>
            <a:r>
              <a:rPr sz="2800" spc="8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90" dirty="0">
                <a:solidFill>
                  <a:schemeClr val="tx1"/>
                </a:solidFill>
                <a:latin typeface="Cambria" panose="02040503050406030204" pitchFamily="18" charset="0"/>
                <a:ea typeface="Cambria" panose="02040503050406030204" pitchFamily="18" charset="0"/>
                <a:cs typeface="Arial" panose="020B0604020202020204" pitchFamily="34" charset="0"/>
              </a:rPr>
              <a:t>proceso</a:t>
            </a:r>
            <a:r>
              <a:rPr sz="2800" spc="21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05" dirty="0">
                <a:solidFill>
                  <a:schemeClr val="tx1"/>
                </a:solidFill>
                <a:latin typeface="Cambria" panose="02040503050406030204" pitchFamily="18" charset="0"/>
                <a:ea typeface="Cambria" panose="02040503050406030204" pitchFamily="18" charset="0"/>
                <a:cs typeface="Arial" panose="020B0604020202020204" pitchFamily="34" charset="0"/>
              </a:rPr>
              <a:t>con</a:t>
            </a:r>
            <a:r>
              <a:rPr sz="2800" spc="8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dirty="0">
                <a:solidFill>
                  <a:schemeClr val="tx1"/>
                </a:solidFill>
                <a:latin typeface="Cambria" panose="02040503050406030204" pitchFamily="18" charset="0"/>
                <a:ea typeface="Cambria" panose="02040503050406030204" pitchFamily="18" charset="0"/>
                <a:cs typeface="Arial" panose="020B0604020202020204" pitchFamily="34" charset="0"/>
              </a:rPr>
              <a:t>todas</a:t>
            </a:r>
            <a:r>
              <a:rPr sz="2800" spc="325"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105" dirty="0">
                <a:solidFill>
                  <a:schemeClr val="tx1"/>
                </a:solidFill>
                <a:latin typeface="Cambria" panose="02040503050406030204" pitchFamily="18" charset="0"/>
                <a:ea typeface="Cambria" panose="02040503050406030204" pitchFamily="18" charset="0"/>
                <a:cs typeface="Arial" panose="020B0604020202020204" pitchFamily="34" charset="0"/>
              </a:rPr>
              <a:t>sus</a:t>
            </a:r>
            <a:r>
              <a:rPr sz="2800" spc="27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sz="2800" spc="60" dirty="0">
                <a:solidFill>
                  <a:schemeClr val="tx1"/>
                </a:solidFill>
                <a:latin typeface="Cambria" panose="02040503050406030204" pitchFamily="18" charset="0"/>
                <a:ea typeface="Cambria" panose="02040503050406030204" pitchFamily="18" charset="0"/>
                <a:cs typeface="Arial" panose="020B0604020202020204" pitchFamily="34" charset="0"/>
              </a:rPr>
              <a:t>características.</a:t>
            </a:r>
            <a:endParaRPr sz="280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66733" y="5984111"/>
            <a:ext cx="1570632" cy="1374303"/>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1488936" y="2978701"/>
            <a:ext cx="17085945" cy="2008505"/>
          </a:xfrm>
          <a:prstGeom prst="rect">
            <a:avLst/>
          </a:prstGeom>
        </p:spPr>
        <p:txBody>
          <a:bodyPr vert="horz" wrap="square" lIns="0" tIns="114935" rIns="0" bIns="0" rtlCol="0">
            <a:spAutoFit/>
          </a:bodyPr>
          <a:lstStyle/>
          <a:p>
            <a:pPr marL="12700" marR="5080" algn="ctr">
              <a:lnSpc>
                <a:spcPts val="4950"/>
              </a:lnSpc>
              <a:spcBef>
                <a:spcPts val="905"/>
              </a:spcBef>
            </a:pPr>
            <a:r>
              <a:rPr sz="4750" dirty="0">
                <a:solidFill>
                  <a:srgbClr val="005089"/>
                </a:solidFill>
                <a:latin typeface="Times New Roman"/>
                <a:cs typeface="Times New Roman"/>
              </a:rPr>
              <a:t>Cabría</a:t>
            </a:r>
            <a:r>
              <a:rPr sz="4750" spc="60" dirty="0">
                <a:solidFill>
                  <a:srgbClr val="005089"/>
                </a:solidFill>
                <a:latin typeface="Times New Roman"/>
                <a:cs typeface="Times New Roman"/>
              </a:rPr>
              <a:t> </a:t>
            </a:r>
            <a:r>
              <a:rPr sz="4750" dirty="0">
                <a:solidFill>
                  <a:srgbClr val="034977"/>
                </a:solidFill>
                <a:latin typeface="Times New Roman"/>
                <a:cs typeface="Times New Roman"/>
              </a:rPr>
              <a:t>la</a:t>
            </a:r>
            <a:r>
              <a:rPr sz="4750" spc="40" dirty="0">
                <a:solidFill>
                  <a:srgbClr val="034977"/>
                </a:solidFill>
                <a:latin typeface="Times New Roman"/>
                <a:cs typeface="Times New Roman"/>
              </a:rPr>
              <a:t> </a:t>
            </a:r>
            <a:r>
              <a:rPr sz="4750" spc="95" dirty="0">
                <a:solidFill>
                  <a:srgbClr val="014B7C"/>
                </a:solidFill>
                <a:latin typeface="Times New Roman"/>
                <a:cs typeface="Times New Roman"/>
              </a:rPr>
              <a:t>misma</a:t>
            </a:r>
            <a:r>
              <a:rPr sz="4750" spc="130" dirty="0">
                <a:solidFill>
                  <a:srgbClr val="014B7C"/>
                </a:solidFill>
                <a:latin typeface="Times New Roman"/>
                <a:cs typeface="Times New Roman"/>
              </a:rPr>
              <a:t> </a:t>
            </a:r>
            <a:r>
              <a:rPr sz="4750" dirty="0">
                <a:solidFill>
                  <a:srgbClr val="004D87"/>
                </a:solidFill>
                <a:latin typeface="Times New Roman"/>
                <a:cs typeface="Times New Roman"/>
              </a:rPr>
              <a:t>solución</a:t>
            </a:r>
            <a:r>
              <a:rPr sz="4750" spc="70" dirty="0">
                <a:solidFill>
                  <a:srgbClr val="004D87"/>
                </a:solidFill>
                <a:latin typeface="Times New Roman"/>
                <a:cs typeface="Times New Roman"/>
              </a:rPr>
              <a:t> </a:t>
            </a:r>
            <a:r>
              <a:rPr sz="4750" dirty="0">
                <a:solidFill>
                  <a:srgbClr val="00568C"/>
                </a:solidFill>
                <a:latin typeface="Times New Roman"/>
                <a:cs typeface="Times New Roman"/>
              </a:rPr>
              <a:t>si</a:t>
            </a:r>
            <a:r>
              <a:rPr sz="4750" spc="70" dirty="0">
                <a:solidFill>
                  <a:srgbClr val="00568C"/>
                </a:solidFill>
                <a:latin typeface="Times New Roman"/>
                <a:cs typeface="Times New Roman"/>
              </a:rPr>
              <a:t> </a:t>
            </a:r>
            <a:r>
              <a:rPr sz="4750" spc="75" dirty="0">
                <a:solidFill>
                  <a:srgbClr val="00498E"/>
                </a:solidFill>
                <a:latin typeface="Times New Roman"/>
                <a:cs typeface="Times New Roman"/>
              </a:rPr>
              <a:t>esa</a:t>
            </a:r>
            <a:r>
              <a:rPr sz="4750" spc="-100" dirty="0">
                <a:solidFill>
                  <a:srgbClr val="00498E"/>
                </a:solidFill>
                <a:latin typeface="Times New Roman"/>
                <a:cs typeface="Times New Roman"/>
              </a:rPr>
              <a:t> </a:t>
            </a:r>
            <a:r>
              <a:rPr sz="4750" dirty="0">
                <a:solidFill>
                  <a:srgbClr val="005285"/>
                </a:solidFill>
                <a:latin typeface="Times New Roman"/>
                <a:cs typeface="Times New Roman"/>
              </a:rPr>
              <a:t>abuela</a:t>
            </a:r>
            <a:r>
              <a:rPr sz="4750" spc="195" dirty="0">
                <a:solidFill>
                  <a:srgbClr val="005285"/>
                </a:solidFill>
                <a:latin typeface="Times New Roman"/>
                <a:cs typeface="Times New Roman"/>
              </a:rPr>
              <a:t> </a:t>
            </a:r>
            <a:r>
              <a:rPr sz="4750" spc="75" dirty="0">
                <a:solidFill>
                  <a:srgbClr val="014D87"/>
                </a:solidFill>
                <a:latin typeface="Times New Roman"/>
                <a:cs typeface="Times New Roman"/>
              </a:rPr>
              <a:t>hubiese</a:t>
            </a:r>
            <a:r>
              <a:rPr sz="4750" spc="-10" dirty="0">
                <a:solidFill>
                  <a:srgbClr val="014D87"/>
                </a:solidFill>
                <a:latin typeface="Times New Roman"/>
                <a:cs typeface="Times New Roman"/>
              </a:rPr>
              <a:t> </a:t>
            </a:r>
            <a:r>
              <a:rPr sz="4750" spc="75" dirty="0">
                <a:solidFill>
                  <a:srgbClr val="005690"/>
                </a:solidFill>
                <a:latin typeface="Times New Roman"/>
                <a:cs typeface="Times New Roman"/>
              </a:rPr>
              <a:t>sido</a:t>
            </a:r>
            <a:r>
              <a:rPr sz="4750" spc="-120" dirty="0">
                <a:solidFill>
                  <a:srgbClr val="005690"/>
                </a:solidFill>
                <a:latin typeface="Times New Roman"/>
                <a:cs typeface="Times New Roman"/>
              </a:rPr>
              <a:t> </a:t>
            </a:r>
            <a:r>
              <a:rPr sz="4750" spc="65" dirty="0">
                <a:solidFill>
                  <a:srgbClr val="054D85"/>
                </a:solidFill>
                <a:latin typeface="Times New Roman"/>
                <a:cs typeface="Times New Roman"/>
              </a:rPr>
              <a:t>demandada</a:t>
            </a:r>
            <a:r>
              <a:rPr sz="4750" spc="605" dirty="0">
                <a:solidFill>
                  <a:srgbClr val="054D85"/>
                </a:solidFill>
                <a:latin typeface="Times New Roman"/>
                <a:cs typeface="Times New Roman"/>
              </a:rPr>
              <a:t> </a:t>
            </a:r>
            <a:r>
              <a:rPr sz="4750" spc="35" dirty="0">
                <a:solidFill>
                  <a:srgbClr val="004F85"/>
                </a:solidFill>
                <a:latin typeface="Times New Roman"/>
                <a:cs typeface="Times New Roman"/>
              </a:rPr>
              <a:t>para </a:t>
            </a:r>
            <a:r>
              <a:rPr sz="4750" spc="80" dirty="0">
                <a:solidFill>
                  <a:srgbClr val="004D7C"/>
                </a:solidFill>
                <a:latin typeface="Times New Roman"/>
                <a:cs typeface="Times New Roman"/>
              </a:rPr>
              <a:t>responder</a:t>
            </a:r>
            <a:r>
              <a:rPr sz="4750" spc="195" dirty="0">
                <a:solidFill>
                  <a:srgbClr val="004D7C"/>
                </a:solidFill>
                <a:latin typeface="Times New Roman"/>
                <a:cs typeface="Times New Roman"/>
              </a:rPr>
              <a:t> </a:t>
            </a:r>
            <a:r>
              <a:rPr sz="4750" spc="130" dirty="0">
                <a:solidFill>
                  <a:srgbClr val="054F80"/>
                </a:solidFill>
                <a:latin typeface="Times New Roman"/>
                <a:cs typeface="Times New Roman"/>
              </a:rPr>
              <a:t>en</a:t>
            </a:r>
            <a:r>
              <a:rPr sz="4750" spc="-114" dirty="0">
                <a:solidFill>
                  <a:srgbClr val="054F80"/>
                </a:solidFill>
                <a:latin typeface="Times New Roman"/>
                <a:cs typeface="Times New Roman"/>
              </a:rPr>
              <a:t> </a:t>
            </a:r>
            <a:r>
              <a:rPr sz="4750" dirty="0">
                <a:solidFill>
                  <a:srgbClr val="014F82"/>
                </a:solidFill>
                <a:latin typeface="Times New Roman"/>
                <a:cs typeface="Times New Roman"/>
              </a:rPr>
              <a:t>forma</a:t>
            </a:r>
            <a:r>
              <a:rPr sz="4750" spc="80" dirty="0">
                <a:solidFill>
                  <a:srgbClr val="014F82"/>
                </a:solidFill>
                <a:latin typeface="Times New Roman"/>
                <a:cs typeface="Times New Roman"/>
              </a:rPr>
              <a:t> </a:t>
            </a:r>
            <a:r>
              <a:rPr sz="4750" spc="85" dirty="0">
                <a:solidFill>
                  <a:srgbClr val="03548E"/>
                </a:solidFill>
                <a:latin typeface="Times New Roman"/>
                <a:cs typeface="Times New Roman"/>
              </a:rPr>
              <a:t>autónoma</a:t>
            </a:r>
            <a:r>
              <a:rPr sz="4750" spc="330" dirty="0">
                <a:solidFill>
                  <a:srgbClr val="03548E"/>
                </a:solidFill>
                <a:latin typeface="Times New Roman"/>
                <a:cs typeface="Times New Roman"/>
              </a:rPr>
              <a:t> </a:t>
            </a:r>
            <a:r>
              <a:rPr sz="4750" dirty="0">
                <a:solidFill>
                  <a:srgbClr val="00508C"/>
                </a:solidFill>
                <a:latin typeface="Times New Roman"/>
                <a:cs typeface="Times New Roman"/>
              </a:rPr>
              <a:t>o</a:t>
            </a:r>
            <a:r>
              <a:rPr sz="4750" spc="-200" dirty="0">
                <a:solidFill>
                  <a:srgbClr val="00508C"/>
                </a:solidFill>
                <a:latin typeface="Times New Roman"/>
                <a:cs typeface="Times New Roman"/>
              </a:rPr>
              <a:t> </a:t>
            </a:r>
            <a:r>
              <a:rPr sz="4750" spc="80" dirty="0">
                <a:solidFill>
                  <a:srgbClr val="004F85"/>
                </a:solidFill>
                <a:latin typeface="Times New Roman"/>
                <a:cs typeface="Times New Roman"/>
              </a:rPr>
              <a:t>complementaria</a:t>
            </a:r>
            <a:r>
              <a:rPr sz="4750" spc="5" dirty="0">
                <a:solidFill>
                  <a:srgbClr val="004F85"/>
                </a:solidFill>
                <a:latin typeface="Times New Roman"/>
                <a:cs typeface="Times New Roman"/>
              </a:rPr>
              <a:t> </a:t>
            </a:r>
            <a:r>
              <a:rPr sz="4750" dirty="0">
                <a:solidFill>
                  <a:srgbClr val="004D90"/>
                </a:solidFill>
                <a:latin typeface="Times New Roman"/>
                <a:cs typeface="Times New Roman"/>
              </a:rPr>
              <a:t>con</a:t>
            </a:r>
            <a:r>
              <a:rPr sz="4750" spc="-70" dirty="0">
                <a:solidFill>
                  <a:srgbClr val="004D90"/>
                </a:solidFill>
                <a:latin typeface="Times New Roman"/>
                <a:cs typeface="Times New Roman"/>
              </a:rPr>
              <a:t> </a:t>
            </a:r>
            <a:r>
              <a:rPr sz="4750" dirty="0">
                <a:solidFill>
                  <a:srgbClr val="004274"/>
                </a:solidFill>
                <a:latin typeface="Times New Roman"/>
                <a:cs typeface="Times New Roman"/>
              </a:rPr>
              <a:t>el</a:t>
            </a:r>
            <a:r>
              <a:rPr sz="4750" spc="-60" dirty="0">
                <a:solidFill>
                  <a:srgbClr val="004274"/>
                </a:solidFill>
                <a:latin typeface="Times New Roman"/>
                <a:cs typeface="Times New Roman"/>
              </a:rPr>
              <a:t> </a:t>
            </a:r>
            <a:r>
              <a:rPr sz="4750" spc="-10" dirty="0">
                <a:solidFill>
                  <a:srgbClr val="014D82"/>
                </a:solidFill>
                <a:latin typeface="Times New Roman"/>
                <a:cs typeface="Times New Roman"/>
              </a:rPr>
              <a:t>principal </a:t>
            </a:r>
            <a:r>
              <a:rPr sz="4750" dirty="0">
                <a:solidFill>
                  <a:srgbClr val="015083"/>
                </a:solidFill>
                <a:latin typeface="Times New Roman"/>
                <a:cs typeface="Times New Roman"/>
              </a:rPr>
              <a:t>obligado</a:t>
            </a:r>
            <a:r>
              <a:rPr sz="4750" spc="10" dirty="0">
                <a:solidFill>
                  <a:srgbClr val="015083"/>
                </a:solidFill>
                <a:latin typeface="Times New Roman"/>
                <a:cs typeface="Times New Roman"/>
              </a:rPr>
              <a:t> </a:t>
            </a:r>
            <a:r>
              <a:rPr sz="4750" spc="-50" dirty="0">
                <a:solidFill>
                  <a:srgbClr val="005493"/>
                </a:solidFill>
                <a:latin typeface="Times New Roman"/>
                <a:cs typeface="Times New Roman"/>
              </a:rPr>
              <a:t>?</a:t>
            </a:r>
            <a:endParaRPr sz="4750">
              <a:latin typeface="Times New Roman"/>
              <a:cs typeface="Times New Roman"/>
            </a:endParaRPr>
          </a:p>
        </p:txBody>
      </p:sp>
      <p:sp>
        <p:nvSpPr>
          <p:cNvPr id="6" name="object 6"/>
          <p:cNvSpPr txBox="1"/>
          <p:nvPr/>
        </p:nvSpPr>
        <p:spPr>
          <a:xfrm>
            <a:off x="1089207" y="8081294"/>
            <a:ext cx="17883505" cy="1505585"/>
          </a:xfrm>
          <a:prstGeom prst="rect">
            <a:avLst/>
          </a:prstGeom>
        </p:spPr>
        <p:txBody>
          <a:bodyPr vert="horz" wrap="square" lIns="0" tIns="12700" rIns="0" bIns="0" rtlCol="0">
            <a:spAutoFit/>
          </a:bodyPr>
          <a:lstStyle/>
          <a:p>
            <a:pPr algn="ctr">
              <a:lnSpc>
                <a:spcPts val="5760"/>
              </a:lnSpc>
              <a:spcBef>
                <a:spcPts val="100"/>
              </a:spcBef>
            </a:pPr>
            <a:r>
              <a:rPr sz="5150" spc="-20" dirty="0">
                <a:solidFill>
                  <a:srgbClr val="014D82"/>
                </a:solidFill>
                <a:latin typeface="Cambria"/>
                <a:cs typeface="Cambria"/>
              </a:rPr>
              <a:t>Tensión</a:t>
            </a:r>
            <a:r>
              <a:rPr sz="5150" spc="-265" dirty="0">
                <a:solidFill>
                  <a:srgbClr val="014D82"/>
                </a:solidFill>
                <a:latin typeface="Cambria"/>
                <a:cs typeface="Cambria"/>
              </a:rPr>
              <a:t> </a:t>
            </a:r>
            <a:r>
              <a:rPr sz="5150" spc="-20" dirty="0">
                <a:solidFill>
                  <a:srgbClr val="01548E"/>
                </a:solidFill>
                <a:latin typeface="Cambria"/>
                <a:cs typeface="Cambria"/>
              </a:rPr>
              <a:t>con</a:t>
            </a:r>
            <a:r>
              <a:rPr sz="5150" spc="-265" dirty="0">
                <a:solidFill>
                  <a:srgbClr val="01548E"/>
                </a:solidFill>
                <a:latin typeface="Cambria"/>
                <a:cs typeface="Cambria"/>
              </a:rPr>
              <a:t> </a:t>
            </a:r>
            <a:r>
              <a:rPr sz="5150" dirty="0">
                <a:solidFill>
                  <a:srgbClr val="004B8E"/>
                </a:solidFill>
                <a:latin typeface="Cambria"/>
                <a:cs typeface="Cambria"/>
              </a:rPr>
              <a:t>el</a:t>
            </a:r>
            <a:r>
              <a:rPr sz="5150" spc="-430" dirty="0">
                <a:solidFill>
                  <a:srgbClr val="004B8E"/>
                </a:solidFill>
                <a:latin typeface="Cambria"/>
                <a:cs typeface="Cambria"/>
              </a:rPr>
              <a:t> </a:t>
            </a:r>
            <a:r>
              <a:rPr sz="5150" spc="-135" dirty="0">
                <a:solidFill>
                  <a:srgbClr val="0C5687"/>
                </a:solidFill>
                <a:latin typeface="Cambria"/>
                <a:cs typeface="Cambria"/>
              </a:rPr>
              <a:t>derecho</a:t>
            </a:r>
            <a:r>
              <a:rPr sz="5150" spc="-150" dirty="0">
                <a:solidFill>
                  <a:srgbClr val="0C5687"/>
                </a:solidFill>
                <a:latin typeface="Cambria"/>
                <a:cs typeface="Cambria"/>
              </a:rPr>
              <a:t> </a:t>
            </a:r>
            <a:r>
              <a:rPr sz="5150" spc="-110" dirty="0">
                <a:solidFill>
                  <a:srgbClr val="004F8A"/>
                </a:solidFill>
                <a:latin typeface="Cambria"/>
                <a:cs typeface="Cambria"/>
              </a:rPr>
              <a:t>de</a:t>
            </a:r>
            <a:r>
              <a:rPr sz="5150" spc="-285" dirty="0">
                <a:solidFill>
                  <a:srgbClr val="004F8A"/>
                </a:solidFill>
                <a:latin typeface="Cambria"/>
                <a:cs typeface="Cambria"/>
              </a:rPr>
              <a:t> </a:t>
            </a:r>
            <a:r>
              <a:rPr sz="5150" spc="-40" dirty="0">
                <a:solidFill>
                  <a:srgbClr val="004887"/>
                </a:solidFill>
                <a:latin typeface="Cambria"/>
                <a:cs typeface="Cambria"/>
              </a:rPr>
              <a:t>defensa</a:t>
            </a:r>
            <a:r>
              <a:rPr sz="5150" spc="-245" dirty="0">
                <a:solidFill>
                  <a:srgbClr val="004887"/>
                </a:solidFill>
                <a:latin typeface="Cambria"/>
                <a:cs typeface="Cambria"/>
              </a:rPr>
              <a:t> </a:t>
            </a:r>
            <a:r>
              <a:rPr sz="5150" spc="50" dirty="0">
                <a:solidFill>
                  <a:srgbClr val="03548C"/>
                </a:solidFill>
                <a:latin typeface="Cambria"/>
                <a:cs typeface="Cambria"/>
              </a:rPr>
              <a:t>en</a:t>
            </a:r>
            <a:r>
              <a:rPr sz="5150" spc="-285" dirty="0">
                <a:solidFill>
                  <a:srgbClr val="03548C"/>
                </a:solidFill>
                <a:latin typeface="Cambria"/>
                <a:cs typeface="Cambria"/>
              </a:rPr>
              <a:t> </a:t>
            </a:r>
            <a:r>
              <a:rPr sz="5150" spc="-10" dirty="0">
                <a:solidFill>
                  <a:srgbClr val="00507E"/>
                </a:solidFill>
                <a:latin typeface="Cambria"/>
                <a:cs typeface="Cambria"/>
              </a:rPr>
              <a:t>juicio,</a:t>
            </a:r>
            <a:r>
              <a:rPr sz="5150" spc="-20" dirty="0">
                <a:solidFill>
                  <a:srgbClr val="00507E"/>
                </a:solidFill>
                <a:latin typeface="Cambria"/>
                <a:cs typeface="Cambria"/>
              </a:rPr>
              <a:t> </a:t>
            </a:r>
            <a:r>
              <a:rPr sz="5150" dirty="0">
                <a:solidFill>
                  <a:srgbClr val="0C5791"/>
                </a:solidFill>
                <a:latin typeface="Cambria"/>
                <a:cs typeface="Cambria"/>
              </a:rPr>
              <a:t>más</a:t>
            </a:r>
            <a:r>
              <a:rPr sz="5150" spc="-285" dirty="0">
                <a:solidFill>
                  <a:srgbClr val="0C5791"/>
                </a:solidFill>
                <a:latin typeface="Cambria"/>
                <a:cs typeface="Cambria"/>
              </a:rPr>
              <a:t> </a:t>
            </a:r>
            <a:r>
              <a:rPr sz="5150" spc="-20" dirty="0">
                <a:solidFill>
                  <a:srgbClr val="004980"/>
                </a:solidFill>
                <a:latin typeface="Cambria"/>
                <a:cs typeface="Cambria"/>
              </a:rPr>
              <a:t>allá</a:t>
            </a:r>
            <a:r>
              <a:rPr sz="5150" spc="-220" dirty="0">
                <a:solidFill>
                  <a:srgbClr val="004980"/>
                </a:solidFill>
                <a:latin typeface="Cambria"/>
                <a:cs typeface="Cambria"/>
              </a:rPr>
              <a:t> </a:t>
            </a:r>
            <a:r>
              <a:rPr sz="5150" spc="-110" dirty="0">
                <a:solidFill>
                  <a:srgbClr val="07578E"/>
                </a:solidFill>
                <a:latin typeface="Cambria"/>
                <a:cs typeface="Cambria"/>
              </a:rPr>
              <a:t>de</a:t>
            </a:r>
            <a:r>
              <a:rPr sz="5150" spc="-240" dirty="0">
                <a:solidFill>
                  <a:srgbClr val="07578E"/>
                </a:solidFill>
                <a:latin typeface="Cambria"/>
                <a:cs typeface="Cambria"/>
              </a:rPr>
              <a:t> </a:t>
            </a:r>
            <a:r>
              <a:rPr sz="5150" dirty="0">
                <a:solidFill>
                  <a:srgbClr val="015987"/>
                </a:solidFill>
                <a:latin typeface="Cambria"/>
                <a:cs typeface="Cambria"/>
              </a:rPr>
              <a:t>la</a:t>
            </a:r>
            <a:r>
              <a:rPr sz="5150" spc="-285" dirty="0">
                <a:solidFill>
                  <a:srgbClr val="015987"/>
                </a:solidFill>
                <a:latin typeface="Cambria"/>
                <a:cs typeface="Cambria"/>
              </a:rPr>
              <a:t> </a:t>
            </a:r>
            <a:r>
              <a:rPr sz="5150" spc="-10" dirty="0">
                <a:solidFill>
                  <a:srgbClr val="005287"/>
                </a:solidFill>
                <a:latin typeface="Cambria"/>
                <a:cs typeface="Cambria"/>
              </a:rPr>
              <a:t>citación</a:t>
            </a:r>
            <a:endParaRPr sz="5150">
              <a:latin typeface="Cambria"/>
              <a:cs typeface="Cambria"/>
            </a:endParaRPr>
          </a:p>
          <a:p>
            <a:pPr marL="28575" algn="ctr">
              <a:lnSpc>
                <a:spcPts val="5880"/>
              </a:lnSpc>
            </a:pPr>
            <a:r>
              <a:rPr sz="5250" dirty="0">
                <a:solidFill>
                  <a:srgbClr val="00417E"/>
                </a:solidFill>
                <a:latin typeface="Cambria"/>
                <a:cs typeface="Cambria"/>
              </a:rPr>
              <a:t>a</a:t>
            </a:r>
            <a:r>
              <a:rPr sz="5250" spc="-310" dirty="0">
                <a:solidFill>
                  <a:srgbClr val="00417E"/>
                </a:solidFill>
                <a:latin typeface="Cambria"/>
                <a:cs typeface="Cambria"/>
              </a:rPr>
              <a:t> </a:t>
            </a:r>
            <a:r>
              <a:rPr sz="5250" spc="-165" dirty="0">
                <a:solidFill>
                  <a:srgbClr val="00508C"/>
                </a:solidFill>
                <a:latin typeface="Cambria"/>
                <a:cs typeface="Cambria"/>
              </a:rPr>
              <a:t>este</a:t>
            </a:r>
            <a:r>
              <a:rPr sz="5250" spc="-135" dirty="0">
                <a:solidFill>
                  <a:srgbClr val="00508C"/>
                </a:solidFill>
                <a:latin typeface="Cambria"/>
                <a:cs typeface="Cambria"/>
              </a:rPr>
              <a:t> </a:t>
            </a:r>
            <a:r>
              <a:rPr sz="5250" spc="-135" dirty="0">
                <a:solidFill>
                  <a:srgbClr val="0C5790"/>
                </a:solidFill>
                <a:latin typeface="Cambria"/>
                <a:cs typeface="Cambria"/>
              </a:rPr>
              <a:t>nuevo</a:t>
            </a:r>
            <a:r>
              <a:rPr sz="5250" spc="-155" dirty="0">
                <a:solidFill>
                  <a:srgbClr val="0C5790"/>
                </a:solidFill>
                <a:latin typeface="Cambria"/>
                <a:cs typeface="Cambria"/>
              </a:rPr>
              <a:t> </a:t>
            </a:r>
            <a:r>
              <a:rPr sz="5250" spc="-195" dirty="0">
                <a:solidFill>
                  <a:srgbClr val="004B7E"/>
                </a:solidFill>
                <a:latin typeface="Cambria"/>
                <a:cs typeface="Cambria"/>
              </a:rPr>
              <a:t>proceso</a:t>
            </a:r>
            <a:r>
              <a:rPr sz="5250" spc="-15" dirty="0">
                <a:solidFill>
                  <a:srgbClr val="004B7E"/>
                </a:solidFill>
                <a:latin typeface="Cambria"/>
                <a:cs typeface="Cambria"/>
              </a:rPr>
              <a:t> </a:t>
            </a:r>
            <a:r>
              <a:rPr sz="5250" spc="-50" dirty="0">
                <a:solidFill>
                  <a:srgbClr val="004B83"/>
                </a:solidFill>
                <a:latin typeface="Cambria"/>
                <a:cs typeface="Cambria"/>
              </a:rPr>
              <a:t>?</a:t>
            </a:r>
            <a:endParaRPr sz="5250">
              <a:latin typeface="Cambria"/>
              <a:cs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335037" y="5732809"/>
            <a:ext cx="675372" cy="659665"/>
          </a:xfrm>
          <a:prstGeom prst="rect">
            <a:avLst/>
          </a:prstGeom>
        </p:spPr>
      </p:pic>
      <p:pic>
        <p:nvPicPr>
          <p:cNvPr id="4" name="object 4"/>
          <p:cNvPicPr/>
          <p:nvPr/>
        </p:nvPicPr>
        <p:blipFill>
          <a:blip r:embed="rId4" cstate="print"/>
          <a:stretch>
            <a:fillRect/>
          </a:stretch>
        </p:blipFill>
        <p:spPr>
          <a:xfrm>
            <a:off x="7539037" y="5732809"/>
            <a:ext cx="738197" cy="659665"/>
          </a:xfrm>
          <a:prstGeom prst="rect">
            <a:avLst/>
          </a:prstGeom>
        </p:spPr>
      </p:pic>
      <p:pic>
        <p:nvPicPr>
          <p:cNvPr id="5" name="object 5"/>
          <p:cNvPicPr/>
          <p:nvPr/>
        </p:nvPicPr>
        <p:blipFill>
          <a:blip r:embed="rId5" cstate="print"/>
          <a:stretch>
            <a:fillRect/>
          </a:stretch>
        </p:blipFill>
        <p:spPr>
          <a:xfrm>
            <a:off x="13743037" y="5732809"/>
            <a:ext cx="659665" cy="659665"/>
          </a:xfrm>
          <a:prstGeom prst="rect">
            <a:avLst/>
          </a:prstGeom>
        </p:spPr>
      </p:pic>
      <p:sp>
        <p:nvSpPr>
          <p:cNvPr id="6" name="object 6"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7" name="object 7"/>
          <p:cNvSpPr txBox="1"/>
          <p:nvPr/>
        </p:nvSpPr>
        <p:spPr>
          <a:xfrm>
            <a:off x="898837" y="3625277"/>
            <a:ext cx="16778605" cy="1238885"/>
          </a:xfrm>
          <a:prstGeom prst="rect">
            <a:avLst/>
          </a:prstGeom>
        </p:spPr>
        <p:txBody>
          <a:bodyPr vert="horz" wrap="square" lIns="0" tIns="100330" rIns="0" bIns="0" rtlCol="0">
            <a:spAutoFit/>
          </a:bodyPr>
          <a:lstStyle/>
          <a:p>
            <a:pPr marL="29845" marR="5080" indent="-17780">
              <a:lnSpc>
                <a:spcPts val="4450"/>
              </a:lnSpc>
              <a:spcBef>
                <a:spcPts val="790"/>
              </a:spcBef>
            </a:pPr>
            <a:r>
              <a:rPr sz="4250" spc="-65" dirty="0">
                <a:solidFill>
                  <a:srgbClr val="035287"/>
                </a:solidFill>
                <a:latin typeface="Cambria"/>
                <a:cs typeface="Cambria"/>
              </a:rPr>
              <a:t>Mediación:</a:t>
            </a:r>
            <a:r>
              <a:rPr sz="4250" spc="-170" dirty="0">
                <a:solidFill>
                  <a:srgbClr val="035287"/>
                </a:solidFill>
                <a:latin typeface="Cambria"/>
                <a:cs typeface="Cambria"/>
              </a:rPr>
              <a:t> </a:t>
            </a:r>
            <a:r>
              <a:rPr sz="4250" spc="-70" dirty="0">
                <a:solidFill>
                  <a:srgbClr val="014D83"/>
                </a:solidFill>
                <a:latin typeface="Cambria"/>
                <a:cs typeface="Cambria"/>
              </a:rPr>
              <a:t>importancia</a:t>
            </a:r>
            <a:r>
              <a:rPr sz="4250" spc="45" dirty="0">
                <a:solidFill>
                  <a:srgbClr val="014D83"/>
                </a:solidFill>
                <a:latin typeface="Cambria"/>
                <a:cs typeface="Cambria"/>
              </a:rPr>
              <a:t> </a:t>
            </a:r>
            <a:r>
              <a:rPr sz="4250" dirty="0">
                <a:solidFill>
                  <a:srgbClr val="004D87"/>
                </a:solidFill>
                <a:latin typeface="Cambria"/>
                <a:cs typeface="Cambria"/>
              </a:rPr>
              <a:t>y</a:t>
            </a:r>
            <a:r>
              <a:rPr sz="4250" spc="-170" dirty="0">
                <a:solidFill>
                  <a:srgbClr val="004D87"/>
                </a:solidFill>
                <a:latin typeface="Cambria"/>
                <a:cs typeface="Cambria"/>
              </a:rPr>
              <a:t> </a:t>
            </a:r>
            <a:r>
              <a:rPr sz="4250" spc="-105" dirty="0">
                <a:solidFill>
                  <a:srgbClr val="005085"/>
                </a:solidFill>
                <a:latin typeface="Cambria"/>
                <a:cs typeface="Cambria"/>
              </a:rPr>
              <a:t>relación</a:t>
            </a:r>
            <a:r>
              <a:rPr sz="4250" spc="-100" dirty="0">
                <a:solidFill>
                  <a:srgbClr val="005085"/>
                </a:solidFill>
                <a:latin typeface="Cambria"/>
                <a:cs typeface="Cambria"/>
              </a:rPr>
              <a:t> </a:t>
            </a:r>
            <a:r>
              <a:rPr sz="4250" spc="-95" dirty="0">
                <a:solidFill>
                  <a:srgbClr val="075D97"/>
                </a:solidFill>
                <a:latin typeface="Cambria"/>
                <a:cs typeface="Cambria"/>
              </a:rPr>
              <a:t>con</a:t>
            </a:r>
            <a:r>
              <a:rPr sz="4250" spc="-140" dirty="0">
                <a:solidFill>
                  <a:srgbClr val="075D97"/>
                </a:solidFill>
                <a:latin typeface="Cambria"/>
                <a:cs typeface="Cambria"/>
              </a:rPr>
              <a:t> </a:t>
            </a:r>
            <a:r>
              <a:rPr sz="4250" spc="-130" dirty="0">
                <a:solidFill>
                  <a:srgbClr val="004F82"/>
                </a:solidFill>
                <a:latin typeface="Cambria"/>
                <a:cs typeface="Cambria"/>
              </a:rPr>
              <a:t>aspectos</a:t>
            </a:r>
            <a:r>
              <a:rPr sz="4250" spc="-65" dirty="0">
                <a:solidFill>
                  <a:srgbClr val="004F82"/>
                </a:solidFill>
                <a:latin typeface="Cambria"/>
                <a:cs typeface="Cambria"/>
              </a:rPr>
              <a:t> </a:t>
            </a:r>
            <a:r>
              <a:rPr sz="4250" spc="-140" dirty="0">
                <a:solidFill>
                  <a:srgbClr val="00528C"/>
                </a:solidFill>
                <a:latin typeface="Cambria"/>
                <a:cs typeface="Cambria"/>
              </a:rPr>
              <a:t>centrales</a:t>
            </a:r>
            <a:r>
              <a:rPr sz="4250" spc="-60" dirty="0">
                <a:solidFill>
                  <a:srgbClr val="00528C"/>
                </a:solidFill>
                <a:latin typeface="Cambria"/>
                <a:cs typeface="Cambria"/>
              </a:rPr>
              <a:t> </a:t>
            </a:r>
            <a:r>
              <a:rPr sz="4250" spc="-229" dirty="0">
                <a:solidFill>
                  <a:srgbClr val="0F508E"/>
                </a:solidFill>
                <a:latin typeface="Cambria"/>
                <a:cs typeface="Cambria"/>
              </a:rPr>
              <a:t>de</a:t>
            </a:r>
            <a:r>
              <a:rPr sz="4250" spc="-125" dirty="0">
                <a:solidFill>
                  <a:srgbClr val="0F508E"/>
                </a:solidFill>
                <a:latin typeface="Cambria"/>
                <a:cs typeface="Cambria"/>
              </a:rPr>
              <a:t> </a:t>
            </a:r>
            <a:r>
              <a:rPr sz="4250" spc="-50" dirty="0">
                <a:solidFill>
                  <a:srgbClr val="00528C"/>
                </a:solidFill>
                <a:latin typeface="Cambria"/>
                <a:cs typeface="Cambria"/>
              </a:rPr>
              <a:t>los</a:t>
            </a:r>
            <a:r>
              <a:rPr sz="4250" spc="-180" dirty="0">
                <a:solidFill>
                  <a:srgbClr val="00528C"/>
                </a:solidFill>
                <a:latin typeface="Cambria"/>
                <a:cs typeface="Cambria"/>
              </a:rPr>
              <a:t> </a:t>
            </a:r>
            <a:r>
              <a:rPr sz="4250" spc="-130" dirty="0">
                <a:solidFill>
                  <a:srgbClr val="00548C"/>
                </a:solidFill>
                <a:latin typeface="Cambria"/>
                <a:cs typeface="Cambria"/>
              </a:rPr>
              <a:t>procesos</a:t>
            </a:r>
            <a:r>
              <a:rPr sz="4250" spc="-50" dirty="0">
                <a:solidFill>
                  <a:srgbClr val="00548C"/>
                </a:solidFill>
                <a:latin typeface="Cambria"/>
                <a:cs typeface="Cambria"/>
              </a:rPr>
              <a:t> </a:t>
            </a:r>
            <a:r>
              <a:rPr sz="4250" spc="-25" dirty="0">
                <a:solidFill>
                  <a:srgbClr val="074D82"/>
                </a:solidFill>
                <a:latin typeface="Cambria"/>
                <a:cs typeface="Cambria"/>
              </a:rPr>
              <a:t>por </a:t>
            </a:r>
            <a:r>
              <a:rPr sz="4250" spc="-10" dirty="0">
                <a:solidFill>
                  <a:srgbClr val="00579A"/>
                </a:solidFill>
                <a:latin typeface="Cambria"/>
                <a:cs typeface="Cambria"/>
              </a:rPr>
              <a:t>alimentos.</a:t>
            </a:r>
            <a:endParaRPr sz="4250">
              <a:latin typeface="Cambria"/>
              <a:cs typeface="Cambria"/>
            </a:endParaRPr>
          </a:p>
        </p:txBody>
      </p:sp>
      <p:sp>
        <p:nvSpPr>
          <p:cNvPr id="8" name="object 8"/>
          <p:cNvSpPr txBox="1"/>
          <p:nvPr/>
        </p:nvSpPr>
        <p:spPr>
          <a:xfrm>
            <a:off x="1329306" y="6947820"/>
            <a:ext cx="4749800" cy="2137124"/>
          </a:xfrm>
          <a:prstGeom prst="rect">
            <a:avLst/>
          </a:prstGeom>
        </p:spPr>
        <p:txBody>
          <a:bodyPr vert="horz" wrap="square" lIns="0" tIns="12065" rIns="0" bIns="0" rtlCol="0">
            <a:spAutoFit/>
          </a:bodyPr>
          <a:lstStyle/>
          <a:p>
            <a:pPr marL="12700" marR="5080" indent="10795" algn="just">
              <a:lnSpc>
                <a:spcPct val="107100"/>
              </a:lnSpc>
              <a:spcBef>
                <a:spcPts val="95"/>
              </a:spcBef>
            </a:pPr>
            <a:r>
              <a:rPr sz="2550" dirty="0">
                <a:solidFill>
                  <a:srgbClr val="2A2A2A"/>
                </a:solidFill>
                <a:latin typeface="Cambria" panose="02040503050406030204" pitchFamily="18" charset="0"/>
                <a:ea typeface="Cambria" panose="02040503050406030204" pitchFamily="18" charset="0"/>
                <a:cs typeface="Calibri"/>
              </a:rPr>
              <a:t>Art.</a:t>
            </a:r>
            <a:r>
              <a:rPr sz="2550" spc="10" dirty="0">
                <a:solidFill>
                  <a:srgbClr val="2A2A2A"/>
                </a:solidFill>
                <a:latin typeface="Cambria" panose="02040503050406030204" pitchFamily="18" charset="0"/>
                <a:ea typeface="Cambria" panose="02040503050406030204" pitchFamily="18" charset="0"/>
                <a:cs typeface="Calibri"/>
              </a:rPr>
              <a:t> </a:t>
            </a:r>
            <a:r>
              <a:rPr sz="2550" spc="70" dirty="0">
                <a:solidFill>
                  <a:srgbClr val="313131"/>
                </a:solidFill>
                <a:latin typeface="Cambria" panose="02040503050406030204" pitchFamily="18" charset="0"/>
                <a:ea typeface="Cambria" panose="02040503050406030204" pitchFamily="18" charset="0"/>
                <a:cs typeface="Calibri"/>
              </a:rPr>
              <a:t>23</a:t>
            </a:r>
            <a:r>
              <a:rPr sz="2550" spc="50" dirty="0">
                <a:solidFill>
                  <a:srgbClr val="313131"/>
                </a:solidFill>
                <a:latin typeface="Cambria" panose="02040503050406030204" pitchFamily="18" charset="0"/>
                <a:ea typeface="Cambria" panose="02040503050406030204" pitchFamily="18" charset="0"/>
                <a:cs typeface="Calibri"/>
              </a:rPr>
              <a:t> </a:t>
            </a:r>
            <a:r>
              <a:rPr sz="2550" spc="60" dirty="0">
                <a:solidFill>
                  <a:srgbClr val="233B52"/>
                </a:solidFill>
                <a:latin typeface="Cambria" panose="02040503050406030204" pitchFamily="18" charset="0"/>
                <a:ea typeface="Cambria" panose="02040503050406030204" pitchFamily="18" charset="0"/>
                <a:cs typeface="Calibri"/>
              </a:rPr>
              <a:t>a</a:t>
            </a:r>
            <a:r>
              <a:rPr sz="2550" spc="-50" dirty="0">
                <a:solidFill>
                  <a:srgbClr val="233B52"/>
                </a:solidFill>
                <a:latin typeface="Cambria" panose="02040503050406030204" pitchFamily="18" charset="0"/>
                <a:ea typeface="Cambria" panose="02040503050406030204" pitchFamily="18" charset="0"/>
                <a:cs typeface="Calibri"/>
              </a:rPr>
              <a:t> </a:t>
            </a:r>
            <a:r>
              <a:rPr sz="2550" spc="110" dirty="0">
                <a:solidFill>
                  <a:srgbClr val="313131"/>
                </a:solidFill>
                <a:latin typeface="Cambria" panose="02040503050406030204" pitchFamily="18" charset="0"/>
                <a:ea typeface="Cambria" panose="02040503050406030204" pitchFamily="18" charset="0"/>
                <a:cs typeface="Calibri"/>
              </a:rPr>
              <a:t>25</a:t>
            </a:r>
            <a:r>
              <a:rPr sz="2550" spc="90" dirty="0">
                <a:solidFill>
                  <a:srgbClr val="313131"/>
                </a:solidFill>
                <a:latin typeface="Cambria" panose="02040503050406030204" pitchFamily="18" charset="0"/>
                <a:ea typeface="Cambria" panose="02040503050406030204" pitchFamily="18" charset="0"/>
                <a:cs typeface="Calibri"/>
              </a:rPr>
              <a:t> </a:t>
            </a:r>
            <a:r>
              <a:rPr sz="2550" dirty="0">
                <a:solidFill>
                  <a:srgbClr val="363636"/>
                </a:solidFill>
                <a:latin typeface="Cambria" panose="02040503050406030204" pitchFamily="18" charset="0"/>
                <a:ea typeface="Cambria" panose="02040503050406030204" pitchFamily="18" charset="0"/>
                <a:cs typeface="Calibri"/>
              </a:rPr>
              <a:t>del</a:t>
            </a:r>
            <a:r>
              <a:rPr sz="2550" spc="20" dirty="0">
                <a:solidFill>
                  <a:srgbClr val="363636"/>
                </a:solidFill>
                <a:latin typeface="Cambria" panose="02040503050406030204" pitchFamily="18" charset="0"/>
                <a:ea typeface="Cambria" panose="02040503050406030204" pitchFamily="18" charset="0"/>
                <a:cs typeface="Calibri"/>
              </a:rPr>
              <a:t> </a:t>
            </a:r>
            <a:r>
              <a:rPr sz="2550" spc="60" dirty="0">
                <a:solidFill>
                  <a:srgbClr val="343434"/>
                </a:solidFill>
                <a:latin typeface="Cambria" panose="02040503050406030204" pitchFamily="18" charset="0"/>
                <a:ea typeface="Cambria" panose="02040503050406030204" pitchFamily="18" charset="0"/>
                <a:cs typeface="Calibri"/>
              </a:rPr>
              <a:t>CPF</a:t>
            </a:r>
            <a:r>
              <a:rPr sz="2550" spc="340" dirty="0">
                <a:solidFill>
                  <a:srgbClr val="343434"/>
                </a:solidFill>
                <a:latin typeface="Cambria" panose="02040503050406030204" pitchFamily="18" charset="0"/>
                <a:ea typeface="Cambria" panose="02040503050406030204" pitchFamily="18" charset="0"/>
                <a:cs typeface="Calibri"/>
              </a:rPr>
              <a:t> </a:t>
            </a:r>
            <a:r>
              <a:rPr sz="2550" spc="90" dirty="0">
                <a:solidFill>
                  <a:srgbClr val="3B3B3B"/>
                </a:solidFill>
                <a:latin typeface="Cambria" panose="02040503050406030204" pitchFamily="18" charset="0"/>
                <a:ea typeface="Cambria" panose="02040503050406030204" pitchFamily="18" charset="0"/>
                <a:cs typeface="Calibri"/>
              </a:rPr>
              <a:t>y</a:t>
            </a:r>
            <a:r>
              <a:rPr sz="2550" spc="145" dirty="0">
                <a:solidFill>
                  <a:srgbClr val="3B3B3B"/>
                </a:solidFill>
                <a:latin typeface="Cambria" panose="02040503050406030204" pitchFamily="18" charset="0"/>
                <a:ea typeface="Cambria" panose="02040503050406030204" pitchFamily="18" charset="0"/>
                <a:cs typeface="Calibri"/>
              </a:rPr>
              <a:t> </a:t>
            </a:r>
            <a:r>
              <a:rPr sz="2550" dirty="0">
                <a:solidFill>
                  <a:srgbClr val="2D2D2D"/>
                </a:solidFill>
                <a:latin typeface="Cambria" panose="02040503050406030204" pitchFamily="18" charset="0"/>
                <a:ea typeface="Cambria" panose="02040503050406030204" pitchFamily="18" charset="0"/>
                <a:cs typeface="Calibri"/>
              </a:rPr>
              <a:t>VF.</a:t>
            </a:r>
            <a:r>
              <a:rPr sz="2550" spc="40" dirty="0">
                <a:solidFill>
                  <a:srgbClr val="2D2D2D"/>
                </a:solidFill>
                <a:latin typeface="Cambria" panose="02040503050406030204" pitchFamily="18" charset="0"/>
                <a:ea typeface="Cambria" panose="02040503050406030204" pitchFamily="18" charset="0"/>
                <a:cs typeface="Calibri"/>
              </a:rPr>
              <a:t> </a:t>
            </a:r>
            <a:r>
              <a:rPr sz="2550" spc="50" dirty="0" smtClean="0">
                <a:solidFill>
                  <a:srgbClr val="343434"/>
                </a:solidFill>
                <a:latin typeface="Cambria" panose="02040503050406030204" pitchFamily="18" charset="0"/>
                <a:ea typeface="Cambria" panose="02040503050406030204" pitchFamily="18" charset="0"/>
                <a:cs typeface="Calibri"/>
              </a:rPr>
              <a:t>Car</a:t>
            </a:r>
            <a:r>
              <a:rPr lang="es-AR" sz="2550" spc="50" dirty="0" smtClean="0">
                <a:solidFill>
                  <a:srgbClr val="343434"/>
                </a:solidFill>
                <a:latin typeface="Cambria" panose="02040503050406030204" pitchFamily="18" charset="0"/>
                <a:ea typeface="Cambria" panose="02040503050406030204" pitchFamily="18" charset="0"/>
                <a:cs typeface="Calibri"/>
              </a:rPr>
              <a:t>á</a:t>
            </a:r>
            <a:r>
              <a:rPr sz="2550" spc="50" dirty="0" err="1" smtClean="0">
                <a:solidFill>
                  <a:srgbClr val="343434"/>
                </a:solidFill>
                <a:latin typeface="Cambria" panose="02040503050406030204" pitchFamily="18" charset="0"/>
                <a:ea typeface="Cambria" panose="02040503050406030204" pitchFamily="18" charset="0"/>
                <a:cs typeface="Calibri"/>
              </a:rPr>
              <a:t>cter</a:t>
            </a:r>
            <a:r>
              <a:rPr sz="2550" spc="50" dirty="0" smtClean="0">
                <a:solidFill>
                  <a:srgbClr val="343434"/>
                </a:solidFill>
                <a:latin typeface="Cambria" panose="02040503050406030204" pitchFamily="18" charset="0"/>
                <a:ea typeface="Cambria" panose="02040503050406030204" pitchFamily="18" charset="0"/>
                <a:cs typeface="Calibri"/>
              </a:rPr>
              <a:t> </a:t>
            </a:r>
            <a:r>
              <a:rPr sz="2550" dirty="0">
                <a:solidFill>
                  <a:srgbClr val="313131"/>
                </a:solidFill>
                <a:latin typeface="Cambria" panose="02040503050406030204" pitchFamily="18" charset="0"/>
                <a:ea typeface="Cambria" panose="02040503050406030204" pitchFamily="18" charset="0"/>
                <a:cs typeface="Calibri"/>
              </a:rPr>
              <a:t>previo</a:t>
            </a:r>
            <a:r>
              <a:rPr sz="2550" spc="365" dirty="0">
                <a:solidFill>
                  <a:srgbClr val="313131"/>
                </a:solidFill>
                <a:latin typeface="Cambria" panose="02040503050406030204" pitchFamily="18" charset="0"/>
                <a:ea typeface="Cambria" panose="02040503050406030204" pitchFamily="18" charset="0"/>
                <a:cs typeface="Calibri"/>
              </a:rPr>
              <a:t> </a:t>
            </a:r>
            <a:r>
              <a:rPr sz="2550" spc="-10" dirty="0" err="1">
                <a:solidFill>
                  <a:srgbClr val="2A2A2A"/>
                </a:solidFill>
                <a:latin typeface="Cambria" panose="02040503050406030204" pitchFamily="18" charset="0"/>
                <a:ea typeface="Cambria" panose="02040503050406030204" pitchFamily="18" charset="0"/>
                <a:cs typeface="Calibri"/>
              </a:rPr>
              <a:t>obligatorio</a:t>
            </a:r>
            <a:r>
              <a:rPr sz="2550" spc="-10" dirty="0" smtClean="0">
                <a:solidFill>
                  <a:srgbClr val="2A2A2A"/>
                </a:solidFill>
                <a:latin typeface="Cambria" panose="02040503050406030204" pitchFamily="18" charset="0"/>
                <a:ea typeface="Cambria" panose="02040503050406030204" pitchFamily="18" charset="0"/>
                <a:cs typeface="Calibri"/>
              </a:rPr>
              <a:t>.</a:t>
            </a:r>
            <a:endParaRPr lang="es-AR" sz="2550" spc="-10" dirty="0" smtClean="0">
              <a:solidFill>
                <a:srgbClr val="2A2A2A"/>
              </a:solidFill>
              <a:latin typeface="Cambria" panose="02040503050406030204" pitchFamily="18" charset="0"/>
              <a:ea typeface="Cambria" panose="02040503050406030204" pitchFamily="18" charset="0"/>
              <a:cs typeface="Calibri"/>
            </a:endParaRPr>
          </a:p>
          <a:p>
            <a:pPr marL="12700" marR="5080" indent="10795" algn="just">
              <a:lnSpc>
                <a:spcPct val="107100"/>
              </a:lnSpc>
              <a:spcBef>
                <a:spcPts val="95"/>
              </a:spcBef>
            </a:pPr>
            <a:endParaRPr lang="es-AR" sz="2550" spc="-10" dirty="0">
              <a:solidFill>
                <a:srgbClr val="2A2A2A"/>
              </a:solidFill>
              <a:latin typeface="Cambria" panose="02040503050406030204" pitchFamily="18" charset="0"/>
              <a:ea typeface="Cambria" panose="02040503050406030204" pitchFamily="18" charset="0"/>
              <a:cs typeface="Calibri"/>
            </a:endParaRPr>
          </a:p>
          <a:p>
            <a:pPr marL="12700" marR="5080" indent="10795" algn="just">
              <a:lnSpc>
                <a:spcPct val="107100"/>
              </a:lnSpc>
              <a:spcBef>
                <a:spcPts val="95"/>
              </a:spcBef>
            </a:pPr>
            <a:r>
              <a:rPr lang="es-AR" sz="2550" spc="-10" dirty="0" smtClean="0">
                <a:solidFill>
                  <a:srgbClr val="2A2A2A"/>
                </a:solidFill>
                <a:latin typeface="Cambria" panose="02040503050406030204" pitchFamily="18" charset="0"/>
                <a:ea typeface="Cambria" panose="02040503050406030204" pitchFamily="18" charset="0"/>
                <a:cs typeface="Calibri"/>
              </a:rPr>
              <a:t> </a:t>
            </a:r>
            <a:r>
              <a:rPr lang="es-AR" sz="2550" b="1" spc="-10" dirty="0" smtClean="0">
                <a:solidFill>
                  <a:srgbClr val="2A2A2A"/>
                </a:solidFill>
                <a:latin typeface="Cambria" panose="02040503050406030204" pitchFamily="18" charset="0"/>
                <a:ea typeface="Cambria" panose="02040503050406030204" pitchFamily="18" charset="0"/>
                <a:cs typeface="Calibri"/>
              </a:rPr>
              <a:t>RETROACTIVIDAD DE LA SENTENCIA DE ALIMENTOS </a:t>
            </a:r>
            <a:endParaRPr sz="2550" b="1" dirty="0">
              <a:latin typeface="Cambria" panose="02040503050406030204" pitchFamily="18" charset="0"/>
              <a:ea typeface="Cambria" panose="02040503050406030204" pitchFamily="18" charset="0"/>
              <a:cs typeface="Calibri"/>
            </a:endParaRPr>
          </a:p>
        </p:txBody>
      </p:sp>
      <p:sp>
        <p:nvSpPr>
          <p:cNvPr id="9" name="object 9"/>
          <p:cNvSpPr txBox="1"/>
          <p:nvPr/>
        </p:nvSpPr>
        <p:spPr>
          <a:xfrm>
            <a:off x="7540976" y="6979233"/>
            <a:ext cx="4039235" cy="1250950"/>
          </a:xfrm>
          <a:prstGeom prst="rect">
            <a:avLst/>
          </a:prstGeom>
        </p:spPr>
        <p:txBody>
          <a:bodyPr vert="horz" wrap="square" lIns="0" tIns="12700" rIns="0" bIns="0" rtlCol="0">
            <a:spAutoFit/>
          </a:bodyPr>
          <a:lstStyle/>
          <a:p>
            <a:pPr marL="16510" marR="5080" indent="1905" algn="just">
              <a:lnSpc>
                <a:spcPts val="3220"/>
              </a:lnSpc>
              <a:spcBef>
                <a:spcPts val="100"/>
              </a:spcBef>
            </a:pPr>
            <a:r>
              <a:rPr sz="2550" spc="-65" dirty="0">
                <a:solidFill>
                  <a:srgbClr val="343434"/>
                </a:solidFill>
                <a:latin typeface="Cambria"/>
                <a:cs typeface="Cambria"/>
              </a:rPr>
              <a:t>Mayor</a:t>
            </a:r>
            <a:r>
              <a:rPr sz="2550" spc="85" dirty="0">
                <a:solidFill>
                  <a:srgbClr val="343434"/>
                </a:solidFill>
                <a:latin typeface="Cambria"/>
                <a:cs typeface="Cambria"/>
              </a:rPr>
              <a:t> </a:t>
            </a:r>
            <a:r>
              <a:rPr sz="2550" spc="-80" dirty="0">
                <a:solidFill>
                  <a:srgbClr val="363636"/>
                </a:solidFill>
                <a:latin typeface="Cambria"/>
                <a:cs typeface="Cambria"/>
              </a:rPr>
              <a:t>valor</a:t>
            </a:r>
            <a:r>
              <a:rPr sz="2550" spc="20" dirty="0">
                <a:solidFill>
                  <a:srgbClr val="363636"/>
                </a:solidFill>
                <a:latin typeface="Cambria"/>
                <a:cs typeface="Cambria"/>
              </a:rPr>
              <a:t> </a:t>
            </a:r>
            <a:r>
              <a:rPr sz="2550" spc="50" dirty="0">
                <a:solidFill>
                  <a:srgbClr val="343434"/>
                </a:solidFill>
                <a:latin typeface="Cambria"/>
                <a:cs typeface="Cambria"/>
              </a:rPr>
              <a:t>de</a:t>
            </a:r>
            <a:r>
              <a:rPr sz="2550" spc="-5" dirty="0">
                <a:solidFill>
                  <a:srgbClr val="343434"/>
                </a:solidFill>
                <a:latin typeface="Cambria"/>
                <a:cs typeface="Cambria"/>
              </a:rPr>
              <a:t> </a:t>
            </a:r>
            <a:r>
              <a:rPr sz="2550" dirty="0">
                <a:solidFill>
                  <a:srgbClr val="343434"/>
                </a:solidFill>
                <a:latin typeface="Cambria"/>
                <a:cs typeface="Cambria"/>
              </a:rPr>
              <a:t>los</a:t>
            </a:r>
            <a:r>
              <a:rPr sz="2550" spc="25" dirty="0">
                <a:solidFill>
                  <a:srgbClr val="343434"/>
                </a:solidFill>
                <a:latin typeface="Cambria"/>
                <a:cs typeface="Cambria"/>
              </a:rPr>
              <a:t> </a:t>
            </a:r>
            <a:r>
              <a:rPr sz="2550" spc="-10" dirty="0">
                <a:solidFill>
                  <a:srgbClr val="313131"/>
                </a:solidFill>
                <a:latin typeface="Cambria"/>
                <a:cs typeface="Cambria"/>
              </a:rPr>
              <a:t>métodos </a:t>
            </a:r>
            <a:r>
              <a:rPr sz="2550" spc="-50" dirty="0">
                <a:solidFill>
                  <a:srgbClr val="2F2F2F"/>
                </a:solidFill>
                <a:latin typeface="Cambria"/>
                <a:cs typeface="Cambria"/>
              </a:rPr>
              <a:t>alternativos</a:t>
            </a:r>
            <a:r>
              <a:rPr sz="2550" spc="185" dirty="0">
                <a:solidFill>
                  <a:srgbClr val="2F2F2F"/>
                </a:solidFill>
                <a:latin typeface="Cambria"/>
                <a:cs typeface="Cambria"/>
              </a:rPr>
              <a:t> </a:t>
            </a:r>
            <a:r>
              <a:rPr sz="2550" spc="50" dirty="0">
                <a:solidFill>
                  <a:srgbClr val="383838"/>
                </a:solidFill>
                <a:latin typeface="Cambria"/>
                <a:cs typeface="Cambria"/>
              </a:rPr>
              <a:t>de</a:t>
            </a:r>
            <a:r>
              <a:rPr sz="2550" spc="10" dirty="0">
                <a:solidFill>
                  <a:srgbClr val="383838"/>
                </a:solidFill>
                <a:latin typeface="Cambria"/>
                <a:cs typeface="Cambria"/>
              </a:rPr>
              <a:t> </a:t>
            </a:r>
            <a:r>
              <a:rPr sz="2550" spc="-30" dirty="0">
                <a:solidFill>
                  <a:srgbClr val="313131"/>
                </a:solidFill>
                <a:latin typeface="Cambria"/>
                <a:cs typeface="Cambria"/>
              </a:rPr>
              <a:t>resolución</a:t>
            </a:r>
            <a:r>
              <a:rPr sz="2550" spc="140" dirty="0">
                <a:solidFill>
                  <a:srgbClr val="313131"/>
                </a:solidFill>
                <a:latin typeface="Cambria"/>
                <a:cs typeface="Cambria"/>
              </a:rPr>
              <a:t> </a:t>
            </a:r>
            <a:r>
              <a:rPr sz="2550" spc="-25" dirty="0">
                <a:solidFill>
                  <a:srgbClr val="343434"/>
                </a:solidFill>
                <a:latin typeface="Cambria"/>
                <a:cs typeface="Cambria"/>
              </a:rPr>
              <a:t>de</a:t>
            </a:r>
            <a:endParaRPr sz="2550" dirty="0">
              <a:latin typeface="Cambria"/>
              <a:cs typeface="Cambria"/>
            </a:endParaRPr>
          </a:p>
          <a:p>
            <a:pPr marL="12700" algn="just">
              <a:lnSpc>
                <a:spcPct val="100000"/>
              </a:lnSpc>
              <a:spcBef>
                <a:spcPts val="140"/>
              </a:spcBef>
            </a:pPr>
            <a:r>
              <a:rPr sz="2550" spc="-10" dirty="0">
                <a:solidFill>
                  <a:srgbClr val="343434"/>
                </a:solidFill>
                <a:latin typeface="Cambria"/>
                <a:cs typeface="Cambria"/>
              </a:rPr>
              <a:t>conflictos.</a:t>
            </a:r>
            <a:endParaRPr sz="2550" dirty="0">
              <a:latin typeface="Cambria"/>
              <a:cs typeface="Cambria"/>
            </a:endParaRPr>
          </a:p>
        </p:txBody>
      </p:sp>
      <p:sp>
        <p:nvSpPr>
          <p:cNvPr id="10" name="object 10"/>
          <p:cNvSpPr txBox="1"/>
          <p:nvPr/>
        </p:nvSpPr>
        <p:spPr>
          <a:xfrm>
            <a:off x="13750551" y="6960254"/>
            <a:ext cx="4658995" cy="803490"/>
          </a:xfrm>
          <a:prstGeom prst="rect">
            <a:avLst/>
          </a:prstGeom>
        </p:spPr>
        <p:txBody>
          <a:bodyPr vert="horz" wrap="square" lIns="0" tIns="12700" rIns="0" bIns="0" rtlCol="0">
            <a:spAutoFit/>
          </a:bodyPr>
          <a:lstStyle/>
          <a:p>
            <a:pPr marL="12700" marR="5080" indent="-635" algn="just">
              <a:lnSpc>
                <a:spcPct val="109400"/>
              </a:lnSpc>
              <a:spcBef>
                <a:spcPts val="100"/>
              </a:spcBef>
            </a:pPr>
            <a:r>
              <a:rPr sz="2450" spc="-10" dirty="0">
                <a:solidFill>
                  <a:srgbClr val="2D2D2D"/>
                </a:solidFill>
                <a:latin typeface="Cambria"/>
                <a:cs typeface="Cambria"/>
              </a:rPr>
              <a:t>Valorización</a:t>
            </a:r>
            <a:r>
              <a:rPr sz="2450" spc="175" dirty="0">
                <a:solidFill>
                  <a:srgbClr val="2D2D2D"/>
                </a:solidFill>
                <a:latin typeface="Cambria"/>
                <a:cs typeface="Cambria"/>
              </a:rPr>
              <a:t> </a:t>
            </a:r>
            <a:r>
              <a:rPr sz="2450" spc="110" dirty="0">
                <a:solidFill>
                  <a:srgbClr val="343434"/>
                </a:solidFill>
                <a:latin typeface="Cambria"/>
                <a:cs typeface="Cambria"/>
              </a:rPr>
              <a:t>de</a:t>
            </a:r>
            <a:r>
              <a:rPr sz="2450" spc="30" dirty="0">
                <a:solidFill>
                  <a:srgbClr val="343434"/>
                </a:solidFill>
                <a:latin typeface="Cambria"/>
                <a:cs typeface="Cambria"/>
              </a:rPr>
              <a:t> </a:t>
            </a:r>
            <a:r>
              <a:rPr sz="2450" spc="-10" dirty="0">
                <a:solidFill>
                  <a:srgbClr val="363636"/>
                </a:solidFill>
                <a:latin typeface="Cambria"/>
                <a:cs typeface="Cambria"/>
              </a:rPr>
              <a:t>la</a:t>
            </a:r>
            <a:r>
              <a:rPr sz="2450" spc="30" dirty="0">
                <a:solidFill>
                  <a:srgbClr val="363636"/>
                </a:solidFill>
                <a:latin typeface="Cambria"/>
                <a:cs typeface="Cambria"/>
              </a:rPr>
              <a:t> </a:t>
            </a:r>
            <a:r>
              <a:rPr sz="2450" spc="-10" dirty="0">
                <a:solidFill>
                  <a:srgbClr val="343434"/>
                </a:solidFill>
                <a:latin typeface="Cambria"/>
                <a:cs typeface="Cambria"/>
              </a:rPr>
              <a:t>actividad </a:t>
            </a:r>
            <a:r>
              <a:rPr sz="2450" dirty="0">
                <a:solidFill>
                  <a:srgbClr val="313131"/>
                </a:solidFill>
                <a:latin typeface="Cambria"/>
                <a:cs typeface="Cambria"/>
              </a:rPr>
              <a:t>profesional</a:t>
            </a:r>
            <a:r>
              <a:rPr sz="2450" spc="200" dirty="0">
                <a:solidFill>
                  <a:srgbClr val="313131"/>
                </a:solidFill>
                <a:latin typeface="Cambria"/>
                <a:cs typeface="Cambria"/>
              </a:rPr>
              <a:t> </a:t>
            </a:r>
            <a:r>
              <a:rPr sz="2450" dirty="0">
                <a:solidFill>
                  <a:srgbClr val="313131"/>
                </a:solidFill>
                <a:latin typeface="Cambria"/>
                <a:cs typeface="Cambria"/>
              </a:rPr>
              <a:t>en</a:t>
            </a:r>
            <a:r>
              <a:rPr sz="2450" spc="120" dirty="0">
                <a:solidFill>
                  <a:srgbClr val="313131"/>
                </a:solidFill>
                <a:latin typeface="Cambria"/>
                <a:cs typeface="Cambria"/>
              </a:rPr>
              <a:t> </a:t>
            </a:r>
            <a:r>
              <a:rPr sz="2450" spc="-20" dirty="0">
                <a:solidFill>
                  <a:srgbClr val="2D4152"/>
                </a:solidFill>
                <a:latin typeface="Cambria"/>
                <a:cs typeface="Cambria"/>
              </a:rPr>
              <a:t>la</a:t>
            </a:r>
            <a:r>
              <a:rPr sz="2450" spc="30" dirty="0">
                <a:solidFill>
                  <a:srgbClr val="2D4152"/>
                </a:solidFill>
                <a:latin typeface="Cambria"/>
                <a:cs typeface="Cambria"/>
              </a:rPr>
              <a:t> </a:t>
            </a:r>
            <a:r>
              <a:rPr sz="2450" dirty="0">
                <a:solidFill>
                  <a:srgbClr val="3A3A3A"/>
                </a:solidFill>
                <a:latin typeface="Cambria"/>
                <a:cs typeface="Cambria"/>
              </a:rPr>
              <a:t>Iey</a:t>
            </a:r>
            <a:r>
              <a:rPr sz="2450" spc="190" dirty="0">
                <a:solidFill>
                  <a:srgbClr val="3A3A3A"/>
                </a:solidFill>
                <a:latin typeface="Cambria"/>
                <a:cs typeface="Cambria"/>
              </a:rPr>
              <a:t> </a:t>
            </a:r>
            <a:r>
              <a:rPr sz="2450" spc="110" dirty="0">
                <a:solidFill>
                  <a:srgbClr val="313131"/>
                </a:solidFill>
                <a:latin typeface="Cambria"/>
                <a:cs typeface="Cambria"/>
              </a:rPr>
              <a:t>de</a:t>
            </a:r>
            <a:r>
              <a:rPr sz="2450" spc="60" dirty="0">
                <a:solidFill>
                  <a:srgbClr val="313131"/>
                </a:solidFill>
                <a:latin typeface="Cambria"/>
                <a:cs typeface="Cambria"/>
              </a:rPr>
              <a:t> </a:t>
            </a:r>
            <a:r>
              <a:rPr sz="2450" spc="-10" dirty="0">
                <a:solidFill>
                  <a:srgbClr val="313131"/>
                </a:solidFill>
                <a:latin typeface="Cambria"/>
                <a:cs typeface="Cambria"/>
              </a:rPr>
              <a:t>aranceles.</a:t>
            </a:r>
            <a:endParaRPr sz="2450" dirty="0">
              <a:latin typeface="Cambria"/>
              <a:cs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335037" y="4570541"/>
            <a:ext cx="808875" cy="659665"/>
          </a:xfrm>
          <a:prstGeom prst="rect">
            <a:avLst/>
          </a:prstGeom>
        </p:spPr>
      </p:pic>
      <p:pic>
        <p:nvPicPr>
          <p:cNvPr id="4" name="object 4"/>
          <p:cNvPicPr/>
          <p:nvPr/>
        </p:nvPicPr>
        <p:blipFill>
          <a:blip r:embed="rId4" cstate="print"/>
          <a:stretch>
            <a:fillRect/>
          </a:stretch>
        </p:blipFill>
        <p:spPr>
          <a:xfrm>
            <a:off x="7539037" y="4649073"/>
            <a:ext cx="816729" cy="502602"/>
          </a:xfrm>
          <a:prstGeom prst="rect">
            <a:avLst/>
          </a:prstGeom>
        </p:spPr>
      </p:pic>
      <p:sp>
        <p:nvSpPr>
          <p:cNvPr id="5" name="object 5"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14D82"/>
                </a:solidFill>
              </a:rPr>
              <a:t>Procesos</a:t>
            </a:r>
            <a:r>
              <a:rPr sz="5500" spc="-245" dirty="0">
                <a:solidFill>
                  <a:srgbClr val="014D82"/>
                </a:solidFill>
              </a:rPr>
              <a:t> </a:t>
            </a:r>
            <a:r>
              <a:rPr sz="5500" spc="-50" dirty="0">
                <a:solidFill>
                  <a:srgbClr val="005090"/>
                </a:solidFill>
              </a:rPr>
              <a:t>de</a:t>
            </a:r>
            <a:r>
              <a:rPr sz="5500" spc="-254" dirty="0">
                <a:solidFill>
                  <a:srgbClr val="005090"/>
                </a:solidFill>
              </a:rPr>
              <a:t> </a:t>
            </a:r>
            <a:r>
              <a:rPr sz="5500" spc="-10" dirty="0">
                <a:solidFill>
                  <a:srgbClr val="034F85"/>
                </a:solidFill>
              </a:rPr>
              <a:t>Alimentos</a:t>
            </a:r>
            <a:endParaRPr sz="5500"/>
          </a:p>
        </p:txBody>
      </p:sp>
      <p:sp>
        <p:nvSpPr>
          <p:cNvPr id="6" name="object 6"/>
          <p:cNvSpPr txBox="1"/>
          <p:nvPr/>
        </p:nvSpPr>
        <p:spPr>
          <a:xfrm>
            <a:off x="1345054" y="5455719"/>
            <a:ext cx="2233295" cy="654050"/>
          </a:xfrm>
          <a:prstGeom prst="rect">
            <a:avLst/>
          </a:prstGeom>
        </p:spPr>
        <p:txBody>
          <a:bodyPr vert="horz" wrap="square" lIns="0" tIns="15240" rIns="0" bIns="0" rtlCol="0">
            <a:spAutoFit/>
          </a:bodyPr>
          <a:lstStyle/>
          <a:p>
            <a:pPr marL="12700">
              <a:lnSpc>
                <a:spcPct val="100000"/>
              </a:lnSpc>
              <a:spcBef>
                <a:spcPts val="120"/>
              </a:spcBef>
            </a:pPr>
            <a:r>
              <a:rPr sz="4100" spc="50" dirty="0">
                <a:solidFill>
                  <a:srgbClr val="084B80"/>
                </a:solidFill>
                <a:latin typeface="Times New Roman"/>
                <a:cs typeface="Times New Roman"/>
              </a:rPr>
              <a:t>Principios</a:t>
            </a:r>
            <a:endParaRPr sz="4100">
              <a:latin typeface="Times New Roman"/>
              <a:cs typeface="Times New Roman"/>
            </a:endParaRPr>
          </a:p>
        </p:txBody>
      </p:sp>
      <p:sp>
        <p:nvSpPr>
          <p:cNvPr id="7" name="object 7"/>
          <p:cNvSpPr txBox="1"/>
          <p:nvPr/>
        </p:nvSpPr>
        <p:spPr>
          <a:xfrm>
            <a:off x="1341608" y="6599009"/>
            <a:ext cx="4175125" cy="1266825"/>
          </a:xfrm>
          <a:prstGeom prst="rect">
            <a:avLst/>
          </a:prstGeom>
        </p:spPr>
        <p:txBody>
          <a:bodyPr vert="horz" wrap="square" lIns="0" tIns="4445" rIns="0" bIns="0" rtlCol="0">
            <a:spAutoFit/>
          </a:bodyPr>
          <a:lstStyle/>
          <a:p>
            <a:pPr marL="12700" marR="5080" indent="3175">
              <a:lnSpc>
                <a:spcPct val="111500"/>
              </a:lnSpc>
              <a:spcBef>
                <a:spcPts val="35"/>
              </a:spcBef>
            </a:pPr>
            <a:r>
              <a:rPr sz="2450" dirty="0">
                <a:solidFill>
                  <a:srgbClr val="2D2D2D"/>
                </a:solidFill>
                <a:latin typeface="Cambria"/>
                <a:cs typeface="Cambria"/>
              </a:rPr>
              <a:t>Algunos</a:t>
            </a:r>
            <a:r>
              <a:rPr sz="2450" spc="390" dirty="0">
                <a:solidFill>
                  <a:srgbClr val="2D2D2D"/>
                </a:solidFill>
                <a:latin typeface="Cambria"/>
                <a:cs typeface="Cambria"/>
              </a:rPr>
              <a:t> </a:t>
            </a:r>
            <a:r>
              <a:rPr sz="2450" dirty="0">
                <a:solidFill>
                  <a:srgbClr val="2F2F2F"/>
                </a:solidFill>
                <a:latin typeface="Cambria"/>
                <a:cs typeface="Cambria"/>
              </a:rPr>
              <a:t>principios</a:t>
            </a:r>
            <a:r>
              <a:rPr sz="2450" spc="430" dirty="0">
                <a:solidFill>
                  <a:srgbClr val="2F2F2F"/>
                </a:solidFill>
                <a:latin typeface="Cambria"/>
                <a:cs typeface="Cambria"/>
              </a:rPr>
              <a:t> </a:t>
            </a:r>
            <a:r>
              <a:rPr sz="2450" spc="-10" dirty="0">
                <a:solidFill>
                  <a:srgbClr val="343434"/>
                </a:solidFill>
                <a:latin typeface="Cambria"/>
                <a:cs typeface="Cambria"/>
              </a:rPr>
              <a:t>procesales </a:t>
            </a:r>
            <a:r>
              <a:rPr sz="2450" dirty="0">
                <a:solidFill>
                  <a:srgbClr val="333333"/>
                </a:solidFill>
                <a:latin typeface="Cambria"/>
                <a:cs typeface="Cambria"/>
              </a:rPr>
              <a:t>aplicados</a:t>
            </a:r>
            <a:r>
              <a:rPr sz="2450" spc="360" dirty="0">
                <a:solidFill>
                  <a:srgbClr val="333333"/>
                </a:solidFill>
                <a:latin typeface="Cambria"/>
                <a:cs typeface="Cambria"/>
              </a:rPr>
              <a:t> </a:t>
            </a:r>
            <a:r>
              <a:rPr sz="2450" dirty="0">
                <a:solidFill>
                  <a:srgbClr val="2B3F59"/>
                </a:solidFill>
                <a:latin typeface="Cambria"/>
                <a:cs typeface="Cambria"/>
              </a:rPr>
              <a:t>a</a:t>
            </a:r>
            <a:r>
              <a:rPr sz="2450" spc="170" dirty="0">
                <a:solidFill>
                  <a:srgbClr val="2B3F59"/>
                </a:solidFill>
                <a:latin typeface="Cambria"/>
                <a:cs typeface="Cambria"/>
              </a:rPr>
              <a:t> </a:t>
            </a:r>
            <a:r>
              <a:rPr sz="2450" dirty="0">
                <a:solidFill>
                  <a:srgbClr val="363636"/>
                </a:solidFill>
                <a:latin typeface="Cambria"/>
                <a:cs typeface="Cambria"/>
              </a:rPr>
              <a:t>los</a:t>
            </a:r>
            <a:r>
              <a:rPr sz="2450" spc="275" dirty="0">
                <a:solidFill>
                  <a:srgbClr val="363636"/>
                </a:solidFill>
                <a:latin typeface="Cambria"/>
                <a:cs typeface="Cambria"/>
              </a:rPr>
              <a:t> </a:t>
            </a:r>
            <a:r>
              <a:rPr sz="2450" spc="65" dirty="0">
                <a:solidFill>
                  <a:srgbClr val="2F2F2F"/>
                </a:solidFill>
                <a:latin typeface="Cambria"/>
                <a:cs typeface="Cambria"/>
              </a:rPr>
              <a:t>procesos</a:t>
            </a:r>
            <a:r>
              <a:rPr sz="2450" spc="385" dirty="0">
                <a:solidFill>
                  <a:srgbClr val="2F2F2F"/>
                </a:solidFill>
                <a:latin typeface="Cambria"/>
                <a:cs typeface="Cambria"/>
              </a:rPr>
              <a:t> </a:t>
            </a:r>
            <a:r>
              <a:rPr sz="2450" spc="-25" dirty="0">
                <a:solidFill>
                  <a:srgbClr val="363636"/>
                </a:solidFill>
                <a:latin typeface="Cambria"/>
                <a:cs typeface="Cambria"/>
              </a:rPr>
              <a:t>por </a:t>
            </a:r>
            <a:r>
              <a:rPr sz="2450" spc="-10" dirty="0">
                <a:solidFill>
                  <a:srgbClr val="2F2F2F"/>
                </a:solidFill>
                <a:latin typeface="Cambria"/>
                <a:cs typeface="Cambria"/>
              </a:rPr>
              <a:t>alimentos.</a:t>
            </a:r>
            <a:endParaRPr sz="2450">
              <a:latin typeface="Cambria"/>
              <a:cs typeface="Cambria"/>
            </a:endParaRPr>
          </a:p>
        </p:txBody>
      </p:sp>
      <p:sp>
        <p:nvSpPr>
          <p:cNvPr id="8" name="object 8"/>
          <p:cNvSpPr txBox="1"/>
          <p:nvPr/>
        </p:nvSpPr>
        <p:spPr>
          <a:xfrm>
            <a:off x="7512136" y="5463573"/>
            <a:ext cx="2322195" cy="654050"/>
          </a:xfrm>
          <a:prstGeom prst="rect">
            <a:avLst/>
          </a:prstGeom>
        </p:spPr>
        <p:txBody>
          <a:bodyPr vert="horz" wrap="square" lIns="0" tIns="15240" rIns="0" bIns="0" rtlCol="0">
            <a:spAutoFit/>
          </a:bodyPr>
          <a:lstStyle/>
          <a:p>
            <a:pPr marL="12700">
              <a:lnSpc>
                <a:spcPct val="100000"/>
              </a:lnSpc>
              <a:spcBef>
                <a:spcPts val="120"/>
              </a:spcBef>
            </a:pPr>
            <a:r>
              <a:rPr sz="4100" spc="-10" dirty="0">
                <a:solidFill>
                  <a:srgbClr val="00508E"/>
                </a:solidFill>
                <a:latin typeface="Cambria"/>
                <a:cs typeface="Cambria"/>
              </a:rPr>
              <a:t>Mediación</a:t>
            </a:r>
            <a:endParaRPr sz="4100">
              <a:latin typeface="Cambria"/>
              <a:cs typeface="Cambria"/>
            </a:endParaRPr>
          </a:p>
        </p:txBody>
      </p:sp>
      <p:sp>
        <p:nvSpPr>
          <p:cNvPr id="9" name="object 9"/>
          <p:cNvSpPr txBox="1"/>
          <p:nvPr/>
        </p:nvSpPr>
        <p:spPr>
          <a:xfrm>
            <a:off x="7544968" y="6617988"/>
            <a:ext cx="4943475" cy="1250950"/>
          </a:xfrm>
          <a:prstGeom prst="rect">
            <a:avLst/>
          </a:prstGeom>
        </p:spPr>
        <p:txBody>
          <a:bodyPr vert="horz" wrap="square" lIns="0" tIns="12700" rIns="0" bIns="0" rtlCol="0">
            <a:spAutoFit/>
          </a:bodyPr>
          <a:lstStyle/>
          <a:p>
            <a:pPr marL="12700" marR="5080" indent="1270">
              <a:lnSpc>
                <a:spcPts val="3220"/>
              </a:lnSpc>
              <a:spcBef>
                <a:spcPts val="100"/>
              </a:spcBef>
            </a:pPr>
            <a:r>
              <a:rPr sz="2550" spc="-55" dirty="0">
                <a:solidFill>
                  <a:srgbClr val="2D2D2D"/>
                </a:solidFill>
                <a:latin typeface="Cambria"/>
                <a:cs typeface="Cambria"/>
              </a:rPr>
              <a:t>Importancia</a:t>
            </a:r>
            <a:r>
              <a:rPr sz="2550" spc="114" dirty="0">
                <a:solidFill>
                  <a:srgbClr val="2D2D2D"/>
                </a:solidFill>
                <a:latin typeface="Cambria"/>
                <a:cs typeface="Cambria"/>
              </a:rPr>
              <a:t> </a:t>
            </a:r>
            <a:r>
              <a:rPr sz="2550" dirty="0">
                <a:solidFill>
                  <a:srgbClr val="414141"/>
                </a:solidFill>
                <a:latin typeface="Cambria"/>
                <a:cs typeface="Cambria"/>
              </a:rPr>
              <a:t>y</a:t>
            </a:r>
            <a:r>
              <a:rPr sz="2550" spc="35" dirty="0">
                <a:solidFill>
                  <a:srgbClr val="414141"/>
                </a:solidFill>
                <a:latin typeface="Cambria"/>
                <a:cs typeface="Cambria"/>
              </a:rPr>
              <a:t> </a:t>
            </a:r>
            <a:r>
              <a:rPr sz="2550" spc="-40" dirty="0">
                <a:solidFill>
                  <a:srgbClr val="363636"/>
                </a:solidFill>
                <a:latin typeface="Cambria"/>
                <a:cs typeface="Cambria"/>
              </a:rPr>
              <a:t>relación</a:t>
            </a:r>
            <a:r>
              <a:rPr sz="2550" spc="75" dirty="0">
                <a:solidFill>
                  <a:srgbClr val="363636"/>
                </a:solidFill>
                <a:latin typeface="Cambria"/>
                <a:cs typeface="Cambria"/>
              </a:rPr>
              <a:t> </a:t>
            </a:r>
            <a:r>
              <a:rPr sz="2550" spc="-25" dirty="0">
                <a:solidFill>
                  <a:srgbClr val="363636"/>
                </a:solidFill>
                <a:latin typeface="Cambria"/>
                <a:cs typeface="Cambria"/>
              </a:rPr>
              <a:t>con</a:t>
            </a:r>
            <a:r>
              <a:rPr sz="2550" spc="635" dirty="0">
                <a:solidFill>
                  <a:srgbClr val="363636"/>
                </a:solidFill>
                <a:latin typeface="Cambria"/>
                <a:cs typeface="Cambria"/>
              </a:rPr>
              <a:t> </a:t>
            </a:r>
            <a:r>
              <a:rPr sz="2550" dirty="0">
                <a:solidFill>
                  <a:srgbClr val="333333"/>
                </a:solidFill>
                <a:latin typeface="Cambria"/>
                <a:cs typeface="Cambria"/>
              </a:rPr>
              <a:t>aspectos</a:t>
            </a:r>
            <a:r>
              <a:rPr sz="2550" spc="220" dirty="0">
                <a:solidFill>
                  <a:srgbClr val="333333"/>
                </a:solidFill>
                <a:latin typeface="Cambria"/>
                <a:cs typeface="Cambria"/>
              </a:rPr>
              <a:t> </a:t>
            </a:r>
            <a:r>
              <a:rPr sz="2550" dirty="0">
                <a:solidFill>
                  <a:srgbClr val="2D2D2D"/>
                </a:solidFill>
                <a:latin typeface="Cambria"/>
                <a:cs typeface="Cambria"/>
              </a:rPr>
              <a:t>centrales</a:t>
            </a:r>
            <a:r>
              <a:rPr sz="2550" spc="285" dirty="0">
                <a:solidFill>
                  <a:srgbClr val="2D2D2D"/>
                </a:solidFill>
                <a:latin typeface="Cambria"/>
                <a:cs typeface="Cambria"/>
              </a:rPr>
              <a:t> </a:t>
            </a:r>
            <a:r>
              <a:rPr sz="2550" spc="50" dirty="0">
                <a:solidFill>
                  <a:srgbClr val="2D2D2D"/>
                </a:solidFill>
                <a:latin typeface="Cambria"/>
                <a:cs typeface="Cambria"/>
              </a:rPr>
              <a:t>de</a:t>
            </a:r>
            <a:r>
              <a:rPr sz="2550" spc="130" dirty="0">
                <a:solidFill>
                  <a:srgbClr val="2D2D2D"/>
                </a:solidFill>
                <a:latin typeface="Cambria"/>
                <a:cs typeface="Cambria"/>
              </a:rPr>
              <a:t> </a:t>
            </a:r>
            <a:r>
              <a:rPr sz="2550" dirty="0">
                <a:solidFill>
                  <a:srgbClr val="313131"/>
                </a:solidFill>
                <a:latin typeface="Cambria"/>
                <a:cs typeface="Cambria"/>
              </a:rPr>
              <a:t>los</a:t>
            </a:r>
            <a:r>
              <a:rPr sz="2550" spc="185" dirty="0">
                <a:solidFill>
                  <a:srgbClr val="313131"/>
                </a:solidFill>
                <a:latin typeface="Cambria"/>
                <a:cs typeface="Cambria"/>
              </a:rPr>
              <a:t> </a:t>
            </a:r>
            <a:r>
              <a:rPr sz="2550" spc="-10" dirty="0">
                <a:solidFill>
                  <a:srgbClr val="2F2F2F"/>
                </a:solidFill>
                <a:latin typeface="Cambria"/>
                <a:cs typeface="Cambria"/>
              </a:rPr>
              <a:t>procesos</a:t>
            </a:r>
            <a:endParaRPr sz="2550">
              <a:latin typeface="Cambria"/>
              <a:cs typeface="Cambria"/>
            </a:endParaRPr>
          </a:p>
          <a:p>
            <a:pPr marL="13335">
              <a:lnSpc>
                <a:spcPct val="100000"/>
              </a:lnSpc>
              <a:spcBef>
                <a:spcPts val="140"/>
              </a:spcBef>
            </a:pPr>
            <a:r>
              <a:rPr sz="2550" dirty="0">
                <a:solidFill>
                  <a:srgbClr val="333333"/>
                </a:solidFill>
                <a:latin typeface="Cambria"/>
                <a:cs typeface="Cambria"/>
              </a:rPr>
              <a:t>por</a:t>
            </a:r>
            <a:r>
              <a:rPr sz="2550" spc="-75" dirty="0">
                <a:solidFill>
                  <a:srgbClr val="333333"/>
                </a:solidFill>
                <a:latin typeface="Cambria"/>
                <a:cs typeface="Cambria"/>
              </a:rPr>
              <a:t> </a:t>
            </a:r>
            <a:r>
              <a:rPr sz="2550" spc="-10" dirty="0">
                <a:solidFill>
                  <a:srgbClr val="2D2D2D"/>
                </a:solidFill>
                <a:latin typeface="Cambria"/>
                <a:cs typeface="Cambria"/>
              </a:rPr>
              <a:t>alimentos.</a:t>
            </a:r>
            <a:endParaRPr sz="2550">
              <a:latin typeface="Cambria"/>
              <a:cs typeface="Cambria"/>
            </a:endParaRPr>
          </a:p>
        </p:txBody>
      </p:sp>
      <p:sp>
        <p:nvSpPr>
          <p:cNvPr id="10" name="object 10"/>
          <p:cNvSpPr txBox="1"/>
          <p:nvPr/>
        </p:nvSpPr>
        <p:spPr>
          <a:xfrm>
            <a:off x="13722523" y="4508758"/>
            <a:ext cx="1464310" cy="1612265"/>
          </a:xfrm>
          <a:prstGeom prst="rect">
            <a:avLst/>
          </a:prstGeom>
        </p:spPr>
        <p:txBody>
          <a:bodyPr vert="horz" wrap="square" lIns="0" tIns="158115" rIns="0" bIns="0" rtlCol="0">
            <a:spAutoFit/>
          </a:bodyPr>
          <a:lstStyle/>
          <a:p>
            <a:pPr marR="286385" algn="ctr">
              <a:lnSpc>
                <a:spcPct val="100000"/>
              </a:lnSpc>
              <a:spcBef>
                <a:spcPts val="1245"/>
              </a:spcBef>
            </a:pPr>
            <a:r>
              <a:rPr sz="4250" spc="-50" dirty="0">
                <a:solidFill>
                  <a:srgbClr val="014F7C"/>
                </a:solidFill>
                <a:latin typeface="Cambria"/>
                <a:cs typeface="Cambria"/>
              </a:rPr>
              <a:t>“</a:t>
            </a:r>
            <a:endParaRPr sz="4250">
              <a:latin typeface="Cambria"/>
              <a:cs typeface="Cambria"/>
            </a:endParaRPr>
          </a:p>
          <a:p>
            <a:pPr algn="ctr">
              <a:lnSpc>
                <a:spcPct val="100000"/>
              </a:lnSpc>
              <a:spcBef>
                <a:spcPts val="1145"/>
              </a:spcBef>
            </a:pPr>
            <a:r>
              <a:rPr sz="4250" spc="-60" dirty="0">
                <a:solidFill>
                  <a:srgbClr val="07578C"/>
                </a:solidFill>
                <a:latin typeface="Cambria"/>
                <a:cs typeface="Cambria"/>
              </a:rPr>
              <a:t>Costas</a:t>
            </a:r>
            <a:endParaRPr sz="4250">
              <a:latin typeface="Cambria"/>
              <a:cs typeface="Cambria"/>
            </a:endParaRPr>
          </a:p>
        </p:txBody>
      </p:sp>
      <p:sp>
        <p:nvSpPr>
          <p:cNvPr id="11" name="object 11"/>
          <p:cNvSpPr txBox="1"/>
          <p:nvPr/>
        </p:nvSpPr>
        <p:spPr>
          <a:xfrm>
            <a:off x="13752208" y="6650709"/>
            <a:ext cx="4740910" cy="379095"/>
          </a:xfrm>
          <a:prstGeom prst="rect">
            <a:avLst/>
          </a:prstGeom>
        </p:spPr>
        <p:txBody>
          <a:bodyPr vert="horz" wrap="square" lIns="0" tIns="14604" rIns="0" bIns="0" rtlCol="0">
            <a:spAutoFit/>
          </a:bodyPr>
          <a:lstStyle/>
          <a:p>
            <a:pPr marL="12700">
              <a:lnSpc>
                <a:spcPct val="100000"/>
              </a:lnSpc>
              <a:spcBef>
                <a:spcPts val="114"/>
              </a:spcBef>
            </a:pPr>
            <a:r>
              <a:rPr sz="2300" dirty="0">
                <a:solidFill>
                  <a:srgbClr val="363636"/>
                </a:solidFill>
                <a:latin typeface="Cambria"/>
                <a:cs typeface="Cambria"/>
              </a:rPr>
              <a:t>Principio</a:t>
            </a:r>
            <a:r>
              <a:rPr sz="2300" spc="395" dirty="0">
                <a:solidFill>
                  <a:srgbClr val="363636"/>
                </a:solidFill>
                <a:latin typeface="Cambria"/>
                <a:cs typeface="Cambria"/>
              </a:rPr>
              <a:t> </a:t>
            </a:r>
            <a:r>
              <a:rPr sz="2300" dirty="0">
                <a:solidFill>
                  <a:srgbClr val="3F3F3F"/>
                </a:solidFill>
                <a:latin typeface="Cambria"/>
                <a:cs typeface="Cambria"/>
              </a:rPr>
              <a:t>y</a:t>
            </a:r>
            <a:r>
              <a:rPr sz="2300" spc="405" dirty="0">
                <a:solidFill>
                  <a:srgbClr val="3F3F3F"/>
                </a:solidFill>
                <a:latin typeface="Cambria"/>
                <a:cs typeface="Cambria"/>
              </a:rPr>
              <a:t> </a:t>
            </a:r>
            <a:r>
              <a:rPr sz="2300" spc="140" dirty="0">
                <a:solidFill>
                  <a:srgbClr val="2D2D2D"/>
                </a:solidFill>
                <a:latin typeface="Cambria"/>
                <a:cs typeface="Cambria"/>
              </a:rPr>
              <a:t>excepciones.</a:t>
            </a:r>
            <a:r>
              <a:rPr sz="2300" spc="470" dirty="0">
                <a:solidFill>
                  <a:srgbClr val="2D2D2D"/>
                </a:solidFill>
                <a:latin typeface="Cambria"/>
                <a:cs typeface="Cambria"/>
              </a:rPr>
              <a:t> </a:t>
            </a:r>
            <a:r>
              <a:rPr sz="2300" spc="55" dirty="0">
                <a:solidFill>
                  <a:srgbClr val="313131"/>
                </a:solidFill>
                <a:latin typeface="Cambria"/>
                <a:cs typeface="Cambria"/>
              </a:rPr>
              <a:t>Criterios.</a:t>
            </a:r>
            <a:endParaRPr sz="2300">
              <a:latin typeface="Cambria"/>
              <a:cs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grpSp>
        <p:nvGrpSpPr>
          <p:cNvPr id="3" name="object 3"/>
          <p:cNvGrpSpPr/>
          <p:nvPr/>
        </p:nvGrpSpPr>
        <p:grpSpPr>
          <a:xfrm>
            <a:off x="926673" y="4853255"/>
            <a:ext cx="18305780" cy="942975"/>
            <a:chOff x="926673" y="4853255"/>
            <a:chExt cx="18305780" cy="942975"/>
          </a:xfrm>
        </p:grpSpPr>
        <p:pic>
          <p:nvPicPr>
            <p:cNvPr id="4" name="object 4"/>
            <p:cNvPicPr/>
            <p:nvPr/>
          </p:nvPicPr>
          <p:blipFill>
            <a:blip r:embed="rId3" cstate="print"/>
            <a:stretch>
              <a:fillRect/>
            </a:stretch>
          </p:blipFill>
          <p:spPr>
            <a:xfrm>
              <a:off x="19122454" y="4908227"/>
              <a:ext cx="39265" cy="887407"/>
            </a:xfrm>
            <a:prstGeom prst="rect">
              <a:avLst/>
            </a:prstGeom>
          </p:spPr>
        </p:pic>
        <p:sp>
          <p:nvSpPr>
            <p:cNvPr id="5" name="object 5"/>
            <p:cNvSpPr/>
            <p:nvPr/>
          </p:nvSpPr>
          <p:spPr>
            <a:xfrm>
              <a:off x="926673" y="4853255"/>
              <a:ext cx="18305780" cy="934719"/>
            </a:xfrm>
            <a:custGeom>
              <a:avLst/>
              <a:gdLst/>
              <a:ahLst/>
              <a:cxnLst/>
              <a:rect l="l" t="t" r="r" b="b"/>
              <a:pathLst>
                <a:path w="18305780" h="934720">
                  <a:moveTo>
                    <a:pt x="18305726" y="934526"/>
                  </a:moveTo>
                  <a:lnTo>
                    <a:pt x="0" y="934526"/>
                  </a:lnTo>
                  <a:lnTo>
                    <a:pt x="0" y="0"/>
                  </a:lnTo>
                  <a:lnTo>
                    <a:pt x="18305726" y="0"/>
                  </a:lnTo>
                  <a:lnTo>
                    <a:pt x="18305726" y="934526"/>
                  </a:lnTo>
                  <a:close/>
                </a:path>
              </a:pathLst>
            </a:custGeom>
            <a:solidFill>
              <a:srgbClr val="004F85"/>
            </a:solidFill>
          </p:spPr>
          <p:txBody>
            <a:bodyPr wrap="square" lIns="0" tIns="0" rIns="0" bIns="0" rtlCol="0"/>
            <a:lstStyle/>
            <a:p>
              <a:endParaRPr/>
            </a:p>
          </p:txBody>
        </p:sp>
      </p:grpSp>
      <p:sp>
        <p:nvSpPr>
          <p:cNvPr id="6" name="object 6"/>
          <p:cNvSpPr txBox="1"/>
          <p:nvPr/>
        </p:nvSpPr>
        <p:spPr>
          <a:xfrm>
            <a:off x="926673" y="4853255"/>
            <a:ext cx="18305780" cy="641842"/>
          </a:xfrm>
          <a:prstGeom prst="rect">
            <a:avLst/>
          </a:prstGeom>
        </p:spPr>
        <p:txBody>
          <a:bodyPr vert="horz" wrap="square" lIns="0" tIns="262255" rIns="0" bIns="0" rtlCol="0">
            <a:spAutoFit/>
          </a:bodyPr>
          <a:lstStyle/>
          <a:p>
            <a:pPr marL="250825">
              <a:lnSpc>
                <a:spcPct val="100000"/>
              </a:lnSpc>
              <a:spcBef>
                <a:spcPts val="2065"/>
              </a:spcBef>
              <a:tabLst>
                <a:tab pos="2260600" algn="l"/>
              </a:tabLst>
            </a:pPr>
            <a:r>
              <a:rPr sz="2450" spc="85" dirty="0">
                <a:solidFill>
                  <a:srgbClr val="FFFFFF"/>
                </a:solidFill>
                <a:latin typeface="Arial MT"/>
                <a:cs typeface="Arial MT"/>
              </a:rPr>
              <a:t>Norma</a:t>
            </a:r>
            <a:r>
              <a:rPr sz="2450" dirty="0">
                <a:solidFill>
                  <a:srgbClr val="FFFFFF"/>
                </a:solidFill>
                <a:latin typeface="Arial MT"/>
                <a:cs typeface="Arial MT"/>
              </a:rPr>
              <a:t>	</a:t>
            </a:r>
            <a:r>
              <a:rPr lang="es-AR" sz="2450" spc="75" dirty="0" smtClean="0">
                <a:solidFill>
                  <a:srgbClr val="FFFFFF"/>
                </a:solidFill>
                <a:latin typeface="Arial MT"/>
                <a:cs typeface="Arial MT"/>
              </a:rPr>
              <a:t>Contenido </a:t>
            </a:r>
            <a:endParaRPr sz="2450" dirty="0">
              <a:latin typeface="Arial MT"/>
              <a:cs typeface="Arial MT"/>
            </a:endParaRPr>
          </a:p>
        </p:txBody>
      </p:sp>
      <p:sp>
        <p:nvSpPr>
          <p:cNvPr id="7" name="object 7"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8" name="object 8"/>
          <p:cNvSpPr txBox="1"/>
          <p:nvPr/>
        </p:nvSpPr>
        <p:spPr>
          <a:xfrm>
            <a:off x="914456" y="3971471"/>
            <a:ext cx="9396730" cy="654050"/>
          </a:xfrm>
          <a:prstGeom prst="rect">
            <a:avLst/>
          </a:prstGeom>
        </p:spPr>
        <p:txBody>
          <a:bodyPr vert="horz" wrap="square" lIns="0" tIns="15240" rIns="0" bIns="0" rtlCol="0">
            <a:spAutoFit/>
          </a:bodyPr>
          <a:lstStyle/>
          <a:p>
            <a:pPr marL="12700">
              <a:lnSpc>
                <a:spcPct val="100000"/>
              </a:lnSpc>
              <a:spcBef>
                <a:spcPts val="120"/>
              </a:spcBef>
            </a:pPr>
            <a:r>
              <a:rPr sz="4100" spc="-60" dirty="0">
                <a:solidFill>
                  <a:srgbClr val="08527E"/>
                </a:solidFill>
                <a:latin typeface="Cambria"/>
                <a:cs typeface="Cambria"/>
              </a:rPr>
              <a:t>Retroactividad</a:t>
            </a:r>
            <a:r>
              <a:rPr sz="4100" spc="-165" dirty="0">
                <a:solidFill>
                  <a:srgbClr val="08527E"/>
                </a:solidFill>
                <a:latin typeface="Cambria"/>
                <a:cs typeface="Cambria"/>
              </a:rPr>
              <a:t> </a:t>
            </a:r>
            <a:r>
              <a:rPr sz="4100" spc="-140" dirty="0">
                <a:solidFill>
                  <a:srgbClr val="005490"/>
                </a:solidFill>
                <a:latin typeface="Cambria"/>
                <a:cs typeface="Cambria"/>
              </a:rPr>
              <a:t>de</a:t>
            </a:r>
            <a:r>
              <a:rPr sz="4100" spc="-95" dirty="0">
                <a:solidFill>
                  <a:srgbClr val="005490"/>
                </a:solidFill>
                <a:latin typeface="Cambria"/>
                <a:cs typeface="Cambria"/>
              </a:rPr>
              <a:t> </a:t>
            </a:r>
            <a:r>
              <a:rPr sz="4100" dirty="0">
                <a:solidFill>
                  <a:srgbClr val="004687"/>
                </a:solidFill>
                <a:latin typeface="Cambria"/>
                <a:cs typeface="Cambria"/>
              </a:rPr>
              <a:t>la</a:t>
            </a:r>
            <a:r>
              <a:rPr sz="4100" spc="-225" dirty="0">
                <a:solidFill>
                  <a:srgbClr val="004687"/>
                </a:solidFill>
                <a:latin typeface="Cambria"/>
                <a:cs typeface="Cambria"/>
              </a:rPr>
              <a:t> </a:t>
            </a:r>
            <a:r>
              <a:rPr sz="4100" spc="-45" dirty="0">
                <a:solidFill>
                  <a:srgbClr val="005091"/>
                </a:solidFill>
                <a:latin typeface="Cambria"/>
                <a:cs typeface="Cambria"/>
              </a:rPr>
              <a:t>sentencia</a:t>
            </a:r>
            <a:r>
              <a:rPr sz="4100" spc="85" dirty="0">
                <a:solidFill>
                  <a:srgbClr val="005091"/>
                </a:solidFill>
                <a:latin typeface="Cambria"/>
                <a:cs typeface="Cambria"/>
              </a:rPr>
              <a:t> </a:t>
            </a:r>
            <a:r>
              <a:rPr sz="4100" spc="-140" dirty="0">
                <a:solidFill>
                  <a:srgbClr val="004D89"/>
                </a:solidFill>
                <a:latin typeface="Cambria"/>
                <a:cs typeface="Cambria"/>
              </a:rPr>
              <a:t>de</a:t>
            </a:r>
            <a:r>
              <a:rPr sz="4100" spc="-130" dirty="0">
                <a:solidFill>
                  <a:srgbClr val="004D89"/>
                </a:solidFill>
                <a:latin typeface="Cambria"/>
                <a:cs typeface="Cambria"/>
              </a:rPr>
              <a:t> </a:t>
            </a:r>
            <a:r>
              <a:rPr sz="4100" spc="-10" dirty="0">
                <a:solidFill>
                  <a:srgbClr val="05578E"/>
                </a:solidFill>
                <a:latin typeface="Cambria"/>
                <a:cs typeface="Cambria"/>
              </a:rPr>
              <a:t>alimentos</a:t>
            </a:r>
            <a:endParaRPr sz="4100">
              <a:latin typeface="Cambria"/>
              <a:cs typeface="Cambria"/>
            </a:endParaRPr>
          </a:p>
        </p:txBody>
      </p:sp>
      <p:sp>
        <p:nvSpPr>
          <p:cNvPr id="9" name="object 9"/>
          <p:cNvSpPr txBox="1"/>
          <p:nvPr/>
        </p:nvSpPr>
        <p:spPr>
          <a:xfrm>
            <a:off x="1161966" y="5919056"/>
            <a:ext cx="1184275" cy="826769"/>
          </a:xfrm>
          <a:prstGeom prst="rect">
            <a:avLst/>
          </a:prstGeom>
        </p:spPr>
        <p:txBody>
          <a:bodyPr vert="horz" wrap="square" lIns="0" tIns="8255" rIns="0" bIns="0" rtlCol="0">
            <a:spAutoFit/>
          </a:bodyPr>
          <a:lstStyle/>
          <a:p>
            <a:pPr marL="12700" marR="5080" indent="10160">
              <a:lnSpc>
                <a:spcPts val="3220"/>
              </a:lnSpc>
              <a:spcBef>
                <a:spcPts val="65"/>
              </a:spcBef>
            </a:pPr>
            <a:r>
              <a:rPr sz="2550" dirty="0">
                <a:solidFill>
                  <a:srgbClr val="363636"/>
                </a:solidFill>
                <a:latin typeface="Cambria"/>
                <a:cs typeface="Cambria"/>
              </a:rPr>
              <a:t>Art.</a:t>
            </a:r>
            <a:r>
              <a:rPr sz="2550" spc="35" dirty="0">
                <a:solidFill>
                  <a:srgbClr val="363636"/>
                </a:solidFill>
                <a:latin typeface="Cambria"/>
                <a:cs typeface="Cambria"/>
              </a:rPr>
              <a:t> </a:t>
            </a:r>
            <a:r>
              <a:rPr sz="2550" spc="25" dirty="0">
                <a:solidFill>
                  <a:srgbClr val="383838"/>
                </a:solidFill>
                <a:latin typeface="Cambria"/>
                <a:cs typeface="Cambria"/>
              </a:rPr>
              <a:t>548 </a:t>
            </a:r>
            <a:r>
              <a:rPr sz="2550" spc="155" dirty="0">
                <a:solidFill>
                  <a:srgbClr val="3F3F3F"/>
                </a:solidFill>
                <a:latin typeface="Cambria"/>
                <a:cs typeface="Cambria"/>
              </a:rPr>
              <a:t>CCCN</a:t>
            </a:r>
            <a:endParaRPr sz="2550">
              <a:latin typeface="Cambria"/>
              <a:cs typeface="Cambria"/>
            </a:endParaRPr>
          </a:p>
        </p:txBody>
      </p:sp>
      <p:sp>
        <p:nvSpPr>
          <p:cNvPr id="10" name="object 10"/>
          <p:cNvSpPr txBox="1"/>
          <p:nvPr/>
        </p:nvSpPr>
        <p:spPr>
          <a:xfrm>
            <a:off x="1161966" y="7324773"/>
            <a:ext cx="1190625" cy="873760"/>
          </a:xfrm>
          <a:prstGeom prst="rect">
            <a:avLst/>
          </a:prstGeom>
        </p:spPr>
        <p:txBody>
          <a:bodyPr vert="horz" wrap="square" lIns="0" tIns="12065" rIns="0" bIns="0" rtlCol="0">
            <a:spAutoFit/>
          </a:bodyPr>
          <a:lstStyle/>
          <a:p>
            <a:pPr marL="12700" marR="5080" indent="10160">
              <a:lnSpc>
                <a:spcPct val="109100"/>
              </a:lnSpc>
              <a:spcBef>
                <a:spcPts val="95"/>
              </a:spcBef>
            </a:pPr>
            <a:r>
              <a:rPr sz="2550" dirty="0">
                <a:solidFill>
                  <a:srgbClr val="363636"/>
                </a:solidFill>
                <a:latin typeface="Cambria"/>
                <a:cs typeface="Cambria"/>
              </a:rPr>
              <a:t>Art.</a:t>
            </a:r>
            <a:r>
              <a:rPr sz="2550" spc="-5" dirty="0">
                <a:solidFill>
                  <a:srgbClr val="363636"/>
                </a:solidFill>
                <a:latin typeface="Cambria"/>
                <a:cs typeface="Cambria"/>
              </a:rPr>
              <a:t> </a:t>
            </a:r>
            <a:r>
              <a:rPr sz="2550" spc="50" dirty="0">
                <a:solidFill>
                  <a:srgbClr val="3D3D3D"/>
                </a:solidFill>
                <a:latin typeface="Cambria"/>
                <a:cs typeface="Cambria"/>
              </a:rPr>
              <a:t>669 </a:t>
            </a:r>
            <a:r>
              <a:rPr sz="2550" spc="120" dirty="0">
                <a:solidFill>
                  <a:srgbClr val="313131"/>
                </a:solidFill>
                <a:latin typeface="Cambria"/>
                <a:cs typeface="Cambria"/>
              </a:rPr>
              <a:t>CCN</a:t>
            </a:r>
            <a:endParaRPr sz="2550">
              <a:latin typeface="Cambria"/>
              <a:cs typeface="Cambria"/>
            </a:endParaRPr>
          </a:p>
        </p:txBody>
      </p:sp>
      <p:sp>
        <p:nvSpPr>
          <p:cNvPr id="11" name="object 11"/>
          <p:cNvSpPr txBox="1"/>
          <p:nvPr/>
        </p:nvSpPr>
        <p:spPr>
          <a:xfrm>
            <a:off x="3165724" y="5910548"/>
            <a:ext cx="15386685" cy="846455"/>
          </a:xfrm>
          <a:prstGeom prst="rect">
            <a:avLst/>
          </a:prstGeom>
        </p:spPr>
        <p:txBody>
          <a:bodyPr vert="horz" wrap="square" lIns="0" tIns="27940" rIns="0" bIns="0" rtlCol="0">
            <a:spAutoFit/>
          </a:bodyPr>
          <a:lstStyle/>
          <a:p>
            <a:pPr marL="12700" marR="5080" indent="4445">
              <a:lnSpc>
                <a:spcPts val="3220"/>
              </a:lnSpc>
              <a:spcBef>
                <a:spcPts val="220"/>
              </a:spcBef>
            </a:pPr>
            <a:r>
              <a:rPr sz="2700" dirty="0">
                <a:solidFill>
                  <a:srgbClr val="2F2F2F"/>
                </a:solidFill>
                <a:latin typeface="Calibri"/>
                <a:cs typeface="Calibri"/>
              </a:rPr>
              <a:t>Los</a:t>
            </a:r>
            <a:r>
              <a:rPr sz="2700" spc="55" dirty="0">
                <a:solidFill>
                  <a:srgbClr val="2F2F2F"/>
                </a:solidFill>
                <a:latin typeface="Calibri"/>
                <a:cs typeface="Calibri"/>
              </a:rPr>
              <a:t> </a:t>
            </a:r>
            <a:r>
              <a:rPr sz="2700" spc="-35" dirty="0">
                <a:solidFill>
                  <a:srgbClr val="2B2B2B"/>
                </a:solidFill>
                <a:latin typeface="Calibri"/>
                <a:cs typeface="Calibri"/>
              </a:rPr>
              <a:t>alimentos</a:t>
            </a:r>
            <a:r>
              <a:rPr sz="2700" spc="290" dirty="0">
                <a:solidFill>
                  <a:srgbClr val="2B2B2B"/>
                </a:solidFill>
                <a:latin typeface="Calibri"/>
                <a:cs typeface="Calibri"/>
              </a:rPr>
              <a:t> </a:t>
            </a:r>
            <a:r>
              <a:rPr sz="2700" spc="65" dirty="0">
                <a:solidFill>
                  <a:srgbClr val="2B2B2B"/>
                </a:solidFill>
                <a:latin typeface="Calibri"/>
                <a:cs typeface="Calibri"/>
              </a:rPr>
              <a:t>se</a:t>
            </a:r>
            <a:r>
              <a:rPr sz="2700" dirty="0">
                <a:solidFill>
                  <a:srgbClr val="2B2B2B"/>
                </a:solidFill>
                <a:latin typeface="Calibri"/>
                <a:cs typeface="Calibri"/>
              </a:rPr>
              <a:t> </a:t>
            </a:r>
            <a:r>
              <a:rPr sz="2700" dirty="0">
                <a:solidFill>
                  <a:srgbClr val="343434"/>
                </a:solidFill>
                <a:latin typeface="Calibri"/>
                <a:cs typeface="Calibri"/>
              </a:rPr>
              <a:t>deben</a:t>
            </a:r>
            <a:r>
              <a:rPr sz="2700" spc="-5" dirty="0">
                <a:solidFill>
                  <a:srgbClr val="343434"/>
                </a:solidFill>
                <a:latin typeface="Calibri"/>
                <a:cs typeface="Calibri"/>
              </a:rPr>
              <a:t> </a:t>
            </a:r>
            <a:r>
              <a:rPr sz="2700" dirty="0">
                <a:solidFill>
                  <a:srgbClr val="2A2A2A"/>
                </a:solidFill>
                <a:latin typeface="Calibri"/>
                <a:cs typeface="Calibri"/>
              </a:rPr>
              <a:t>desde</a:t>
            </a:r>
            <a:r>
              <a:rPr sz="2700" spc="105" dirty="0">
                <a:solidFill>
                  <a:srgbClr val="2A2A2A"/>
                </a:solidFill>
                <a:latin typeface="Calibri"/>
                <a:cs typeface="Calibri"/>
              </a:rPr>
              <a:t> </a:t>
            </a:r>
            <a:r>
              <a:rPr sz="2700" dirty="0">
                <a:solidFill>
                  <a:srgbClr val="383838"/>
                </a:solidFill>
                <a:latin typeface="Calibri"/>
                <a:cs typeface="Calibri"/>
              </a:rPr>
              <a:t>el</a:t>
            </a:r>
            <a:r>
              <a:rPr sz="2700" spc="-60" dirty="0">
                <a:solidFill>
                  <a:srgbClr val="383838"/>
                </a:solidFill>
                <a:latin typeface="Calibri"/>
                <a:cs typeface="Calibri"/>
              </a:rPr>
              <a:t> </a:t>
            </a:r>
            <a:r>
              <a:rPr sz="2700" dirty="0">
                <a:solidFill>
                  <a:srgbClr val="2F2F2F"/>
                </a:solidFill>
                <a:latin typeface="Calibri"/>
                <a:cs typeface="Calibri"/>
              </a:rPr>
              <a:t>día</a:t>
            </a:r>
            <a:r>
              <a:rPr sz="2700" spc="-114" dirty="0">
                <a:solidFill>
                  <a:srgbClr val="2F2F2F"/>
                </a:solidFill>
                <a:latin typeface="Calibri"/>
                <a:cs typeface="Calibri"/>
              </a:rPr>
              <a:t> </a:t>
            </a:r>
            <a:r>
              <a:rPr sz="2700" dirty="0">
                <a:solidFill>
                  <a:srgbClr val="2A2A2A"/>
                </a:solidFill>
                <a:latin typeface="Calibri"/>
                <a:cs typeface="Calibri"/>
              </a:rPr>
              <a:t>de</a:t>
            </a:r>
            <a:r>
              <a:rPr sz="2700" spc="-55" dirty="0">
                <a:solidFill>
                  <a:srgbClr val="2A2A2A"/>
                </a:solidFill>
                <a:latin typeface="Calibri"/>
                <a:cs typeface="Calibri"/>
              </a:rPr>
              <a:t> </a:t>
            </a:r>
            <a:r>
              <a:rPr sz="2700" dirty="0">
                <a:solidFill>
                  <a:srgbClr val="343434"/>
                </a:solidFill>
                <a:latin typeface="Calibri"/>
                <a:cs typeface="Calibri"/>
              </a:rPr>
              <a:t>la</a:t>
            </a:r>
            <a:r>
              <a:rPr sz="2700" spc="-155" dirty="0">
                <a:solidFill>
                  <a:srgbClr val="343434"/>
                </a:solidFill>
                <a:latin typeface="Calibri"/>
                <a:cs typeface="Calibri"/>
              </a:rPr>
              <a:t> </a:t>
            </a:r>
            <a:r>
              <a:rPr sz="2700" dirty="0">
                <a:solidFill>
                  <a:srgbClr val="2D2D2D"/>
                </a:solidFill>
                <a:latin typeface="Calibri"/>
                <a:cs typeface="Calibri"/>
              </a:rPr>
              <a:t>interposición</a:t>
            </a:r>
            <a:r>
              <a:rPr sz="2700" spc="114" dirty="0">
                <a:solidFill>
                  <a:srgbClr val="2D2D2D"/>
                </a:solidFill>
                <a:latin typeface="Calibri"/>
                <a:cs typeface="Calibri"/>
              </a:rPr>
              <a:t> </a:t>
            </a:r>
            <a:r>
              <a:rPr sz="2700" dirty="0">
                <a:solidFill>
                  <a:srgbClr val="313131"/>
                </a:solidFill>
                <a:latin typeface="Calibri"/>
                <a:cs typeface="Calibri"/>
              </a:rPr>
              <a:t>de</a:t>
            </a:r>
            <a:r>
              <a:rPr sz="2700" spc="-55" dirty="0">
                <a:solidFill>
                  <a:srgbClr val="313131"/>
                </a:solidFill>
                <a:latin typeface="Calibri"/>
                <a:cs typeface="Calibri"/>
              </a:rPr>
              <a:t> </a:t>
            </a:r>
            <a:r>
              <a:rPr sz="2700" dirty="0">
                <a:solidFill>
                  <a:srgbClr val="2F2F2F"/>
                </a:solidFill>
                <a:latin typeface="Calibri"/>
                <a:cs typeface="Calibri"/>
              </a:rPr>
              <a:t>la</a:t>
            </a:r>
            <a:r>
              <a:rPr sz="2700" spc="-135" dirty="0">
                <a:solidFill>
                  <a:srgbClr val="2F2F2F"/>
                </a:solidFill>
                <a:latin typeface="Calibri"/>
                <a:cs typeface="Calibri"/>
              </a:rPr>
              <a:t> </a:t>
            </a:r>
            <a:r>
              <a:rPr sz="2700" dirty="0">
                <a:solidFill>
                  <a:srgbClr val="2A2A2A"/>
                </a:solidFill>
                <a:latin typeface="Calibri"/>
                <a:cs typeface="Calibri"/>
              </a:rPr>
              <a:t>demanda</a:t>
            </a:r>
            <a:r>
              <a:rPr sz="2700" spc="85" dirty="0">
                <a:solidFill>
                  <a:srgbClr val="2A2A2A"/>
                </a:solidFill>
                <a:latin typeface="Calibri"/>
                <a:cs typeface="Calibri"/>
              </a:rPr>
              <a:t> </a:t>
            </a:r>
            <a:r>
              <a:rPr sz="2700" dirty="0">
                <a:solidFill>
                  <a:srgbClr val="2F2F2F"/>
                </a:solidFill>
                <a:latin typeface="Calibri"/>
                <a:cs typeface="Calibri"/>
              </a:rPr>
              <a:t>o</a:t>
            </a:r>
            <a:r>
              <a:rPr sz="2700" spc="-60" dirty="0">
                <a:solidFill>
                  <a:srgbClr val="2F2F2F"/>
                </a:solidFill>
                <a:latin typeface="Calibri"/>
                <a:cs typeface="Calibri"/>
              </a:rPr>
              <a:t> </a:t>
            </a:r>
            <a:r>
              <a:rPr sz="2700" dirty="0">
                <a:solidFill>
                  <a:srgbClr val="2A2A2A"/>
                </a:solidFill>
                <a:latin typeface="Calibri"/>
                <a:cs typeface="Calibri"/>
              </a:rPr>
              <a:t>desde</a:t>
            </a:r>
            <a:r>
              <a:rPr sz="2700" spc="30" dirty="0">
                <a:solidFill>
                  <a:srgbClr val="2A2A2A"/>
                </a:solidFill>
                <a:latin typeface="Calibri"/>
                <a:cs typeface="Calibri"/>
              </a:rPr>
              <a:t> </a:t>
            </a:r>
            <a:r>
              <a:rPr sz="2700" dirty="0">
                <a:solidFill>
                  <a:srgbClr val="2F2F2F"/>
                </a:solidFill>
                <a:latin typeface="Calibri"/>
                <a:cs typeface="Calibri"/>
              </a:rPr>
              <a:t>la</a:t>
            </a:r>
            <a:r>
              <a:rPr sz="2700" spc="-155" dirty="0">
                <a:solidFill>
                  <a:srgbClr val="2F2F2F"/>
                </a:solidFill>
                <a:latin typeface="Calibri"/>
                <a:cs typeface="Calibri"/>
              </a:rPr>
              <a:t> </a:t>
            </a:r>
            <a:r>
              <a:rPr sz="2700" i="1" u="sng" spc="-10" dirty="0">
                <a:solidFill>
                  <a:srgbClr val="2D2D2D"/>
                </a:solidFill>
                <a:latin typeface="Calibri"/>
                <a:cs typeface="Calibri"/>
              </a:rPr>
              <a:t>interpelación</a:t>
            </a:r>
            <a:r>
              <a:rPr sz="2700" i="1" u="sng" spc="130" dirty="0">
                <a:solidFill>
                  <a:srgbClr val="2D2D2D"/>
                </a:solidFill>
                <a:latin typeface="Calibri"/>
                <a:cs typeface="Calibri"/>
              </a:rPr>
              <a:t> </a:t>
            </a:r>
            <a:r>
              <a:rPr sz="2700" i="1" u="sng" spc="-30" dirty="0">
                <a:solidFill>
                  <a:srgbClr val="2D2D2D"/>
                </a:solidFill>
                <a:latin typeface="Calibri"/>
                <a:cs typeface="Calibri"/>
              </a:rPr>
              <a:t>al</a:t>
            </a:r>
            <a:r>
              <a:rPr sz="2700" i="1" u="sng" spc="-40" dirty="0">
                <a:solidFill>
                  <a:srgbClr val="2D2D2D"/>
                </a:solidFill>
                <a:latin typeface="Calibri"/>
                <a:cs typeface="Calibri"/>
              </a:rPr>
              <a:t> </a:t>
            </a:r>
            <a:r>
              <a:rPr sz="2700" i="1" u="sng" spc="-10" dirty="0">
                <a:solidFill>
                  <a:srgbClr val="313131"/>
                </a:solidFill>
                <a:latin typeface="Calibri"/>
                <a:cs typeface="Calibri"/>
              </a:rPr>
              <a:t>obligado</a:t>
            </a:r>
            <a:r>
              <a:rPr sz="2700" i="1" u="sng" spc="65" dirty="0">
                <a:solidFill>
                  <a:srgbClr val="313131"/>
                </a:solidFill>
                <a:latin typeface="Calibri"/>
                <a:cs typeface="Calibri"/>
              </a:rPr>
              <a:t> </a:t>
            </a:r>
            <a:r>
              <a:rPr sz="2700" i="1" u="sng" spc="-25" dirty="0">
                <a:solidFill>
                  <a:srgbClr val="363636"/>
                </a:solidFill>
                <a:latin typeface="Calibri"/>
                <a:cs typeface="Calibri"/>
              </a:rPr>
              <a:t>por </a:t>
            </a:r>
            <a:r>
              <a:rPr sz="2700" i="1" u="sng" dirty="0">
                <a:solidFill>
                  <a:srgbClr val="313131"/>
                </a:solidFill>
                <a:latin typeface="Calibri"/>
                <a:cs typeface="Calibri"/>
              </a:rPr>
              <a:t>medio</a:t>
            </a:r>
            <a:r>
              <a:rPr sz="2700" i="1" u="sng" spc="60" dirty="0">
                <a:solidFill>
                  <a:srgbClr val="313131"/>
                </a:solidFill>
                <a:latin typeface="Calibri"/>
                <a:cs typeface="Calibri"/>
              </a:rPr>
              <a:t> </a:t>
            </a:r>
            <a:r>
              <a:rPr sz="2700" i="1" u="sng" spc="-30" dirty="0">
                <a:solidFill>
                  <a:srgbClr val="2D2D2D"/>
                </a:solidFill>
                <a:latin typeface="Calibri"/>
                <a:cs typeface="Calibri"/>
              </a:rPr>
              <a:t>fehaciente,</a:t>
            </a:r>
            <a:r>
              <a:rPr sz="2700" i="1" u="sng" spc="10" dirty="0">
                <a:solidFill>
                  <a:srgbClr val="2D2D2D"/>
                </a:solidFill>
                <a:latin typeface="Calibri"/>
                <a:cs typeface="Calibri"/>
              </a:rPr>
              <a:t> </a:t>
            </a:r>
            <a:r>
              <a:rPr sz="2700" i="1" u="sng" dirty="0">
                <a:solidFill>
                  <a:srgbClr val="363636"/>
                </a:solidFill>
                <a:latin typeface="Calibri"/>
                <a:cs typeface="Calibri"/>
              </a:rPr>
              <a:t>siempre</a:t>
            </a:r>
            <a:r>
              <a:rPr sz="2700" i="1" u="sng" spc="180" dirty="0">
                <a:solidFill>
                  <a:srgbClr val="363636"/>
                </a:solidFill>
                <a:latin typeface="Calibri"/>
                <a:cs typeface="Calibri"/>
              </a:rPr>
              <a:t> </a:t>
            </a:r>
            <a:r>
              <a:rPr sz="2700" i="1" u="sng" dirty="0">
                <a:solidFill>
                  <a:srgbClr val="2D2D2D"/>
                </a:solidFill>
                <a:latin typeface="Calibri"/>
                <a:cs typeface="Calibri"/>
              </a:rPr>
              <a:t>que</a:t>
            </a:r>
            <a:r>
              <a:rPr sz="2700" i="1" u="sng" spc="-35" dirty="0">
                <a:solidFill>
                  <a:srgbClr val="2D2D2D"/>
                </a:solidFill>
                <a:latin typeface="Calibri"/>
                <a:cs typeface="Calibri"/>
              </a:rPr>
              <a:t> </a:t>
            </a:r>
            <a:r>
              <a:rPr sz="2700" i="1" u="sng" dirty="0">
                <a:solidFill>
                  <a:srgbClr val="3A3A3A"/>
                </a:solidFill>
                <a:latin typeface="Calibri"/>
                <a:cs typeface="Calibri"/>
              </a:rPr>
              <a:t>la</a:t>
            </a:r>
            <a:r>
              <a:rPr sz="2700" i="1" u="sng" spc="-125" dirty="0">
                <a:solidFill>
                  <a:srgbClr val="3A3A3A"/>
                </a:solidFill>
                <a:latin typeface="Calibri"/>
                <a:cs typeface="Calibri"/>
              </a:rPr>
              <a:t> </a:t>
            </a:r>
            <a:r>
              <a:rPr sz="2700" i="1" u="sng" dirty="0">
                <a:solidFill>
                  <a:srgbClr val="2F2F2F"/>
                </a:solidFill>
                <a:latin typeface="Calibri"/>
                <a:cs typeface="Calibri"/>
              </a:rPr>
              <a:t>demanda</a:t>
            </a:r>
            <a:r>
              <a:rPr sz="2700" i="1" u="sng" spc="105" dirty="0">
                <a:solidFill>
                  <a:srgbClr val="2F2F2F"/>
                </a:solidFill>
                <a:latin typeface="Calibri"/>
                <a:cs typeface="Calibri"/>
              </a:rPr>
              <a:t> </a:t>
            </a:r>
            <a:r>
              <a:rPr sz="2700" i="1" u="sng" spc="65" dirty="0">
                <a:solidFill>
                  <a:srgbClr val="363636"/>
                </a:solidFill>
                <a:latin typeface="Calibri"/>
                <a:cs typeface="Calibri"/>
              </a:rPr>
              <a:t>se</a:t>
            </a:r>
            <a:r>
              <a:rPr sz="2700" i="1" u="sng" spc="-65" dirty="0">
                <a:solidFill>
                  <a:srgbClr val="363636"/>
                </a:solidFill>
                <a:latin typeface="Calibri"/>
                <a:cs typeface="Calibri"/>
              </a:rPr>
              <a:t> </a:t>
            </a:r>
            <a:r>
              <a:rPr sz="2700" i="1" u="sng" dirty="0">
                <a:solidFill>
                  <a:srgbClr val="2D2D2D"/>
                </a:solidFill>
                <a:latin typeface="Calibri"/>
                <a:cs typeface="Calibri"/>
              </a:rPr>
              <a:t>presente</a:t>
            </a:r>
            <a:r>
              <a:rPr sz="2700" i="1" u="sng" spc="160" dirty="0">
                <a:solidFill>
                  <a:srgbClr val="2D2D2D"/>
                </a:solidFill>
                <a:latin typeface="Calibri"/>
                <a:cs typeface="Calibri"/>
              </a:rPr>
              <a:t> </a:t>
            </a:r>
            <a:r>
              <a:rPr sz="2700" i="1" u="sng" spc="-10" dirty="0">
                <a:solidFill>
                  <a:srgbClr val="333333"/>
                </a:solidFill>
                <a:latin typeface="Calibri"/>
                <a:cs typeface="Calibri"/>
              </a:rPr>
              <a:t>dentro</a:t>
            </a:r>
            <a:r>
              <a:rPr sz="2700" i="1" u="sng" spc="35" dirty="0">
                <a:solidFill>
                  <a:srgbClr val="333333"/>
                </a:solidFill>
                <a:latin typeface="Calibri"/>
                <a:cs typeface="Calibri"/>
              </a:rPr>
              <a:t> </a:t>
            </a:r>
            <a:r>
              <a:rPr sz="2700" i="1" u="sng" dirty="0">
                <a:solidFill>
                  <a:srgbClr val="343434"/>
                </a:solidFill>
                <a:latin typeface="Calibri"/>
                <a:cs typeface="Calibri"/>
              </a:rPr>
              <a:t>de</a:t>
            </a:r>
            <a:r>
              <a:rPr sz="2700" i="1" u="sng" spc="-45" dirty="0">
                <a:solidFill>
                  <a:srgbClr val="343434"/>
                </a:solidFill>
                <a:latin typeface="Calibri"/>
                <a:cs typeface="Calibri"/>
              </a:rPr>
              <a:t> </a:t>
            </a:r>
            <a:r>
              <a:rPr sz="2700" i="1" u="sng" dirty="0">
                <a:solidFill>
                  <a:srgbClr val="313131"/>
                </a:solidFill>
                <a:latin typeface="Calibri"/>
                <a:cs typeface="Calibri"/>
              </a:rPr>
              <a:t>los</a:t>
            </a:r>
            <a:r>
              <a:rPr sz="2700" i="1" u="sng" spc="120" dirty="0">
                <a:solidFill>
                  <a:srgbClr val="313131"/>
                </a:solidFill>
                <a:latin typeface="Calibri"/>
                <a:cs typeface="Calibri"/>
              </a:rPr>
              <a:t> </a:t>
            </a:r>
            <a:r>
              <a:rPr sz="2700" i="1" u="sng" dirty="0">
                <a:solidFill>
                  <a:srgbClr val="363636"/>
                </a:solidFill>
                <a:latin typeface="Calibri"/>
                <a:cs typeface="Calibri"/>
              </a:rPr>
              <a:t>seis</a:t>
            </a:r>
            <a:r>
              <a:rPr sz="2700" i="1" u="sng" spc="45" dirty="0">
                <a:solidFill>
                  <a:srgbClr val="363636"/>
                </a:solidFill>
                <a:latin typeface="Calibri"/>
                <a:cs typeface="Calibri"/>
              </a:rPr>
              <a:t> </a:t>
            </a:r>
            <a:r>
              <a:rPr sz="2700" i="1" u="sng" dirty="0">
                <a:solidFill>
                  <a:srgbClr val="2D2D2D"/>
                </a:solidFill>
                <a:latin typeface="Calibri"/>
                <a:cs typeface="Calibri"/>
              </a:rPr>
              <a:t>meses</a:t>
            </a:r>
            <a:r>
              <a:rPr sz="2700" i="1" u="sng" spc="165" dirty="0">
                <a:solidFill>
                  <a:srgbClr val="2D2D2D"/>
                </a:solidFill>
                <a:latin typeface="Calibri"/>
                <a:cs typeface="Calibri"/>
              </a:rPr>
              <a:t> </a:t>
            </a:r>
            <a:r>
              <a:rPr sz="2700" i="1" u="sng" dirty="0">
                <a:solidFill>
                  <a:srgbClr val="363636"/>
                </a:solidFill>
                <a:latin typeface="Calibri"/>
                <a:cs typeface="Calibri"/>
              </a:rPr>
              <a:t>de</a:t>
            </a:r>
            <a:r>
              <a:rPr sz="2700" i="1" u="sng" spc="-40" dirty="0">
                <a:solidFill>
                  <a:srgbClr val="363636"/>
                </a:solidFill>
                <a:latin typeface="Calibri"/>
                <a:cs typeface="Calibri"/>
              </a:rPr>
              <a:t> </a:t>
            </a:r>
            <a:r>
              <a:rPr sz="2700" i="1" u="sng" dirty="0">
                <a:solidFill>
                  <a:srgbClr val="445470"/>
                </a:solidFill>
                <a:latin typeface="Calibri"/>
                <a:cs typeface="Calibri"/>
              </a:rPr>
              <a:t>la</a:t>
            </a:r>
            <a:r>
              <a:rPr sz="2700" i="1" u="sng" spc="-155" dirty="0">
                <a:solidFill>
                  <a:srgbClr val="445470"/>
                </a:solidFill>
                <a:latin typeface="Calibri"/>
                <a:cs typeface="Calibri"/>
              </a:rPr>
              <a:t> </a:t>
            </a:r>
            <a:r>
              <a:rPr sz="2700" i="1" u="sng" spc="-10" dirty="0">
                <a:solidFill>
                  <a:srgbClr val="2D2D2D"/>
                </a:solidFill>
                <a:latin typeface="Calibri"/>
                <a:cs typeface="Calibri"/>
              </a:rPr>
              <a:t>interpelación.</a:t>
            </a:r>
            <a:endParaRPr sz="2700" i="1" u="sng" dirty="0">
              <a:latin typeface="Calibri"/>
              <a:cs typeface="Calibri"/>
            </a:endParaRPr>
          </a:p>
        </p:txBody>
      </p:sp>
      <p:sp>
        <p:nvSpPr>
          <p:cNvPr id="12" name="object 12"/>
          <p:cNvSpPr txBox="1"/>
          <p:nvPr/>
        </p:nvSpPr>
        <p:spPr>
          <a:xfrm>
            <a:off x="3169080" y="7135642"/>
            <a:ext cx="15173960" cy="1270635"/>
          </a:xfrm>
          <a:prstGeom prst="rect">
            <a:avLst/>
          </a:prstGeom>
        </p:spPr>
        <p:txBody>
          <a:bodyPr vert="horz" wrap="square" lIns="0" tIns="8255" rIns="0" bIns="0" rtlCol="0">
            <a:spAutoFit/>
          </a:bodyPr>
          <a:lstStyle/>
          <a:p>
            <a:pPr marL="12700" marR="5080" indent="8255" algn="just">
              <a:lnSpc>
                <a:spcPct val="101200"/>
              </a:lnSpc>
              <a:spcBef>
                <a:spcPts val="65"/>
              </a:spcBef>
            </a:pPr>
            <a:r>
              <a:rPr sz="2700" spc="-25" dirty="0">
                <a:solidFill>
                  <a:srgbClr val="2D2D2D"/>
                </a:solidFill>
                <a:latin typeface="Calibri"/>
                <a:cs typeface="Calibri"/>
              </a:rPr>
              <a:t>Alimentos</a:t>
            </a:r>
            <a:r>
              <a:rPr sz="2700" spc="175" dirty="0">
                <a:solidFill>
                  <a:srgbClr val="2D2D2D"/>
                </a:solidFill>
                <a:latin typeface="Calibri"/>
                <a:cs typeface="Calibri"/>
              </a:rPr>
              <a:t> </a:t>
            </a:r>
            <a:r>
              <a:rPr sz="2700" dirty="0">
                <a:solidFill>
                  <a:srgbClr val="343434"/>
                </a:solidFill>
                <a:latin typeface="Calibri"/>
                <a:cs typeface="Calibri"/>
              </a:rPr>
              <a:t>impagos.</a:t>
            </a:r>
            <a:r>
              <a:rPr sz="2700" spc="35" dirty="0">
                <a:solidFill>
                  <a:srgbClr val="343434"/>
                </a:solidFill>
                <a:latin typeface="Calibri"/>
                <a:cs typeface="Calibri"/>
              </a:rPr>
              <a:t> </a:t>
            </a:r>
            <a:r>
              <a:rPr sz="2700" dirty="0">
                <a:solidFill>
                  <a:srgbClr val="343434"/>
                </a:solidFill>
                <a:latin typeface="Calibri"/>
                <a:cs typeface="Calibri"/>
              </a:rPr>
              <a:t>Los</a:t>
            </a:r>
            <a:r>
              <a:rPr sz="2700" spc="105" dirty="0">
                <a:solidFill>
                  <a:srgbClr val="343434"/>
                </a:solidFill>
                <a:latin typeface="Calibri"/>
                <a:cs typeface="Calibri"/>
              </a:rPr>
              <a:t> </a:t>
            </a:r>
            <a:r>
              <a:rPr sz="2700" spc="-35" dirty="0">
                <a:solidFill>
                  <a:srgbClr val="2F2F2F"/>
                </a:solidFill>
                <a:latin typeface="Calibri"/>
                <a:cs typeface="Calibri"/>
              </a:rPr>
              <a:t>alimentos</a:t>
            </a:r>
            <a:r>
              <a:rPr sz="2700" spc="280" dirty="0">
                <a:solidFill>
                  <a:srgbClr val="2F2F2F"/>
                </a:solidFill>
                <a:latin typeface="Calibri"/>
                <a:cs typeface="Calibri"/>
              </a:rPr>
              <a:t> </a:t>
            </a:r>
            <a:r>
              <a:rPr sz="2700" spc="65" dirty="0">
                <a:solidFill>
                  <a:srgbClr val="2B2B2B"/>
                </a:solidFill>
                <a:latin typeface="Calibri"/>
                <a:cs typeface="Calibri"/>
              </a:rPr>
              <a:t>se</a:t>
            </a:r>
            <a:r>
              <a:rPr sz="2700" spc="-5" dirty="0">
                <a:solidFill>
                  <a:srgbClr val="2B2B2B"/>
                </a:solidFill>
                <a:latin typeface="Calibri"/>
                <a:cs typeface="Calibri"/>
              </a:rPr>
              <a:t> </a:t>
            </a:r>
            <a:r>
              <a:rPr sz="2700" dirty="0">
                <a:solidFill>
                  <a:srgbClr val="2D2D2D"/>
                </a:solidFill>
                <a:latin typeface="Calibri"/>
                <a:cs typeface="Calibri"/>
              </a:rPr>
              <a:t>deben</a:t>
            </a:r>
            <a:r>
              <a:rPr sz="2700" spc="-5" dirty="0">
                <a:solidFill>
                  <a:srgbClr val="2D2D2D"/>
                </a:solidFill>
                <a:latin typeface="Calibri"/>
                <a:cs typeface="Calibri"/>
              </a:rPr>
              <a:t> </a:t>
            </a:r>
            <a:r>
              <a:rPr sz="2700" dirty="0">
                <a:solidFill>
                  <a:srgbClr val="2F2F2F"/>
                </a:solidFill>
                <a:latin typeface="Calibri"/>
                <a:cs typeface="Calibri"/>
              </a:rPr>
              <a:t>desde</a:t>
            </a:r>
            <a:r>
              <a:rPr sz="2700" spc="100" dirty="0">
                <a:solidFill>
                  <a:srgbClr val="2F2F2F"/>
                </a:solidFill>
                <a:latin typeface="Calibri"/>
                <a:cs typeface="Calibri"/>
              </a:rPr>
              <a:t> </a:t>
            </a:r>
            <a:r>
              <a:rPr sz="2700" dirty="0">
                <a:solidFill>
                  <a:srgbClr val="2F2F2F"/>
                </a:solidFill>
                <a:latin typeface="Calibri"/>
                <a:cs typeface="Calibri"/>
              </a:rPr>
              <a:t>el</a:t>
            </a:r>
            <a:r>
              <a:rPr sz="2700" spc="-65" dirty="0">
                <a:solidFill>
                  <a:srgbClr val="2F2F2F"/>
                </a:solidFill>
                <a:latin typeface="Calibri"/>
                <a:cs typeface="Calibri"/>
              </a:rPr>
              <a:t> </a:t>
            </a:r>
            <a:r>
              <a:rPr sz="2700" dirty="0">
                <a:solidFill>
                  <a:srgbClr val="2F2F2F"/>
                </a:solidFill>
                <a:latin typeface="Calibri"/>
                <a:cs typeface="Calibri"/>
              </a:rPr>
              <a:t>día</a:t>
            </a:r>
            <a:r>
              <a:rPr sz="2700" spc="-120" dirty="0">
                <a:solidFill>
                  <a:srgbClr val="2F2F2F"/>
                </a:solidFill>
                <a:latin typeface="Calibri"/>
                <a:cs typeface="Calibri"/>
              </a:rPr>
              <a:t> </a:t>
            </a:r>
            <a:r>
              <a:rPr sz="2700" dirty="0">
                <a:solidFill>
                  <a:srgbClr val="3D3D3D"/>
                </a:solidFill>
                <a:latin typeface="Calibri"/>
                <a:cs typeface="Calibri"/>
              </a:rPr>
              <a:t>de</a:t>
            </a:r>
            <a:r>
              <a:rPr sz="2700" spc="-60" dirty="0">
                <a:solidFill>
                  <a:srgbClr val="3D3D3D"/>
                </a:solidFill>
                <a:latin typeface="Calibri"/>
                <a:cs typeface="Calibri"/>
              </a:rPr>
              <a:t> </a:t>
            </a:r>
            <a:r>
              <a:rPr sz="2700" dirty="0">
                <a:solidFill>
                  <a:srgbClr val="3F3F3F"/>
                </a:solidFill>
                <a:latin typeface="Calibri"/>
                <a:cs typeface="Calibri"/>
              </a:rPr>
              <a:t>la</a:t>
            </a:r>
            <a:r>
              <a:rPr sz="2700" spc="-135" dirty="0">
                <a:solidFill>
                  <a:srgbClr val="3F3F3F"/>
                </a:solidFill>
                <a:latin typeface="Calibri"/>
                <a:cs typeface="Calibri"/>
              </a:rPr>
              <a:t> </a:t>
            </a:r>
            <a:r>
              <a:rPr sz="2700" dirty="0">
                <a:solidFill>
                  <a:srgbClr val="2D2D2D"/>
                </a:solidFill>
                <a:latin typeface="Calibri"/>
                <a:cs typeface="Calibri"/>
              </a:rPr>
              <a:t>demanda</a:t>
            </a:r>
            <a:r>
              <a:rPr sz="2700" spc="75" dirty="0">
                <a:solidFill>
                  <a:srgbClr val="2D2D2D"/>
                </a:solidFill>
                <a:latin typeface="Calibri"/>
                <a:cs typeface="Calibri"/>
              </a:rPr>
              <a:t> </a:t>
            </a:r>
            <a:r>
              <a:rPr sz="2700" dirty="0">
                <a:solidFill>
                  <a:srgbClr val="363636"/>
                </a:solidFill>
                <a:latin typeface="Calibri"/>
                <a:cs typeface="Calibri"/>
              </a:rPr>
              <a:t>o</a:t>
            </a:r>
            <a:r>
              <a:rPr sz="2700" spc="-60" dirty="0">
                <a:solidFill>
                  <a:srgbClr val="363636"/>
                </a:solidFill>
                <a:latin typeface="Calibri"/>
                <a:cs typeface="Calibri"/>
              </a:rPr>
              <a:t> </a:t>
            </a:r>
            <a:r>
              <a:rPr sz="2700" dirty="0">
                <a:solidFill>
                  <a:srgbClr val="2D2D2D"/>
                </a:solidFill>
                <a:latin typeface="Calibri"/>
                <a:cs typeface="Calibri"/>
              </a:rPr>
              <a:t>desde</a:t>
            </a:r>
            <a:r>
              <a:rPr sz="2700" spc="100" dirty="0">
                <a:solidFill>
                  <a:srgbClr val="2D2D2D"/>
                </a:solidFill>
                <a:latin typeface="Calibri"/>
                <a:cs typeface="Calibri"/>
              </a:rPr>
              <a:t> </a:t>
            </a:r>
            <a:r>
              <a:rPr sz="2700" dirty="0">
                <a:solidFill>
                  <a:srgbClr val="3D3D3D"/>
                </a:solidFill>
                <a:latin typeface="Calibri"/>
                <a:cs typeface="Calibri"/>
              </a:rPr>
              <a:t>el</a:t>
            </a:r>
            <a:r>
              <a:rPr sz="2700" spc="-70" dirty="0">
                <a:solidFill>
                  <a:srgbClr val="3D3D3D"/>
                </a:solidFill>
                <a:latin typeface="Calibri"/>
                <a:cs typeface="Calibri"/>
              </a:rPr>
              <a:t> </a:t>
            </a:r>
            <a:r>
              <a:rPr sz="2700" dirty="0">
                <a:solidFill>
                  <a:srgbClr val="3D3D3D"/>
                </a:solidFill>
                <a:latin typeface="Calibri"/>
                <a:cs typeface="Calibri"/>
              </a:rPr>
              <a:t>día</a:t>
            </a:r>
            <a:r>
              <a:rPr sz="2700" spc="-114" dirty="0">
                <a:solidFill>
                  <a:srgbClr val="3D3D3D"/>
                </a:solidFill>
                <a:latin typeface="Calibri"/>
                <a:cs typeface="Calibri"/>
              </a:rPr>
              <a:t> </a:t>
            </a:r>
            <a:r>
              <a:rPr sz="2700" dirty="0">
                <a:solidFill>
                  <a:srgbClr val="2D2D2D"/>
                </a:solidFill>
                <a:latin typeface="Calibri"/>
                <a:cs typeface="Calibri"/>
              </a:rPr>
              <a:t>de</a:t>
            </a:r>
            <a:r>
              <a:rPr sz="2700" spc="-60" dirty="0">
                <a:solidFill>
                  <a:srgbClr val="2D2D2D"/>
                </a:solidFill>
                <a:latin typeface="Calibri"/>
                <a:cs typeface="Calibri"/>
              </a:rPr>
              <a:t> </a:t>
            </a:r>
            <a:r>
              <a:rPr sz="2700" dirty="0">
                <a:solidFill>
                  <a:srgbClr val="3D3D3D"/>
                </a:solidFill>
                <a:latin typeface="Calibri"/>
                <a:cs typeface="Calibri"/>
              </a:rPr>
              <a:t>la</a:t>
            </a:r>
            <a:r>
              <a:rPr sz="2700" spc="-155" dirty="0">
                <a:solidFill>
                  <a:srgbClr val="3D3D3D"/>
                </a:solidFill>
                <a:latin typeface="Calibri"/>
                <a:cs typeface="Calibri"/>
              </a:rPr>
              <a:t> </a:t>
            </a:r>
            <a:r>
              <a:rPr sz="2700" i="1" u="sng" spc="-10" dirty="0">
                <a:solidFill>
                  <a:srgbClr val="2D2D2D"/>
                </a:solidFill>
                <a:latin typeface="Calibri"/>
                <a:cs typeface="Calibri"/>
              </a:rPr>
              <a:t>interpelación</a:t>
            </a:r>
            <a:r>
              <a:rPr sz="2700" i="1" u="sng" spc="120" dirty="0">
                <a:solidFill>
                  <a:srgbClr val="2D2D2D"/>
                </a:solidFill>
                <a:latin typeface="Calibri"/>
                <a:cs typeface="Calibri"/>
              </a:rPr>
              <a:t> </a:t>
            </a:r>
            <a:r>
              <a:rPr sz="2700" i="1" u="sng" spc="-25" dirty="0">
                <a:solidFill>
                  <a:srgbClr val="2D2D2D"/>
                </a:solidFill>
                <a:latin typeface="Calibri"/>
                <a:cs typeface="Calibri"/>
              </a:rPr>
              <a:t>del </a:t>
            </a:r>
            <a:r>
              <a:rPr sz="2700" i="1" u="sng" spc="-10" dirty="0">
                <a:solidFill>
                  <a:srgbClr val="262626"/>
                </a:solidFill>
                <a:latin typeface="Calibri"/>
                <a:cs typeface="Calibri"/>
              </a:rPr>
              <a:t>obligado</a:t>
            </a:r>
            <a:r>
              <a:rPr sz="2700" i="1" u="sng" spc="40" dirty="0">
                <a:solidFill>
                  <a:srgbClr val="262626"/>
                </a:solidFill>
                <a:latin typeface="Calibri"/>
                <a:cs typeface="Calibri"/>
              </a:rPr>
              <a:t> </a:t>
            </a:r>
            <a:r>
              <a:rPr sz="2700" i="1" u="sng" dirty="0">
                <a:solidFill>
                  <a:srgbClr val="383838"/>
                </a:solidFill>
                <a:latin typeface="Calibri"/>
                <a:cs typeface="Calibri"/>
              </a:rPr>
              <a:t>por</a:t>
            </a:r>
            <a:r>
              <a:rPr sz="2700" i="1" u="sng" spc="-50" dirty="0">
                <a:solidFill>
                  <a:srgbClr val="383838"/>
                </a:solidFill>
                <a:latin typeface="Calibri"/>
                <a:cs typeface="Calibri"/>
              </a:rPr>
              <a:t> </a:t>
            </a:r>
            <a:r>
              <a:rPr sz="2700" i="1" u="sng" dirty="0">
                <a:solidFill>
                  <a:srgbClr val="313131"/>
                </a:solidFill>
                <a:latin typeface="Calibri"/>
                <a:cs typeface="Calibri"/>
              </a:rPr>
              <a:t>medio</a:t>
            </a:r>
            <a:r>
              <a:rPr sz="2700" i="1" u="sng" spc="55" dirty="0">
                <a:solidFill>
                  <a:srgbClr val="313131"/>
                </a:solidFill>
                <a:latin typeface="Calibri"/>
                <a:cs typeface="Calibri"/>
              </a:rPr>
              <a:t> </a:t>
            </a:r>
            <a:r>
              <a:rPr sz="2700" i="1" u="sng" spc="-30" dirty="0">
                <a:solidFill>
                  <a:srgbClr val="363636"/>
                </a:solidFill>
                <a:latin typeface="Calibri"/>
                <a:cs typeface="Calibri"/>
              </a:rPr>
              <a:t>fehaciente,</a:t>
            </a:r>
            <a:r>
              <a:rPr sz="2700" i="1" u="sng" spc="95" dirty="0">
                <a:solidFill>
                  <a:srgbClr val="363636"/>
                </a:solidFill>
                <a:latin typeface="Calibri"/>
                <a:cs typeface="Calibri"/>
              </a:rPr>
              <a:t> </a:t>
            </a:r>
            <a:r>
              <a:rPr sz="2700" i="1" u="sng" dirty="0">
                <a:solidFill>
                  <a:srgbClr val="2D2D2D"/>
                </a:solidFill>
                <a:latin typeface="Calibri"/>
                <a:cs typeface="Calibri"/>
              </a:rPr>
              <a:t>siempre</a:t>
            </a:r>
            <a:r>
              <a:rPr sz="2700" i="1" u="sng" spc="140" dirty="0">
                <a:solidFill>
                  <a:srgbClr val="2D2D2D"/>
                </a:solidFill>
                <a:latin typeface="Calibri"/>
                <a:cs typeface="Calibri"/>
              </a:rPr>
              <a:t> </a:t>
            </a:r>
            <a:r>
              <a:rPr sz="2700" i="1" u="sng" dirty="0">
                <a:solidFill>
                  <a:srgbClr val="363636"/>
                </a:solidFill>
                <a:latin typeface="Calibri"/>
                <a:cs typeface="Calibri"/>
              </a:rPr>
              <a:t>que</a:t>
            </a:r>
            <a:r>
              <a:rPr sz="2700" i="1" u="sng" spc="25" dirty="0">
                <a:solidFill>
                  <a:srgbClr val="363636"/>
                </a:solidFill>
                <a:latin typeface="Calibri"/>
                <a:cs typeface="Calibri"/>
              </a:rPr>
              <a:t> </a:t>
            </a:r>
            <a:r>
              <a:rPr sz="2700" i="1" u="sng" spc="65" dirty="0">
                <a:solidFill>
                  <a:srgbClr val="333333"/>
                </a:solidFill>
                <a:latin typeface="Calibri"/>
                <a:cs typeface="Calibri"/>
              </a:rPr>
              <a:t>se</a:t>
            </a:r>
            <a:r>
              <a:rPr sz="2700" i="1" u="sng" spc="-70" dirty="0">
                <a:solidFill>
                  <a:srgbClr val="333333"/>
                </a:solidFill>
                <a:latin typeface="Calibri"/>
                <a:cs typeface="Calibri"/>
              </a:rPr>
              <a:t> </a:t>
            </a:r>
            <a:r>
              <a:rPr sz="2700" i="1" u="sng" spc="-10" dirty="0">
                <a:solidFill>
                  <a:srgbClr val="343434"/>
                </a:solidFill>
                <a:latin typeface="Calibri"/>
                <a:cs typeface="Calibri"/>
              </a:rPr>
              <a:t>interponga</a:t>
            </a:r>
            <a:r>
              <a:rPr sz="2700" i="1" u="sng" spc="-40" dirty="0">
                <a:solidFill>
                  <a:srgbClr val="343434"/>
                </a:solidFill>
                <a:latin typeface="Calibri"/>
                <a:cs typeface="Calibri"/>
              </a:rPr>
              <a:t> </a:t>
            </a:r>
            <a:r>
              <a:rPr sz="2700" i="1" u="sng" dirty="0">
                <a:solidFill>
                  <a:srgbClr val="383838"/>
                </a:solidFill>
                <a:latin typeface="Calibri"/>
                <a:cs typeface="Calibri"/>
              </a:rPr>
              <a:t>la</a:t>
            </a:r>
            <a:r>
              <a:rPr sz="2700" i="1" u="sng" spc="-150" dirty="0">
                <a:solidFill>
                  <a:srgbClr val="383838"/>
                </a:solidFill>
                <a:latin typeface="Calibri"/>
                <a:cs typeface="Calibri"/>
              </a:rPr>
              <a:t> </a:t>
            </a:r>
            <a:r>
              <a:rPr sz="2700" i="1" u="sng" dirty="0">
                <a:solidFill>
                  <a:srgbClr val="282828"/>
                </a:solidFill>
                <a:latin typeface="Calibri"/>
                <a:cs typeface="Calibri"/>
              </a:rPr>
              <a:t>demanda</a:t>
            </a:r>
            <a:r>
              <a:rPr sz="2700" i="1" u="sng" spc="50" dirty="0">
                <a:solidFill>
                  <a:srgbClr val="282828"/>
                </a:solidFill>
                <a:latin typeface="Calibri"/>
                <a:cs typeface="Calibri"/>
              </a:rPr>
              <a:t> </a:t>
            </a:r>
            <a:r>
              <a:rPr sz="2700" i="1" u="sng" spc="-10" dirty="0">
                <a:solidFill>
                  <a:srgbClr val="343434"/>
                </a:solidFill>
                <a:latin typeface="Calibri"/>
                <a:cs typeface="Calibri"/>
              </a:rPr>
              <a:t>dentro</a:t>
            </a:r>
            <a:r>
              <a:rPr sz="2700" i="1" u="sng" spc="5" dirty="0">
                <a:solidFill>
                  <a:srgbClr val="343434"/>
                </a:solidFill>
                <a:latin typeface="Calibri"/>
                <a:cs typeface="Calibri"/>
              </a:rPr>
              <a:t> </a:t>
            </a:r>
            <a:r>
              <a:rPr sz="2700" i="1" u="sng" dirty="0">
                <a:solidFill>
                  <a:srgbClr val="343434"/>
                </a:solidFill>
                <a:latin typeface="Calibri"/>
                <a:cs typeface="Calibri"/>
              </a:rPr>
              <a:t>de</a:t>
            </a:r>
            <a:r>
              <a:rPr sz="2700" i="1" u="sng" spc="-70" dirty="0">
                <a:solidFill>
                  <a:srgbClr val="343434"/>
                </a:solidFill>
                <a:latin typeface="Calibri"/>
                <a:cs typeface="Calibri"/>
              </a:rPr>
              <a:t> </a:t>
            </a:r>
            <a:r>
              <a:rPr sz="2700" i="1" u="sng" dirty="0">
                <a:solidFill>
                  <a:srgbClr val="3B3B3B"/>
                </a:solidFill>
                <a:latin typeface="Calibri"/>
                <a:cs typeface="Calibri"/>
              </a:rPr>
              <a:t>los</a:t>
            </a:r>
            <a:r>
              <a:rPr sz="2700" i="1" u="sng" spc="80" dirty="0">
                <a:solidFill>
                  <a:srgbClr val="3B3B3B"/>
                </a:solidFill>
                <a:latin typeface="Calibri"/>
                <a:cs typeface="Calibri"/>
              </a:rPr>
              <a:t> </a:t>
            </a:r>
            <a:r>
              <a:rPr sz="2700" i="1" u="sng" dirty="0">
                <a:solidFill>
                  <a:srgbClr val="313131"/>
                </a:solidFill>
                <a:latin typeface="Calibri"/>
                <a:cs typeface="Calibri"/>
              </a:rPr>
              <a:t>seis</a:t>
            </a:r>
            <a:r>
              <a:rPr sz="2700" i="1" u="sng" spc="15" dirty="0">
                <a:solidFill>
                  <a:srgbClr val="313131"/>
                </a:solidFill>
                <a:latin typeface="Calibri"/>
                <a:cs typeface="Calibri"/>
              </a:rPr>
              <a:t> </a:t>
            </a:r>
            <a:r>
              <a:rPr sz="2700" i="1" u="sng" dirty="0">
                <a:solidFill>
                  <a:srgbClr val="313131"/>
                </a:solidFill>
                <a:latin typeface="Calibri"/>
                <a:cs typeface="Calibri"/>
              </a:rPr>
              <a:t>meses</a:t>
            </a:r>
            <a:r>
              <a:rPr sz="2700" i="1" u="sng" spc="125" dirty="0">
                <a:solidFill>
                  <a:srgbClr val="313131"/>
                </a:solidFill>
                <a:latin typeface="Calibri"/>
                <a:cs typeface="Calibri"/>
              </a:rPr>
              <a:t> </a:t>
            </a:r>
            <a:r>
              <a:rPr sz="2700" i="1" u="sng" dirty="0">
                <a:solidFill>
                  <a:srgbClr val="262626"/>
                </a:solidFill>
                <a:latin typeface="Calibri"/>
                <a:cs typeface="Calibri"/>
              </a:rPr>
              <a:t>de</a:t>
            </a:r>
            <a:r>
              <a:rPr sz="2700" i="1" u="sng" spc="-70" dirty="0">
                <a:solidFill>
                  <a:srgbClr val="262626"/>
                </a:solidFill>
                <a:latin typeface="Calibri"/>
                <a:cs typeface="Calibri"/>
              </a:rPr>
              <a:t> </a:t>
            </a:r>
            <a:r>
              <a:rPr sz="2700" i="1" u="sng" spc="-25" dirty="0">
                <a:solidFill>
                  <a:srgbClr val="3B5470"/>
                </a:solidFill>
                <a:latin typeface="Calibri"/>
                <a:cs typeface="Calibri"/>
              </a:rPr>
              <a:t>la </a:t>
            </a:r>
            <a:r>
              <a:rPr sz="2700" i="1" u="sng" spc="-10" dirty="0">
                <a:solidFill>
                  <a:srgbClr val="313131"/>
                </a:solidFill>
                <a:latin typeface="Calibri"/>
                <a:cs typeface="Calibri"/>
              </a:rPr>
              <a:t>interpelación.</a:t>
            </a:r>
            <a:endParaRPr sz="2700" i="1" u="sng"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65711" y="6895078"/>
            <a:ext cx="3204090" cy="3518217"/>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3428415" y="2598477"/>
            <a:ext cx="13194665" cy="3879908"/>
          </a:xfrm>
          <a:prstGeom prst="rect">
            <a:avLst/>
          </a:prstGeom>
        </p:spPr>
        <p:txBody>
          <a:bodyPr vert="horz" wrap="square" lIns="0" tIns="14605" rIns="0" bIns="0" rtlCol="0">
            <a:spAutoFit/>
          </a:bodyPr>
          <a:lstStyle/>
          <a:p>
            <a:pPr marL="36195" algn="ctr">
              <a:lnSpc>
                <a:spcPct val="100000"/>
              </a:lnSpc>
              <a:spcBef>
                <a:spcPts val="115"/>
              </a:spcBef>
            </a:pPr>
            <a:r>
              <a:rPr sz="3850" spc="55" dirty="0">
                <a:solidFill>
                  <a:srgbClr val="014B79"/>
                </a:solidFill>
                <a:latin typeface="Cambria"/>
                <a:cs typeface="Cambria"/>
              </a:rPr>
              <a:t>Art.</a:t>
            </a:r>
            <a:r>
              <a:rPr sz="3850" spc="-40" dirty="0">
                <a:solidFill>
                  <a:srgbClr val="014B79"/>
                </a:solidFill>
                <a:latin typeface="Cambria"/>
                <a:cs typeface="Cambria"/>
              </a:rPr>
              <a:t> </a:t>
            </a:r>
            <a:r>
              <a:rPr sz="3850" spc="-245" dirty="0">
                <a:solidFill>
                  <a:srgbClr val="084B80"/>
                </a:solidFill>
                <a:latin typeface="Cambria"/>
                <a:cs typeface="Cambria"/>
              </a:rPr>
              <a:t>169</a:t>
            </a:r>
            <a:r>
              <a:rPr sz="3850" spc="-70" dirty="0">
                <a:solidFill>
                  <a:srgbClr val="084B80"/>
                </a:solidFill>
                <a:latin typeface="Cambria"/>
                <a:cs typeface="Cambria"/>
              </a:rPr>
              <a:t> </a:t>
            </a:r>
            <a:r>
              <a:rPr sz="3850" spc="185" dirty="0">
                <a:solidFill>
                  <a:srgbClr val="075487"/>
                </a:solidFill>
                <a:latin typeface="Cambria"/>
                <a:cs typeface="Cambria"/>
              </a:rPr>
              <a:t>CPF</a:t>
            </a:r>
            <a:r>
              <a:rPr sz="3850" spc="65" dirty="0">
                <a:solidFill>
                  <a:srgbClr val="075487"/>
                </a:solidFill>
                <a:latin typeface="Cambria"/>
                <a:cs typeface="Cambria"/>
              </a:rPr>
              <a:t> </a:t>
            </a:r>
            <a:r>
              <a:rPr sz="3850" spc="155" dirty="0">
                <a:solidFill>
                  <a:srgbClr val="004B85"/>
                </a:solidFill>
                <a:latin typeface="Cambria"/>
                <a:cs typeface="Cambria"/>
              </a:rPr>
              <a:t>y</a:t>
            </a:r>
            <a:r>
              <a:rPr sz="3850" spc="-45" dirty="0">
                <a:solidFill>
                  <a:srgbClr val="004B85"/>
                </a:solidFill>
                <a:latin typeface="Cambria"/>
                <a:cs typeface="Cambria"/>
              </a:rPr>
              <a:t> </a:t>
            </a:r>
            <a:r>
              <a:rPr sz="3850" spc="75" dirty="0">
                <a:solidFill>
                  <a:srgbClr val="004F8C"/>
                </a:solidFill>
                <a:latin typeface="Cambria"/>
                <a:cs typeface="Cambria"/>
              </a:rPr>
              <a:t>VF</a:t>
            </a:r>
            <a:endParaRPr sz="3850" dirty="0">
              <a:latin typeface="Cambria"/>
              <a:cs typeface="Cambria"/>
            </a:endParaRPr>
          </a:p>
          <a:p>
            <a:pPr>
              <a:lnSpc>
                <a:spcPct val="100000"/>
              </a:lnSpc>
              <a:spcBef>
                <a:spcPts val="225"/>
              </a:spcBef>
            </a:pPr>
            <a:endParaRPr sz="3850" dirty="0">
              <a:latin typeface="Cambria"/>
              <a:cs typeface="Cambria"/>
            </a:endParaRPr>
          </a:p>
          <a:p>
            <a:pPr marL="12065" marR="5080" algn="just">
              <a:lnSpc>
                <a:spcPct val="100099"/>
              </a:lnSpc>
            </a:pPr>
            <a:r>
              <a:rPr sz="3450" spc="-204" dirty="0">
                <a:solidFill>
                  <a:srgbClr val="48677B"/>
                </a:solidFill>
                <a:latin typeface="Calibri"/>
                <a:cs typeface="Calibri"/>
              </a:rPr>
              <a:t>"</a:t>
            </a:r>
            <a:r>
              <a:rPr sz="3450" spc="-204" dirty="0">
                <a:solidFill>
                  <a:schemeClr val="tx1"/>
                </a:solidFill>
                <a:latin typeface="Calibri"/>
                <a:cs typeface="Calibri"/>
              </a:rPr>
              <a:t>El</a:t>
            </a:r>
            <a:r>
              <a:rPr sz="3450" spc="-50" dirty="0">
                <a:solidFill>
                  <a:schemeClr val="tx1"/>
                </a:solidFill>
                <a:latin typeface="Calibri"/>
                <a:cs typeface="Calibri"/>
              </a:rPr>
              <a:t> </a:t>
            </a:r>
            <a:r>
              <a:rPr sz="3450" spc="-85" dirty="0">
                <a:solidFill>
                  <a:schemeClr val="tx1"/>
                </a:solidFill>
                <a:latin typeface="Calibri"/>
                <a:cs typeface="Calibri"/>
              </a:rPr>
              <a:t>aumento</a:t>
            </a:r>
            <a:r>
              <a:rPr sz="3450" spc="20" dirty="0">
                <a:solidFill>
                  <a:schemeClr val="tx1"/>
                </a:solidFill>
                <a:latin typeface="Calibri"/>
                <a:cs typeface="Calibri"/>
              </a:rPr>
              <a:t> </a:t>
            </a:r>
            <a:r>
              <a:rPr sz="3450" dirty="0">
                <a:solidFill>
                  <a:schemeClr val="tx1"/>
                </a:solidFill>
                <a:latin typeface="Calibri"/>
                <a:cs typeface="Calibri"/>
              </a:rPr>
              <a:t>de</a:t>
            </a:r>
            <a:r>
              <a:rPr sz="3450" spc="-125" dirty="0">
                <a:solidFill>
                  <a:schemeClr val="tx1"/>
                </a:solidFill>
                <a:latin typeface="Calibri"/>
                <a:cs typeface="Calibri"/>
              </a:rPr>
              <a:t> </a:t>
            </a:r>
            <a:r>
              <a:rPr sz="3450" spc="-20" dirty="0">
                <a:solidFill>
                  <a:schemeClr val="tx1"/>
                </a:solidFill>
                <a:latin typeface="Calibri"/>
                <a:cs typeface="Calibri"/>
              </a:rPr>
              <a:t>la</a:t>
            </a:r>
            <a:r>
              <a:rPr sz="3450" spc="-175" dirty="0">
                <a:solidFill>
                  <a:schemeClr val="tx1"/>
                </a:solidFill>
                <a:latin typeface="Calibri"/>
                <a:cs typeface="Calibri"/>
              </a:rPr>
              <a:t> </a:t>
            </a:r>
            <a:r>
              <a:rPr sz="3450" dirty="0">
                <a:solidFill>
                  <a:schemeClr val="tx1"/>
                </a:solidFill>
                <a:latin typeface="Calibri"/>
                <a:cs typeface="Calibri"/>
              </a:rPr>
              <a:t>cuota</a:t>
            </a:r>
            <a:r>
              <a:rPr sz="3450" spc="-130" dirty="0">
                <a:solidFill>
                  <a:schemeClr val="tx1"/>
                </a:solidFill>
                <a:latin typeface="Calibri"/>
                <a:cs typeface="Calibri"/>
              </a:rPr>
              <a:t> </a:t>
            </a:r>
            <a:r>
              <a:rPr sz="3450" spc="-80" dirty="0">
                <a:solidFill>
                  <a:schemeClr val="tx1"/>
                </a:solidFill>
                <a:latin typeface="Calibri"/>
                <a:cs typeface="Calibri"/>
              </a:rPr>
              <a:t>alimentaria</a:t>
            </a:r>
            <a:r>
              <a:rPr sz="3450" spc="95" dirty="0">
                <a:solidFill>
                  <a:schemeClr val="tx1"/>
                </a:solidFill>
                <a:latin typeface="Calibri"/>
                <a:cs typeface="Calibri"/>
              </a:rPr>
              <a:t> </a:t>
            </a:r>
            <a:r>
              <a:rPr sz="3450" spc="-35" dirty="0">
                <a:solidFill>
                  <a:schemeClr val="tx1"/>
                </a:solidFill>
                <a:latin typeface="Calibri"/>
                <a:cs typeface="Calibri"/>
              </a:rPr>
              <a:t>regirá</a:t>
            </a:r>
            <a:r>
              <a:rPr sz="3450" spc="-70" dirty="0">
                <a:solidFill>
                  <a:schemeClr val="tx1"/>
                </a:solidFill>
                <a:latin typeface="Calibri"/>
                <a:cs typeface="Calibri"/>
              </a:rPr>
              <a:t> </a:t>
            </a:r>
            <a:r>
              <a:rPr sz="3450" dirty="0">
                <a:solidFill>
                  <a:schemeClr val="tx1"/>
                </a:solidFill>
                <a:latin typeface="Calibri"/>
                <a:cs typeface="Calibri"/>
              </a:rPr>
              <a:t>desde</a:t>
            </a:r>
            <a:r>
              <a:rPr sz="3450" spc="-20" dirty="0">
                <a:solidFill>
                  <a:schemeClr val="tx1"/>
                </a:solidFill>
                <a:latin typeface="Calibri"/>
                <a:cs typeface="Calibri"/>
              </a:rPr>
              <a:t> </a:t>
            </a:r>
            <a:r>
              <a:rPr sz="3450" dirty="0">
                <a:solidFill>
                  <a:schemeClr val="tx1"/>
                </a:solidFill>
                <a:latin typeface="Calibri"/>
                <a:cs typeface="Calibri"/>
              </a:rPr>
              <a:t>la</a:t>
            </a:r>
            <a:r>
              <a:rPr sz="3450" spc="-150" dirty="0">
                <a:solidFill>
                  <a:schemeClr val="tx1"/>
                </a:solidFill>
                <a:latin typeface="Calibri"/>
                <a:cs typeface="Calibri"/>
              </a:rPr>
              <a:t> </a:t>
            </a:r>
            <a:r>
              <a:rPr sz="3450" dirty="0">
                <a:solidFill>
                  <a:schemeClr val="tx1"/>
                </a:solidFill>
                <a:latin typeface="Calibri"/>
                <a:cs typeface="Calibri"/>
              </a:rPr>
              <a:t>fecha</a:t>
            </a:r>
            <a:r>
              <a:rPr sz="3450" spc="-90" dirty="0">
                <a:solidFill>
                  <a:schemeClr val="tx1"/>
                </a:solidFill>
                <a:latin typeface="Calibri"/>
                <a:cs typeface="Calibri"/>
              </a:rPr>
              <a:t> </a:t>
            </a:r>
            <a:r>
              <a:rPr sz="3450" dirty="0">
                <a:solidFill>
                  <a:schemeClr val="tx1"/>
                </a:solidFill>
                <a:latin typeface="Calibri"/>
                <a:cs typeface="Calibri"/>
              </a:rPr>
              <a:t>de</a:t>
            </a:r>
            <a:r>
              <a:rPr sz="3450" spc="-90" dirty="0">
                <a:solidFill>
                  <a:schemeClr val="tx1"/>
                </a:solidFill>
                <a:latin typeface="Calibri"/>
                <a:cs typeface="Calibri"/>
              </a:rPr>
              <a:t> </a:t>
            </a:r>
            <a:r>
              <a:rPr sz="3450" spc="-30" dirty="0">
                <a:solidFill>
                  <a:schemeClr val="tx1"/>
                </a:solidFill>
                <a:latin typeface="Calibri"/>
                <a:cs typeface="Calibri"/>
              </a:rPr>
              <a:t>la</a:t>
            </a:r>
            <a:r>
              <a:rPr sz="3450" spc="-160" dirty="0">
                <a:solidFill>
                  <a:schemeClr val="tx1"/>
                </a:solidFill>
                <a:latin typeface="Calibri"/>
                <a:cs typeface="Calibri"/>
              </a:rPr>
              <a:t> </a:t>
            </a:r>
            <a:r>
              <a:rPr sz="3450" spc="-10" dirty="0">
                <a:solidFill>
                  <a:schemeClr val="tx1"/>
                </a:solidFill>
                <a:latin typeface="Calibri"/>
                <a:cs typeface="Calibri"/>
              </a:rPr>
              <a:t>interposición </a:t>
            </a:r>
            <a:r>
              <a:rPr sz="3450" dirty="0">
                <a:solidFill>
                  <a:schemeClr val="tx1"/>
                </a:solidFill>
                <a:latin typeface="Calibri"/>
                <a:cs typeface="Calibri"/>
              </a:rPr>
              <a:t>de</a:t>
            </a:r>
            <a:r>
              <a:rPr sz="3450" spc="-110" dirty="0">
                <a:solidFill>
                  <a:schemeClr val="tx1"/>
                </a:solidFill>
                <a:latin typeface="Calibri"/>
                <a:cs typeface="Calibri"/>
              </a:rPr>
              <a:t> </a:t>
            </a:r>
            <a:r>
              <a:rPr sz="3450" spc="-30" dirty="0">
                <a:solidFill>
                  <a:schemeClr val="tx1"/>
                </a:solidFill>
                <a:latin typeface="Calibri"/>
                <a:cs typeface="Calibri"/>
              </a:rPr>
              <a:t>la</a:t>
            </a:r>
            <a:r>
              <a:rPr sz="3450" spc="-165" dirty="0">
                <a:solidFill>
                  <a:schemeClr val="tx1"/>
                </a:solidFill>
                <a:latin typeface="Calibri"/>
                <a:cs typeface="Calibri"/>
              </a:rPr>
              <a:t> </a:t>
            </a:r>
            <a:r>
              <a:rPr sz="3450" spc="-85" dirty="0">
                <a:solidFill>
                  <a:schemeClr val="tx1"/>
                </a:solidFill>
                <a:latin typeface="Calibri"/>
                <a:cs typeface="Calibri"/>
              </a:rPr>
              <a:t>demanda.</a:t>
            </a:r>
            <a:r>
              <a:rPr sz="3450" spc="-30" dirty="0">
                <a:solidFill>
                  <a:schemeClr val="tx1"/>
                </a:solidFill>
                <a:latin typeface="Calibri"/>
                <a:cs typeface="Calibri"/>
              </a:rPr>
              <a:t> </a:t>
            </a:r>
            <a:r>
              <a:rPr sz="3450" dirty="0">
                <a:solidFill>
                  <a:schemeClr val="tx1"/>
                </a:solidFill>
                <a:latin typeface="Calibri"/>
                <a:cs typeface="Calibri"/>
              </a:rPr>
              <a:t>La</a:t>
            </a:r>
            <a:r>
              <a:rPr sz="3450" spc="210" dirty="0">
                <a:solidFill>
                  <a:schemeClr val="tx1"/>
                </a:solidFill>
                <a:latin typeface="Calibri"/>
                <a:cs typeface="Calibri"/>
              </a:rPr>
              <a:t> </a:t>
            </a:r>
            <a:r>
              <a:rPr sz="3450" spc="-60" dirty="0">
                <a:solidFill>
                  <a:schemeClr val="tx1"/>
                </a:solidFill>
                <a:latin typeface="Calibri"/>
                <a:cs typeface="Calibri"/>
              </a:rPr>
              <a:t>disminución,</a:t>
            </a:r>
            <a:r>
              <a:rPr sz="3450" spc="125" dirty="0">
                <a:solidFill>
                  <a:schemeClr val="tx1"/>
                </a:solidFill>
                <a:latin typeface="Calibri"/>
                <a:cs typeface="Calibri"/>
              </a:rPr>
              <a:t> </a:t>
            </a:r>
            <a:r>
              <a:rPr sz="3450" dirty="0">
                <a:solidFill>
                  <a:schemeClr val="tx1"/>
                </a:solidFill>
                <a:latin typeface="Calibri"/>
                <a:cs typeface="Calibri"/>
              </a:rPr>
              <a:t>coparticipación</a:t>
            </a:r>
            <a:r>
              <a:rPr sz="3450" spc="-150" dirty="0">
                <a:solidFill>
                  <a:schemeClr val="tx1"/>
                </a:solidFill>
                <a:latin typeface="Calibri"/>
                <a:cs typeface="Calibri"/>
              </a:rPr>
              <a:t> </a:t>
            </a:r>
            <a:r>
              <a:rPr sz="3450" spc="60" dirty="0">
                <a:solidFill>
                  <a:schemeClr val="tx1"/>
                </a:solidFill>
                <a:latin typeface="Calibri"/>
                <a:cs typeface="Calibri"/>
              </a:rPr>
              <a:t>y</a:t>
            </a:r>
            <a:r>
              <a:rPr sz="3450" spc="-145" dirty="0">
                <a:solidFill>
                  <a:schemeClr val="tx1"/>
                </a:solidFill>
                <a:latin typeface="Calibri"/>
                <a:cs typeface="Calibri"/>
              </a:rPr>
              <a:t> </a:t>
            </a:r>
            <a:r>
              <a:rPr sz="3450" spc="70" dirty="0">
                <a:solidFill>
                  <a:schemeClr val="tx1"/>
                </a:solidFill>
                <a:latin typeface="Calibri"/>
                <a:cs typeface="Calibri"/>
              </a:rPr>
              <a:t>cese</a:t>
            </a:r>
            <a:r>
              <a:rPr sz="3450" spc="-20" dirty="0">
                <a:solidFill>
                  <a:schemeClr val="tx1"/>
                </a:solidFill>
                <a:latin typeface="Calibri"/>
                <a:cs typeface="Calibri"/>
              </a:rPr>
              <a:t> </a:t>
            </a:r>
            <a:r>
              <a:rPr sz="3450" dirty="0">
                <a:solidFill>
                  <a:schemeClr val="tx1"/>
                </a:solidFill>
                <a:latin typeface="Calibri"/>
                <a:cs typeface="Calibri"/>
              </a:rPr>
              <a:t>de</a:t>
            </a:r>
            <a:r>
              <a:rPr sz="3450" spc="-90" dirty="0">
                <a:solidFill>
                  <a:schemeClr val="tx1"/>
                </a:solidFill>
                <a:latin typeface="Calibri"/>
                <a:cs typeface="Calibri"/>
              </a:rPr>
              <a:t> </a:t>
            </a:r>
            <a:r>
              <a:rPr sz="3450" dirty="0">
                <a:solidFill>
                  <a:schemeClr val="tx1"/>
                </a:solidFill>
                <a:latin typeface="Calibri"/>
                <a:cs typeface="Calibri"/>
              </a:rPr>
              <a:t>los</a:t>
            </a:r>
            <a:r>
              <a:rPr sz="3450" spc="-40" dirty="0">
                <a:solidFill>
                  <a:schemeClr val="tx1"/>
                </a:solidFill>
                <a:latin typeface="Calibri"/>
                <a:cs typeface="Calibri"/>
              </a:rPr>
              <a:t> </a:t>
            </a:r>
            <a:r>
              <a:rPr sz="3450" spc="-10" dirty="0">
                <a:solidFill>
                  <a:schemeClr val="tx1"/>
                </a:solidFill>
                <a:latin typeface="Calibri"/>
                <a:cs typeface="Calibri"/>
              </a:rPr>
              <a:t>alimentos, </a:t>
            </a:r>
            <a:r>
              <a:rPr sz="3450" dirty="0">
                <a:solidFill>
                  <a:schemeClr val="tx1"/>
                </a:solidFill>
                <a:latin typeface="Calibri"/>
                <a:cs typeface="Calibri"/>
              </a:rPr>
              <a:t>desde</a:t>
            </a:r>
            <a:r>
              <a:rPr sz="3450" spc="-15" dirty="0">
                <a:solidFill>
                  <a:schemeClr val="tx1"/>
                </a:solidFill>
                <a:latin typeface="Calibri"/>
                <a:cs typeface="Calibri"/>
              </a:rPr>
              <a:t> </a:t>
            </a:r>
            <a:r>
              <a:rPr sz="3450" dirty="0">
                <a:solidFill>
                  <a:schemeClr val="tx1"/>
                </a:solidFill>
                <a:latin typeface="Calibri"/>
                <a:cs typeface="Calibri"/>
              </a:rPr>
              <a:t>que</a:t>
            </a:r>
            <a:r>
              <a:rPr sz="3450" spc="-100" dirty="0">
                <a:solidFill>
                  <a:schemeClr val="tx1"/>
                </a:solidFill>
                <a:latin typeface="Calibri"/>
                <a:cs typeface="Calibri"/>
              </a:rPr>
              <a:t> </a:t>
            </a:r>
            <a:r>
              <a:rPr sz="3450" dirty="0">
                <a:solidFill>
                  <a:schemeClr val="tx1"/>
                </a:solidFill>
                <a:latin typeface="Calibri"/>
                <a:cs typeface="Calibri"/>
              </a:rPr>
              <a:t>la</a:t>
            </a:r>
            <a:r>
              <a:rPr sz="3450" spc="-180" dirty="0">
                <a:solidFill>
                  <a:schemeClr val="tx1"/>
                </a:solidFill>
                <a:latin typeface="Calibri"/>
                <a:cs typeface="Calibri"/>
              </a:rPr>
              <a:t> </a:t>
            </a:r>
            <a:r>
              <a:rPr sz="3450" dirty="0">
                <a:solidFill>
                  <a:schemeClr val="tx1"/>
                </a:solidFill>
                <a:latin typeface="Calibri"/>
                <a:cs typeface="Calibri"/>
              </a:rPr>
              <a:t>sentencia</a:t>
            </a:r>
            <a:r>
              <a:rPr sz="3450" spc="15" dirty="0">
                <a:solidFill>
                  <a:schemeClr val="tx1"/>
                </a:solidFill>
                <a:latin typeface="Calibri"/>
                <a:cs typeface="Calibri"/>
              </a:rPr>
              <a:t> </a:t>
            </a:r>
            <a:r>
              <a:rPr sz="3450" dirty="0">
                <a:solidFill>
                  <a:schemeClr val="tx1"/>
                </a:solidFill>
                <a:latin typeface="Calibri"/>
                <a:cs typeface="Calibri"/>
              </a:rPr>
              <a:t>quede</a:t>
            </a:r>
            <a:r>
              <a:rPr sz="3450" spc="-25" dirty="0">
                <a:solidFill>
                  <a:schemeClr val="tx1"/>
                </a:solidFill>
                <a:latin typeface="Calibri"/>
                <a:cs typeface="Calibri"/>
              </a:rPr>
              <a:t> </a:t>
            </a:r>
            <a:r>
              <a:rPr sz="3450" spc="-10" dirty="0" err="1">
                <a:solidFill>
                  <a:schemeClr val="tx1"/>
                </a:solidFill>
                <a:latin typeface="Calibri"/>
                <a:cs typeface="Calibri"/>
              </a:rPr>
              <a:t>firme</a:t>
            </a:r>
            <a:r>
              <a:rPr sz="3450" spc="-10" dirty="0" smtClean="0">
                <a:solidFill>
                  <a:schemeClr val="tx1"/>
                </a:solidFill>
                <a:latin typeface="Calibri"/>
                <a:cs typeface="Calibri"/>
              </a:rPr>
              <a:t>"</a:t>
            </a:r>
            <a:endParaRPr lang="es-AR" sz="3450" spc="-10" dirty="0" smtClean="0">
              <a:solidFill>
                <a:schemeClr val="tx1"/>
              </a:solidFill>
              <a:latin typeface="Calibri"/>
              <a:cs typeface="Calibri"/>
            </a:endParaRPr>
          </a:p>
          <a:p>
            <a:pPr marL="12065" marR="5080" algn="just">
              <a:lnSpc>
                <a:spcPct val="100099"/>
              </a:lnSpc>
            </a:pPr>
            <a:endParaRPr lang="es-AR" sz="3450" spc="-10" dirty="0">
              <a:solidFill>
                <a:schemeClr val="tx1"/>
              </a:solidFill>
              <a:latin typeface="Calibri"/>
              <a:cs typeface="Calibri"/>
            </a:endParaRPr>
          </a:p>
          <a:p>
            <a:pPr marL="12065" marR="5080" algn="just">
              <a:lnSpc>
                <a:spcPct val="100099"/>
              </a:lnSpc>
            </a:pPr>
            <a:r>
              <a:rPr lang="es-AR" sz="3450" i="1" spc="-10" dirty="0" smtClean="0">
                <a:solidFill>
                  <a:schemeClr val="tx1"/>
                </a:solidFill>
                <a:latin typeface="Calibri"/>
                <a:cs typeface="Calibri"/>
              </a:rPr>
              <a:t>(Siempre ir a la norma que otorga mayor apertura)</a:t>
            </a:r>
            <a:endParaRPr sz="3450" i="1" dirty="0">
              <a:solidFill>
                <a:schemeClr val="tx1"/>
              </a:solidFill>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6" y="5732809"/>
            <a:ext cx="20088393" cy="1916172"/>
          </a:xfrm>
          <a:prstGeom prst="rect">
            <a:avLst/>
          </a:prstGeom>
        </p:spPr>
      </p:pic>
      <p:pic>
        <p:nvPicPr>
          <p:cNvPr id="3" name="object 3"/>
          <p:cNvPicPr/>
          <p:nvPr/>
        </p:nvPicPr>
        <p:blipFill>
          <a:blip r:embed="rId3" cstate="print"/>
          <a:stretch>
            <a:fillRect/>
          </a:stretch>
        </p:blipFill>
        <p:spPr>
          <a:xfrm>
            <a:off x="16790065" y="0"/>
            <a:ext cx="3314035" cy="172769"/>
          </a:xfrm>
          <a:prstGeom prst="rect">
            <a:avLst/>
          </a:prstGeom>
        </p:spPr>
      </p:pic>
      <p:grpSp>
        <p:nvGrpSpPr>
          <p:cNvPr id="4" name="object 4"/>
          <p:cNvGrpSpPr/>
          <p:nvPr/>
        </p:nvGrpSpPr>
        <p:grpSpPr>
          <a:xfrm>
            <a:off x="15706" y="0"/>
            <a:ext cx="20088860" cy="173355"/>
            <a:chOff x="15706" y="0"/>
            <a:chExt cx="20088860" cy="173355"/>
          </a:xfrm>
        </p:grpSpPr>
        <p:pic>
          <p:nvPicPr>
            <p:cNvPr id="5" name="object 5"/>
            <p:cNvPicPr/>
            <p:nvPr/>
          </p:nvPicPr>
          <p:blipFill>
            <a:blip r:embed="rId4" cstate="print"/>
            <a:stretch>
              <a:fillRect/>
            </a:stretch>
          </p:blipFill>
          <p:spPr>
            <a:xfrm>
              <a:off x="15706" y="0"/>
              <a:ext cx="4177883" cy="78531"/>
            </a:xfrm>
            <a:prstGeom prst="rect">
              <a:avLst/>
            </a:prstGeom>
          </p:spPr>
        </p:pic>
        <p:pic>
          <p:nvPicPr>
            <p:cNvPr id="6" name="object 6"/>
            <p:cNvPicPr/>
            <p:nvPr/>
          </p:nvPicPr>
          <p:blipFill>
            <a:blip r:embed="rId5" cstate="print"/>
            <a:stretch>
              <a:fillRect/>
            </a:stretch>
          </p:blipFill>
          <p:spPr>
            <a:xfrm>
              <a:off x="15706" y="0"/>
              <a:ext cx="20088393" cy="172769"/>
            </a:xfrm>
            <a:prstGeom prst="rect">
              <a:avLst/>
            </a:prstGeom>
          </p:spPr>
        </p:pic>
      </p:grpSp>
      <p:sp>
        <p:nvSpPr>
          <p:cNvPr id="7" name="object 7"/>
          <p:cNvSpPr/>
          <p:nvPr/>
        </p:nvSpPr>
        <p:spPr>
          <a:xfrm>
            <a:off x="15706" y="3361154"/>
            <a:ext cx="20080605" cy="1751330"/>
          </a:xfrm>
          <a:custGeom>
            <a:avLst/>
            <a:gdLst/>
            <a:ahLst/>
            <a:cxnLst/>
            <a:rect l="l" t="t" r="r" b="b"/>
            <a:pathLst>
              <a:path w="20080605" h="1751329">
                <a:moveTo>
                  <a:pt x="20080541" y="1751255"/>
                </a:moveTo>
                <a:lnTo>
                  <a:pt x="0" y="1751255"/>
                </a:lnTo>
                <a:lnTo>
                  <a:pt x="0" y="0"/>
                </a:lnTo>
                <a:lnTo>
                  <a:pt x="20080541" y="0"/>
                </a:lnTo>
                <a:lnTo>
                  <a:pt x="20080541" y="1751255"/>
                </a:lnTo>
                <a:close/>
              </a:path>
            </a:pathLst>
          </a:custGeom>
          <a:solidFill>
            <a:srgbClr val="004F87"/>
          </a:solidFill>
        </p:spPr>
        <p:txBody>
          <a:bodyPr wrap="square" lIns="0" tIns="0" rIns="0" bIns="0" rtlCol="0"/>
          <a:lstStyle/>
          <a:p>
            <a:endParaRPr/>
          </a:p>
        </p:txBody>
      </p:sp>
      <p:sp>
        <p:nvSpPr>
          <p:cNvPr id="8" name="object 8" descr="$PPTXTitle"/>
          <p:cNvSpPr txBox="1">
            <a:spLocks noGrp="1"/>
          </p:cNvSpPr>
          <p:nvPr>
            <p:ph type="title"/>
          </p:nvPr>
        </p:nvSpPr>
        <p:spPr>
          <a:xfrm>
            <a:off x="1002169" y="3123984"/>
            <a:ext cx="18072100" cy="1969135"/>
          </a:xfrm>
          <a:prstGeom prst="rect">
            <a:avLst/>
          </a:prstGeom>
        </p:spPr>
        <p:txBody>
          <a:bodyPr vert="horz" wrap="square" lIns="0" tIns="221615" rIns="0" bIns="0" rtlCol="0">
            <a:spAutoFit/>
          </a:bodyPr>
          <a:lstStyle/>
          <a:p>
            <a:pPr marL="217804" marR="5080" indent="-205740">
              <a:lnSpc>
                <a:spcPts val="6800"/>
              </a:lnSpc>
              <a:spcBef>
                <a:spcPts val="1745"/>
              </a:spcBef>
            </a:pPr>
            <a:r>
              <a:rPr sz="7050" spc="145" dirty="0">
                <a:solidFill>
                  <a:srgbClr val="FFFFFF"/>
                </a:solidFill>
              </a:rPr>
              <a:t>El</a:t>
            </a:r>
            <a:r>
              <a:rPr sz="7050" spc="-335" dirty="0">
                <a:solidFill>
                  <a:srgbClr val="FFFFFF"/>
                </a:solidFill>
              </a:rPr>
              <a:t> </a:t>
            </a:r>
            <a:r>
              <a:rPr sz="7050" dirty="0">
                <a:solidFill>
                  <a:srgbClr val="FFFFFF"/>
                </a:solidFill>
              </a:rPr>
              <a:t>certificado</a:t>
            </a:r>
            <a:r>
              <a:rPr sz="7050" spc="285" dirty="0">
                <a:solidFill>
                  <a:srgbClr val="FFFFFF"/>
                </a:solidFill>
              </a:rPr>
              <a:t> </a:t>
            </a:r>
            <a:r>
              <a:rPr sz="7050" dirty="0">
                <a:solidFill>
                  <a:srgbClr val="FFFFFF"/>
                </a:solidFill>
              </a:rPr>
              <a:t>de</a:t>
            </a:r>
            <a:r>
              <a:rPr sz="7050" spc="-95" dirty="0">
                <a:solidFill>
                  <a:srgbClr val="FFFFFF"/>
                </a:solidFill>
              </a:rPr>
              <a:t> </a:t>
            </a:r>
            <a:r>
              <a:rPr sz="7050" spc="130" dirty="0">
                <a:solidFill>
                  <a:srgbClr val="FFFFFF"/>
                </a:solidFill>
              </a:rPr>
              <a:t>“cumplimiento”</a:t>
            </a:r>
            <a:r>
              <a:rPr sz="7050" spc="-470" dirty="0">
                <a:solidFill>
                  <a:srgbClr val="FFFFFF"/>
                </a:solidFill>
              </a:rPr>
              <a:t> </a:t>
            </a:r>
            <a:r>
              <a:rPr sz="7050" dirty="0">
                <a:solidFill>
                  <a:srgbClr val="FFFFFF"/>
                </a:solidFill>
              </a:rPr>
              <a:t>de</a:t>
            </a:r>
            <a:r>
              <a:rPr sz="7050" spc="-130" dirty="0">
                <a:solidFill>
                  <a:srgbClr val="FFFFFF"/>
                </a:solidFill>
              </a:rPr>
              <a:t> </a:t>
            </a:r>
            <a:r>
              <a:rPr sz="7050" dirty="0">
                <a:solidFill>
                  <a:srgbClr val="FFFFFF"/>
                </a:solidFill>
              </a:rPr>
              <a:t>la</a:t>
            </a:r>
            <a:r>
              <a:rPr sz="7050" spc="-155" dirty="0">
                <a:solidFill>
                  <a:srgbClr val="FFFFFF"/>
                </a:solidFill>
              </a:rPr>
              <a:t> </a:t>
            </a:r>
            <a:r>
              <a:rPr sz="7050" dirty="0">
                <a:solidFill>
                  <a:srgbClr val="FFFFFF"/>
                </a:solidFill>
              </a:rPr>
              <a:t>etapa</a:t>
            </a:r>
            <a:r>
              <a:rPr sz="7050" spc="-50" dirty="0">
                <a:solidFill>
                  <a:srgbClr val="FFFFFF"/>
                </a:solidFill>
              </a:rPr>
              <a:t> </a:t>
            </a:r>
            <a:r>
              <a:rPr sz="7050" spc="-25" dirty="0">
                <a:solidFill>
                  <a:srgbClr val="FFFFFF"/>
                </a:solidFill>
              </a:rPr>
              <a:t>de </a:t>
            </a:r>
            <a:r>
              <a:rPr sz="7050" dirty="0">
                <a:solidFill>
                  <a:srgbClr val="FFFFFF"/>
                </a:solidFill>
              </a:rPr>
              <a:t>mediación</a:t>
            </a:r>
            <a:r>
              <a:rPr sz="7050" spc="390" dirty="0">
                <a:solidFill>
                  <a:srgbClr val="FFFFFF"/>
                </a:solidFill>
              </a:rPr>
              <a:t> </a:t>
            </a:r>
            <a:r>
              <a:rPr sz="7050" dirty="0">
                <a:solidFill>
                  <a:srgbClr val="FFFFFF"/>
                </a:solidFill>
              </a:rPr>
              <a:t>se</a:t>
            </a:r>
            <a:r>
              <a:rPr sz="7050" spc="-165" dirty="0">
                <a:solidFill>
                  <a:srgbClr val="FFFFFF"/>
                </a:solidFill>
              </a:rPr>
              <a:t> </a:t>
            </a:r>
            <a:r>
              <a:rPr sz="7050" dirty="0">
                <a:solidFill>
                  <a:srgbClr val="FFFFFF"/>
                </a:solidFill>
              </a:rPr>
              <a:t>constituye</a:t>
            </a:r>
            <a:r>
              <a:rPr sz="7050" spc="340" dirty="0">
                <a:solidFill>
                  <a:srgbClr val="FFFFFF"/>
                </a:solidFill>
              </a:rPr>
              <a:t> </a:t>
            </a:r>
            <a:r>
              <a:rPr sz="7050" spc="70" dirty="0">
                <a:solidFill>
                  <a:srgbClr val="FFFFFF"/>
                </a:solidFill>
              </a:rPr>
              <a:t>como</a:t>
            </a:r>
            <a:r>
              <a:rPr sz="7050" spc="120" dirty="0">
                <a:solidFill>
                  <a:srgbClr val="FFFFFF"/>
                </a:solidFill>
              </a:rPr>
              <a:t> </a:t>
            </a:r>
            <a:r>
              <a:rPr sz="7050" dirty="0">
                <a:solidFill>
                  <a:srgbClr val="FFFFFF"/>
                </a:solidFill>
              </a:rPr>
              <a:t>interpelación</a:t>
            </a:r>
            <a:r>
              <a:rPr sz="7050" spc="675" dirty="0">
                <a:solidFill>
                  <a:srgbClr val="FFFFFF"/>
                </a:solidFill>
              </a:rPr>
              <a:t> </a:t>
            </a:r>
            <a:r>
              <a:rPr sz="7050" spc="125" dirty="0">
                <a:solidFill>
                  <a:srgbClr val="FFFFFF"/>
                </a:solidFill>
              </a:rPr>
              <a:t>?</a:t>
            </a:r>
            <a:endParaRPr sz="705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481050" y="3596749"/>
            <a:ext cx="4832528" cy="5528627"/>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908060" y="3524496"/>
            <a:ext cx="11582390" cy="5358903"/>
          </a:xfrm>
          <a:prstGeom prst="rect">
            <a:avLst/>
          </a:prstGeom>
        </p:spPr>
        <p:txBody>
          <a:bodyPr vert="horz" wrap="square" lIns="0" tIns="11430" rIns="0" bIns="0" rtlCol="0">
            <a:spAutoFit/>
          </a:bodyPr>
          <a:lstStyle/>
          <a:p>
            <a:pPr marL="12700">
              <a:lnSpc>
                <a:spcPct val="100000"/>
              </a:lnSpc>
              <a:spcBef>
                <a:spcPts val="90"/>
              </a:spcBef>
            </a:pPr>
            <a:r>
              <a:rPr sz="4400" dirty="0">
                <a:solidFill>
                  <a:srgbClr val="004D83"/>
                </a:solidFill>
                <a:latin typeface="Cambria" panose="02040503050406030204" pitchFamily="18" charset="0"/>
                <a:ea typeface="Cambria" panose="02040503050406030204" pitchFamily="18" charset="0"/>
                <a:cs typeface="Cambria"/>
              </a:rPr>
              <a:t>Caso</a:t>
            </a:r>
            <a:r>
              <a:rPr sz="4400" spc="-95" dirty="0">
                <a:solidFill>
                  <a:srgbClr val="004D83"/>
                </a:solidFill>
                <a:latin typeface="Cambria" panose="02040503050406030204" pitchFamily="18" charset="0"/>
                <a:ea typeface="Cambria" panose="02040503050406030204" pitchFamily="18" charset="0"/>
                <a:cs typeface="Cambria"/>
              </a:rPr>
              <a:t> </a:t>
            </a:r>
            <a:r>
              <a:rPr sz="4400" dirty="0">
                <a:solidFill>
                  <a:srgbClr val="005289"/>
                </a:solidFill>
                <a:latin typeface="Cambria" panose="02040503050406030204" pitchFamily="18" charset="0"/>
                <a:ea typeface="Cambria" panose="02040503050406030204" pitchFamily="18" charset="0"/>
                <a:cs typeface="Cambria"/>
              </a:rPr>
              <a:t>:</a:t>
            </a:r>
            <a:r>
              <a:rPr sz="4400" spc="-80" dirty="0">
                <a:solidFill>
                  <a:srgbClr val="005289"/>
                </a:solidFill>
                <a:latin typeface="Cambria" panose="02040503050406030204" pitchFamily="18" charset="0"/>
                <a:ea typeface="Cambria" panose="02040503050406030204" pitchFamily="18" charset="0"/>
                <a:cs typeface="Cambria"/>
              </a:rPr>
              <a:t> </a:t>
            </a:r>
            <a:r>
              <a:rPr sz="4400" dirty="0">
                <a:solidFill>
                  <a:srgbClr val="055283"/>
                </a:solidFill>
                <a:latin typeface="Cambria" panose="02040503050406030204" pitchFamily="18" charset="0"/>
                <a:ea typeface="Cambria" panose="02040503050406030204" pitchFamily="18" charset="0"/>
                <a:cs typeface="Cambria"/>
              </a:rPr>
              <a:t>Expte </a:t>
            </a:r>
            <a:r>
              <a:rPr sz="4400" dirty="0">
                <a:solidFill>
                  <a:srgbClr val="005089"/>
                </a:solidFill>
                <a:latin typeface="Cambria" panose="02040503050406030204" pitchFamily="18" charset="0"/>
                <a:ea typeface="Cambria" panose="02040503050406030204" pitchFamily="18" charset="0"/>
                <a:cs typeface="Cambria"/>
              </a:rPr>
              <a:t>N°</a:t>
            </a:r>
            <a:r>
              <a:rPr sz="4400" spc="10" dirty="0">
                <a:solidFill>
                  <a:srgbClr val="005089"/>
                </a:solidFill>
                <a:latin typeface="Cambria" panose="02040503050406030204" pitchFamily="18" charset="0"/>
                <a:ea typeface="Cambria" panose="02040503050406030204" pitchFamily="18" charset="0"/>
                <a:cs typeface="Cambria"/>
              </a:rPr>
              <a:t> </a:t>
            </a:r>
            <a:r>
              <a:rPr sz="4400" spc="145" dirty="0">
                <a:solidFill>
                  <a:srgbClr val="004980"/>
                </a:solidFill>
                <a:latin typeface="Cambria" panose="02040503050406030204" pitchFamily="18" charset="0"/>
                <a:ea typeface="Cambria" panose="02040503050406030204" pitchFamily="18" charset="0"/>
                <a:cs typeface="Cambria"/>
              </a:rPr>
              <a:t>N°</a:t>
            </a:r>
            <a:r>
              <a:rPr sz="4400" spc="-120" dirty="0">
                <a:solidFill>
                  <a:srgbClr val="004980"/>
                </a:solidFill>
                <a:latin typeface="Cambria" panose="02040503050406030204" pitchFamily="18" charset="0"/>
                <a:ea typeface="Cambria" panose="02040503050406030204" pitchFamily="18" charset="0"/>
                <a:cs typeface="Cambria"/>
              </a:rPr>
              <a:t> </a:t>
            </a:r>
            <a:r>
              <a:rPr sz="4400" spc="-95" dirty="0">
                <a:solidFill>
                  <a:srgbClr val="004F91"/>
                </a:solidFill>
                <a:latin typeface="Cambria" panose="02040503050406030204" pitchFamily="18" charset="0"/>
                <a:ea typeface="Cambria" panose="02040503050406030204" pitchFamily="18" charset="0"/>
                <a:cs typeface="Cambria"/>
              </a:rPr>
              <a:t>54444/2023</a:t>
            </a:r>
            <a:endParaRPr sz="4400" dirty="0">
              <a:latin typeface="Cambria" panose="02040503050406030204" pitchFamily="18" charset="0"/>
              <a:ea typeface="Cambria" panose="02040503050406030204" pitchFamily="18" charset="0"/>
              <a:cs typeface="Cambria"/>
            </a:endParaRPr>
          </a:p>
          <a:p>
            <a:pPr marL="29845">
              <a:lnSpc>
                <a:spcPct val="100000"/>
              </a:lnSpc>
              <a:spcBef>
                <a:spcPts val="1975"/>
              </a:spcBef>
            </a:pPr>
            <a:r>
              <a:rPr sz="2400" spc="-90" dirty="0">
                <a:solidFill>
                  <a:srgbClr val="2A2A2A"/>
                </a:solidFill>
                <a:latin typeface="Cambria" panose="02040503050406030204" pitchFamily="18" charset="0"/>
                <a:ea typeface="Cambria" panose="02040503050406030204" pitchFamily="18" charset="0"/>
                <a:cs typeface="Arial MT"/>
              </a:rPr>
              <a:t>"</a:t>
            </a:r>
            <a:r>
              <a:rPr sz="2800" spc="-90" dirty="0">
                <a:solidFill>
                  <a:srgbClr val="2A2A2A"/>
                </a:solidFill>
                <a:latin typeface="Cambria" panose="02040503050406030204" pitchFamily="18" charset="0"/>
                <a:ea typeface="Cambria" panose="02040503050406030204" pitchFamily="18" charset="0"/>
                <a:cs typeface="Arial MT"/>
              </a:rPr>
              <a:t>A.,</a:t>
            </a:r>
            <a:r>
              <a:rPr sz="2800" spc="-160" dirty="0">
                <a:solidFill>
                  <a:srgbClr val="2A2A2A"/>
                </a:solidFill>
                <a:latin typeface="Cambria" panose="02040503050406030204" pitchFamily="18" charset="0"/>
                <a:ea typeface="Cambria" panose="02040503050406030204" pitchFamily="18" charset="0"/>
                <a:cs typeface="Arial MT"/>
              </a:rPr>
              <a:t> </a:t>
            </a:r>
            <a:r>
              <a:rPr sz="2800" spc="-155" dirty="0">
                <a:solidFill>
                  <a:srgbClr val="2F2F2F"/>
                </a:solidFill>
                <a:latin typeface="Cambria" panose="02040503050406030204" pitchFamily="18" charset="0"/>
                <a:ea typeface="Cambria" panose="02040503050406030204" pitchFamily="18" charset="0"/>
                <a:cs typeface="Arial MT"/>
              </a:rPr>
              <a:t>L.</a:t>
            </a:r>
            <a:r>
              <a:rPr sz="2800" spc="-60" dirty="0">
                <a:solidFill>
                  <a:srgbClr val="2F2F2F"/>
                </a:solidFill>
                <a:latin typeface="Cambria" panose="02040503050406030204" pitchFamily="18" charset="0"/>
                <a:ea typeface="Cambria" panose="02040503050406030204" pitchFamily="18" charset="0"/>
                <a:cs typeface="Arial MT"/>
              </a:rPr>
              <a:t> </a:t>
            </a:r>
            <a:r>
              <a:rPr sz="2800" spc="-185" dirty="0">
                <a:solidFill>
                  <a:srgbClr val="313131"/>
                </a:solidFill>
                <a:latin typeface="Cambria" panose="02040503050406030204" pitchFamily="18" charset="0"/>
                <a:ea typeface="Cambria" panose="02040503050406030204" pitchFamily="18" charset="0"/>
                <a:cs typeface="Arial MT"/>
              </a:rPr>
              <a:t>V.</a:t>
            </a:r>
            <a:r>
              <a:rPr sz="2800" spc="-160" dirty="0">
                <a:solidFill>
                  <a:srgbClr val="313131"/>
                </a:solidFill>
                <a:latin typeface="Cambria" panose="02040503050406030204" pitchFamily="18" charset="0"/>
                <a:ea typeface="Cambria" panose="02040503050406030204" pitchFamily="18" charset="0"/>
                <a:cs typeface="Arial MT"/>
              </a:rPr>
              <a:t> </a:t>
            </a:r>
            <a:r>
              <a:rPr sz="2800" spc="-125" dirty="0">
                <a:solidFill>
                  <a:srgbClr val="262626"/>
                </a:solidFill>
                <a:latin typeface="Cambria" panose="02040503050406030204" pitchFamily="18" charset="0"/>
                <a:ea typeface="Cambria" panose="02040503050406030204" pitchFamily="18" charset="0"/>
                <a:cs typeface="Arial MT"/>
              </a:rPr>
              <a:t>C/T., </a:t>
            </a:r>
            <a:r>
              <a:rPr sz="2800" spc="-140" dirty="0">
                <a:solidFill>
                  <a:srgbClr val="343434"/>
                </a:solidFill>
                <a:latin typeface="Cambria" panose="02040503050406030204" pitchFamily="18" charset="0"/>
                <a:ea typeface="Cambria" panose="02040503050406030204" pitchFamily="18" charset="0"/>
                <a:cs typeface="Arial MT"/>
              </a:rPr>
              <a:t>C.J.</a:t>
            </a:r>
            <a:r>
              <a:rPr sz="2800" spc="-105" dirty="0">
                <a:solidFill>
                  <a:srgbClr val="343434"/>
                </a:solidFill>
                <a:latin typeface="Cambria" panose="02040503050406030204" pitchFamily="18" charset="0"/>
                <a:ea typeface="Cambria" panose="02040503050406030204" pitchFamily="18" charset="0"/>
                <a:cs typeface="Arial MT"/>
              </a:rPr>
              <a:t> </a:t>
            </a:r>
            <a:r>
              <a:rPr sz="2800" dirty="0">
                <a:solidFill>
                  <a:srgbClr val="3A3A3A"/>
                </a:solidFill>
                <a:latin typeface="Cambria" panose="02040503050406030204" pitchFamily="18" charset="0"/>
                <a:ea typeface="Cambria" panose="02040503050406030204" pitchFamily="18" charset="0"/>
                <a:cs typeface="Arial MT"/>
              </a:rPr>
              <a:t>p/</a:t>
            </a:r>
            <a:r>
              <a:rPr sz="2800" spc="285" dirty="0">
                <a:solidFill>
                  <a:srgbClr val="3A3A3A"/>
                </a:solidFill>
                <a:latin typeface="Cambria" panose="02040503050406030204" pitchFamily="18" charset="0"/>
                <a:ea typeface="Cambria" panose="02040503050406030204" pitchFamily="18" charset="0"/>
                <a:cs typeface="Arial MT"/>
              </a:rPr>
              <a:t> </a:t>
            </a:r>
            <a:r>
              <a:rPr sz="2800" dirty="0">
                <a:solidFill>
                  <a:srgbClr val="242424"/>
                </a:solidFill>
                <a:latin typeface="Cambria" panose="02040503050406030204" pitchFamily="18" charset="0"/>
                <a:ea typeface="Cambria" panose="02040503050406030204" pitchFamily="18" charset="0"/>
                <a:cs typeface="Arial MT"/>
              </a:rPr>
              <a:t>alimentos</a:t>
            </a:r>
            <a:r>
              <a:rPr sz="2800" spc="-5" dirty="0">
                <a:solidFill>
                  <a:srgbClr val="242424"/>
                </a:solidFill>
                <a:latin typeface="Cambria" panose="02040503050406030204" pitchFamily="18" charset="0"/>
                <a:ea typeface="Cambria" panose="02040503050406030204" pitchFamily="18" charset="0"/>
                <a:cs typeface="Arial MT"/>
              </a:rPr>
              <a:t> </a:t>
            </a:r>
            <a:r>
              <a:rPr sz="2800" dirty="0">
                <a:solidFill>
                  <a:srgbClr val="2F2F2F"/>
                </a:solidFill>
                <a:latin typeface="Cambria" panose="02040503050406030204" pitchFamily="18" charset="0"/>
                <a:ea typeface="Cambria" panose="02040503050406030204" pitchFamily="18" charset="0"/>
                <a:cs typeface="Arial MT"/>
              </a:rPr>
              <a:t>definitivos",</a:t>
            </a:r>
            <a:r>
              <a:rPr sz="2800" spc="20" dirty="0">
                <a:solidFill>
                  <a:srgbClr val="2F2F2F"/>
                </a:solidFill>
                <a:latin typeface="Cambria" panose="02040503050406030204" pitchFamily="18" charset="0"/>
                <a:ea typeface="Cambria" panose="02040503050406030204" pitchFamily="18" charset="0"/>
                <a:cs typeface="Arial MT"/>
              </a:rPr>
              <a:t> </a:t>
            </a:r>
            <a:r>
              <a:rPr sz="2800" spc="-10" dirty="0">
                <a:solidFill>
                  <a:srgbClr val="313131"/>
                </a:solidFill>
                <a:latin typeface="Cambria" panose="02040503050406030204" pitchFamily="18" charset="0"/>
                <a:ea typeface="Cambria" panose="02040503050406030204" pitchFamily="18" charset="0"/>
                <a:cs typeface="Arial MT"/>
              </a:rPr>
              <a:t>22/O8/2O25</a:t>
            </a:r>
            <a:endParaRPr sz="2800" dirty="0">
              <a:latin typeface="Cambria" panose="02040503050406030204" pitchFamily="18" charset="0"/>
              <a:ea typeface="Cambria" panose="02040503050406030204" pitchFamily="18" charset="0"/>
              <a:cs typeface="Arial MT"/>
            </a:endParaRPr>
          </a:p>
          <a:p>
            <a:pPr marL="648335" indent="-307340">
              <a:lnSpc>
                <a:spcPct val="100000"/>
              </a:lnSpc>
              <a:spcBef>
                <a:spcPts val="2150"/>
              </a:spcBef>
              <a:buClr>
                <a:srgbClr val="2B3B54"/>
              </a:buClr>
              <a:buChar char="•"/>
              <a:tabLst>
                <a:tab pos="648335" algn="l"/>
                <a:tab pos="1205865" algn="l"/>
              </a:tabLst>
            </a:pPr>
            <a:r>
              <a:rPr sz="2800" dirty="0">
                <a:solidFill>
                  <a:srgbClr val="004F87"/>
                </a:solidFill>
                <a:latin typeface="Cambria" panose="02040503050406030204" pitchFamily="18" charset="0"/>
                <a:ea typeface="Cambria" panose="02040503050406030204" pitchFamily="18" charset="0"/>
                <a:cs typeface="Cambria"/>
              </a:rPr>
              <a:t>	</a:t>
            </a:r>
            <a:r>
              <a:rPr sz="2800" spc="-25" dirty="0">
                <a:solidFill>
                  <a:srgbClr val="2F2F2F"/>
                </a:solidFill>
                <a:latin typeface="Cambria" panose="02040503050406030204" pitchFamily="18" charset="0"/>
                <a:ea typeface="Cambria" panose="02040503050406030204" pitchFamily="18" charset="0"/>
                <a:cs typeface="Cambria"/>
              </a:rPr>
              <a:t>30/08/2022:</a:t>
            </a:r>
            <a:r>
              <a:rPr sz="2800" spc="225" dirty="0">
                <a:solidFill>
                  <a:srgbClr val="2F2F2F"/>
                </a:solidFill>
                <a:latin typeface="Cambria" panose="02040503050406030204" pitchFamily="18" charset="0"/>
                <a:ea typeface="Cambria" panose="02040503050406030204" pitchFamily="18" charset="0"/>
                <a:cs typeface="Cambria"/>
              </a:rPr>
              <a:t> </a:t>
            </a:r>
            <a:r>
              <a:rPr sz="2800" spc="-30" dirty="0">
                <a:solidFill>
                  <a:srgbClr val="2D2D2D"/>
                </a:solidFill>
                <a:latin typeface="Cambria" panose="02040503050406030204" pitchFamily="18" charset="0"/>
                <a:ea typeface="Cambria" panose="02040503050406030204" pitchFamily="18" charset="0"/>
                <a:cs typeface="Cambria"/>
              </a:rPr>
              <a:t>Primera</a:t>
            </a:r>
            <a:r>
              <a:rPr sz="2800" spc="220" dirty="0">
                <a:solidFill>
                  <a:srgbClr val="2D2D2D"/>
                </a:solidFill>
                <a:latin typeface="Cambria" panose="02040503050406030204" pitchFamily="18" charset="0"/>
                <a:ea typeface="Cambria" panose="02040503050406030204" pitchFamily="18" charset="0"/>
                <a:cs typeface="Cambria"/>
              </a:rPr>
              <a:t> </a:t>
            </a:r>
            <a:r>
              <a:rPr sz="2800" dirty="0">
                <a:solidFill>
                  <a:srgbClr val="2F2F2F"/>
                </a:solidFill>
                <a:latin typeface="Cambria" panose="02040503050406030204" pitchFamily="18" charset="0"/>
                <a:ea typeface="Cambria" panose="02040503050406030204" pitchFamily="18" charset="0"/>
                <a:cs typeface="Cambria"/>
              </a:rPr>
              <a:t>audiencia</a:t>
            </a:r>
            <a:r>
              <a:rPr sz="2800" spc="210" dirty="0">
                <a:solidFill>
                  <a:srgbClr val="2F2F2F"/>
                </a:solidFill>
                <a:latin typeface="Cambria" panose="02040503050406030204" pitchFamily="18" charset="0"/>
                <a:ea typeface="Cambria" panose="02040503050406030204" pitchFamily="18" charset="0"/>
                <a:cs typeface="Cambria"/>
              </a:rPr>
              <a:t> </a:t>
            </a:r>
            <a:r>
              <a:rPr sz="2800" spc="110" dirty="0">
                <a:solidFill>
                  <a:srgbClr val="2D2D2D"/>
                </a:solidFill>
                <a:latin typeface="Cambria" panose="02040503050406030204" pitchFamily="18" charset="0"/>
                <a:ea typeface="Cambria" panose="02040503050406030204" pitchFamily="18" charset="0"/>
                <a:cs typeface="Cambria"/>
              </a:rPr>
              <a:t>de</a:t>
            </a:r>
            <a:r>
              <a:rPr sz="2800" spc="80" dirty="0">
                <a:solidFill>
                  <a:srgbClr val="2D2D2D"/>
                </a:solidFill>
                <a:latin typeface="Cambria" panose="02040503050406030204" pitchFamily="18" charset="0"/>
                <a:ea typeface="Cambria" panose="02040503050406030204" pitchFamily="18" charset="0"/>
                <a:cs typeface="Cambria"/>
              </a:rPr>
              <a:t> </a:t>
            </a:r>
            <a:r>
              <a:rPr sz="2800" spc="-10" dirty="0">
                <a:solidFill>
                  <a:srgbClr val="2F2F2F"/>
                </a:solidFill>
                <a:latin typeface="Cambria" panose="02040503050406030204" pitchFamily="18" charset="0"/>
                <a:ea typeface="Cambria" panose="02040503050406030204" pitchFamily="18" charset="0"/>
                <a:cs typeface="Cambria"/>
              </a:rPr>
              <a:t>mediación.</a:t>
            </a:r>
            <a:endParaRPr sz="2800" dirty="0">
              <a:latin typeface="Cambria" panose="02040503050406030204" pitchFamily="18" charset="0"/>
              <a:ea typeface="Cambria" panose="02040503050406030204" pitchFamily="18" charset="0"/>
              <a:cs typeface="Cambria"/>
            </a:endParaRPr>
          </a:p>
          <a:p>
            <a:pPr marL="648970" indent="-307975">
              <a:lnSpc>
                <a:spcPct val="100000"/>
              </a:lnSpc>
              <a:spcBef>
                <a:spcPts val="1945"/>
              </a:spcBef>
              <a:buClr>
                <a:srgbClr val="313F56"/>
              </a:buClr>
              <a:buChar char="•"/>
              <a:tabLst>
                <a:tab pos="648970" algn="l"/>
                <a:tab pos="1217930" algn="l"/>
              </a:tabLst>
            </a:pPr>
            <a:r>
              <a:rPr sz="2800" dirty="0">
                <a:solidFill>
                  <a:srgbClr val="004F85"/>
                </a:solidFill>
                <a:latin typeface="Cambria" panose="02040503050406030204" pitchFamily="18" charset="0"/>
                <a:ea typeface="Cambria" panose="02040503050406030204" pitchFamily="18" charset="0"/>
                <a:cs typeface="Cambria"/>
              </a:rPr>
              <a:t>	</a:t>
            </a:r>
            <a:r>
              <a:rPr sz="2800" dirty="0">
                <a:solidFill>
                  <a:srgbClr val="333333"/>
                </a:solidFill>
                <a:latin typeface="Cambria" panose="02040503050406030204" pitchFamily="18" charset="0"/>
                <a:ea typeface="Cambria" panose="02040503050406030204" pitchFamily="18" charset="0"/>
                <a:cs typeface="Cambria"/>
              </a:rPr>
              <a:t>Mediador</a:t>
            </a:r>
            <a:r>
              <a:rPr sz="2800" spc="225" dirty="0">
                <a:solidFill>
                  <a:srgbClr val="333333"/>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fija</a:t>
            </a:r>
            <a:r>
              <a:rPr sz="2800" spc="95" dirty="0">
                <a:solidFill>
                  <a:srgbClr val="313131"/>
                </a:solidFill>
                <a:latin typeface="Cambria" panose="02040503050406030204" pitchFamily="18" charset="0"/>
                <a:ea typeface="Cambria" panose="02040503050406030204" pitchFamily="18" charset="0"/>
                <a:cs typeface="Cambria"/>
              </a:rPr>
              <a:t> </a:t>
            </a:r>
            <a:r>
              <a:rPr sz="2800" dirty="0">
                <a:solidFill>
                  <a:srgbClr val="2F2F2F"/>
                </a:solidFill>
                <a:latin typeface="Cambria" panose="02040503050406030204" pitchFamily="18" charset="0"/>
                <a:ea typeface="Cambria" panose="02040503050406030204" pitchFamily="18" charset="0"/>
                <a:cs typeface="Cambria"/>
              </a:rPr>
              <a:t>nueva</a:t>
            </a:r>
            <a:r>
              <a:rPr sz="2800" spc="120" dirty="0">
                <a:solidFill>
                  <a:srgbClr val="2F2F2F"/>
                </a:solidFill>
                <a:latin typeface="Cambria" panose="02040503050406030204" pitchFamily="18" charset="0"/>
                <a:ea typeface="Cambria" panose="02040503050406030204" pitchFamily="18" charset="0"/>
                <a:cs typeface="Cambria"/>
              </a:rPr>
              <a:t> </a:t>
            </a:r>
            <a:r>
              <a:rPr sz="2800" spc="70" dirty="0">
                <a:solidFill>
                  <a:srgbClr val="333333"/>
                </a:solidFill>
                <a:latin typeface="Cambria" panose="02040503050406030204" pitchFamily="18" charset="0"/>
                <a:ea typeface="Cambria" panose="02040503050406030204" pitchFamily="18" charset="0"/>
                <a:cs typeface="Cambria"/>
              </a:rPr>
              <a:t>fecha</a:t>
            </a:r>
            <a:r>
              <a:rPr sz="2800" spc="150" dirty="0">
                <a:solidFill>
                  <a:srgbClr val="333333"/>
                </a:solidFill>
                <a:latin typeface="Cambria" panose="02040503050406030204" pitchFamily="18" charset="0"/>
                <a:ea typeface="Cambria" panose="02040503050406030204" pitchFamily="18" charset="0"/>
                <a:cs typeface="Cambria"/>
              </a:rPr>
              <a:t> </a:t>
            </a:r>
            <a:r>
              <a:rPr sz="2800" dirty="0">
                <a:solidFill>
                  <a:srgbClr val="3B3B3B"/>
                </a:solidFill>
                <a:latin typeface="Cambria" panose="02040503050406030204" pitchFamily="18" charset="0"/>
                <a:ea typeface="Cambria" panose="02040503050406030204" pitchFamily="18" charset="0"/>
                <a:cs typeface="Cambria"/>
              </a:rPr>
              <a:t>y</a:t>
            </a:r>
            <a:r>
              <a:rPr sz="2800" spc="190" dirty="0">
                <a:solidFill>
                  <a:srgbClr val="3B3B3B"/>
                </a:solidFill>
                <a:latin typeface="Cambria" panose="02040503050406030204" pitchFamily="18" charset="0"/>
                <a:ea typeface="Cambria" panose="02040503050406030204" pitchFamily="18" charset="0"/>
                <a:cs typeface="Cambria"/>
              </a:rPr>
              <a:t> </a:t>
            </a:r>
            <a:r>
              <a:rPr sz="2800" spc="-10" dirty="0" err="1" smtClean="0">
                <a:solidFill>
                  <a:srgbClr val="343434"/>
                </a:solidFill>
                <a:latin typeface="Cambria" panose="02040503050406030204" pitchFamily="18" charset="0"/>
                <a:ea typeface="Cambria" panose="02040503050406030204" pitchFamily="18" charset="0"/>
                <a:cs typeface="Cambria"/>
              </a:rPr>
              <a:t>notifica</a:t>
            </a:r>
            <a:r>
              <a:rPr lang="es-AR" sz="2800" spc="-10" dirty="0" smtClean="0">
                <a:solidFill>
                  <a:srgbClr val="343434"/>
                </a:solidFill>
                <a:latin typeface="Cambria" panose="02040503050406030204" pitchFamily="18" charset="0"/>
                <a:ea typeface="Cambria" panose="02040503050406030204" pitchFamily="18" charset="0"/>
                <a:cs typeface="Cambria"/>
              </a:rPr>
              <a:t>, por la cercanía en las propuestas</a:t>
            </a:r>
            <a:r>
              <a:rPr sz="2800" spc="-10" dirty="0" smtClean="0">
                <a:solidFill>
                  <a:srgbClr val="343434"/>
                </a:solidFill>
                <a:latin typeface="Cambria" panose="02040503050406030204" pitchFamily="18" charset="0"/>
                <a:ea typeface="Cambria" panose="02040503050406030204" pitchFamily="18" charset="0"/>
                <a:cs typeface="Cambria"/>
              </a:rPr>
              <a:t>.</a:t>
            </a:r>
            <a:endParaRPr sz="2800" dirty="0">
              <a:latin typeface="Cambria" panose="02040503050406030204" pitchFamily="18" charset="0"/>
              <a:ea typeface="Cambria" panose="02040503050406030204" pitchFamily="18" charset="0"/>
              <a:cs typeface="Cambria"/>
            </a:endParaRPr>
          </a:p>
          <a:p>
            <a:pPr marL="1206500" marR="5080" indent="-875665">
              <a:lnSpc>
                <a:spcPct val="103099"/>
              </a:lnSpc>
              <a:spcBef>
                <a:spcPts val="1345"/>
              </a:spcBef>
              <a:buClr>
                <a:srgbClr val="283D52"/>
              </a:buClr>
              <a:buChar char="•"/>
              <a:tabLst>
                <a:tab pos="1211580" algn="l"/>
              </a:tabLst>
            </a:pPr>
            <a:r>
              <a:rPr sz="2800" spc="-40" dirty="0">
                <a:solidFill>
                  <a:srgbClr val="343434"/>
                </a:solidFill>
                <a:latin typeface="Cambria" panose="02040503050406030204" pitchFamily="18" charset="0"/>
                <a:ea typeface="Cambria" panose="02040503050406030204" pitchFamily="18" charset="0"/>
                <a:cs typeface="Calibri"/>
              </a:rPr>
              <a:t>Misma</a:t>
            </a:r>
            <a:r>
              <a:rPr sz="2800" spc="-114" dirty="0">
                <a:solidFill>
                  <a:srgbClr val="343434"/>
                </a:solidFill>
                <a:latin typeface="Cambria" panose="02040503050406030204" pitchFamily="18" charset="0"/>
                <a:ea typeface="Cambria" panose="02040503050406030204" pitchFamily="18" charset="0"/>
                <a:cs typeface="Calibri"/>
              </a:rPr>
              <a:t> </a:t>
            </a:r>
            <a:r>
              <a:rPr sz="2800" spc="-10" dirty="0">
                <a:solidFill>
                  <a:srgbClr val="343434"/>
                </a:solidFill>
                <a:latin typeface="Cambria" panose="02040503050406030204" pitchFamily="18" charset="0"/>
                <a:ea typeface="Cambria" panose="02040503050406030204" pitchFamily="18" charset="0"/>
                <a:cs typeface="Calibri"/>
              </a:rPr>
              <a:t>noche:</a:t>
            </a:r>
            <a:r>
              <a:rPr sz="2800" spc="-135" dirty="0">
                <a:solidFill>
                  <a:srgbClr val="343434"/>
                </a:solidFill>
                <a:latin typeface="Cambria" panose="02040503050406030204" pitchFamily="18" charset="0"/>
                <a:ea typeface="Cambria" panose="02040503050406030204" pitchFamily="18" charset="0"/>
                <a:cs typeface="Calibri"/>
              </a:rPr>
              <a:t> </a:t>
            </a:r>
            <a:r>
              <a:rPr sz="2800" spc="-10" dirty="0">
                <a:solidFill>
                  <a:srgbClr val="2F2F2F"/>
                </a:solidFill>
                <a:latin typeface="Cambria" panose="02040503050406030204" pitchFamily="18" charset="0"/>
                <a:ea typeface="Cambria" panose="02040503050406030204" pitchFamily="18" charset="0"/>
                <a:cs typeface="Calibri"/>
              </a:rPr>
              <a:t>progenitora</a:t>
            </a:r>
            <a:r>
              <a:rPr sz="2800" spc="-25" dirty="0">
                <a:solidFill>
                  <a:srgbClr val="2F2F2F"/>
                </a:solidFill>
                <a:latin typeface="Cambria" panose="02040503050406030204" pitchFamily="18" charset="0"/>
                <a:ea typeface="Cambria" panose="02040503050406030204" pitchFamily="18" charset="0"/>
                <a:cs typeface="Calibri"/>
              </a:rPr>
              <a:t> </a:t>
            </a:r>
            <a:r>
              <a:rPr sz="2800" dirty="0">
                <a:solidFill>
                  <a:srgbClr val="2F2F2F"/>
                </a:solidFill>
                <a:latin typeface="Cambria" panose="02040503050406030204" pitchFamily="18" charset="0"/>
                <a:ea typeface="Cambria" panose="02040503050406030204" pitchFamily="18" charset="0"/>
                <a:cs typeface="Calibri"/>
              </a:rPr>
              <a:t>agredida</a:t>
            </a:r>
            <a:r>
              <a:rPr sz="2800" spc="-35" dirty="0">
                <a:solidFill>
                  <a:srgbClr val="2F2F2F"/>
                </a:solidFill>
                <a:latin typeface="Cambria" panose="02040503050406030204" pitchFamily="18" charset="0"/>
                <a:ea typeface="Cambria" panose="02040503050406030204" pitchFamily="18" charset="0"/>
                <a:cs typeface="Calibri"/>
              </a:rPr>
              <a:t> </a:t>
            </a:r>
            <a:r>
              <a:rPr sz="2800" spc="-30" dirty="0">
                <a:solidFill>
                  <a:srgbClr val="282828"/>
                </a:solidFill>
                <a:latin typeface="Cambria" panose="02040503050406030204" pitchFamily="18" charset="0"/>
                <a:ea typeface="Cambria" panose="02040503050406030204" pitchFamily="18" charset="0"/>
                <a:cs typeface="Calibri"/>
              </a:rPr>
              <a:t>físicamente,</a:t>
            </a:r>
            <a:r>
              <a:rPr sz="2800" spc="-60" dirty="0">
                <a:solidFill>
                  <a:srgbClr val="282828"/>
                </a:solidFill>
                <a:latin typeface="Cambria" panose="02040503050406030204" pitchFamily="18" charset="0"/>
                <a:ea typeface="Cambria" panose="02040503050406030204" pitchFamily="18" charset="0"/>
                <a:cs typeface="Calibri"/>
              </a:rPr>
              <a:t> </a:t>
            </a:r>
            <a:r>
              <a:rPr sz="2800" spc="-10" dirty="0" err="1">
                <a:solidFill>
                  <a:srgbClr val="282828"/>
                </a:solidFill>
                <a:latin typeface="Cambria" panose="02040503050406030204" pitchFamily="18" charset="0"/>
                <a:ea typeface="Cambria" panose="02040503050406030204" pitchFamily="18" charset="0"/>
                <a:cs typeface="Calibri"/>
              </a:rPr>
              <a:t>radica</a:t>
            </a:r>
            <a:r>
              <a:rPr sz="2800" spc="-10" dirty="0">
                <a:solidFill>
                  <a:srgbClr val="282828"/>
                </a:solidFill>
                <a:latin typeface="Cambria" panose="02040503050406030204" pitchFamily="18" charset="0"/>
                <a:ea typeface="Cambria" panose="02040503050406030204" pitchFamily="18" charset="0"/>
                <a:cs typeface="Calibri"/>
              </a:rPr>
              <a:t> </a:t>
            </a:r>
            <a:r>
              <a:rPr sz="2800" dirty="0" err="1" smtClean="0">
                <a:solidFill>
                  <a:srgbClr val="2D2D2D"/>
                </a:solidFill>
                <a:latin typeface="Cambria" panose="02040503050406030204" pitchFamily="18" charset="0"/>
                <a:ea typeface="Cambria" panose="02040503050406030204" pitchFamily="18" charset="0"/>
                <a:cs typeface="Calibri"/>
              </a:rPr>
              <a:t>denuncia</a:t>
            </a:r>
            <a:r>
              <a:rPr sz="2800" spc="-20" dirty="0" smtClean="0">
                <a:solidFill>
                  <a:srgbClr val="2D2D2D"/>
                </a:solidFill>
                <a:latin typeface="Cambria" panose="02040503050406030204" pitchFamily="18" charset="0"/>
                <a:ea typeface="Cambria" panose="02040503050406030204" pitchFamily="18" charset="0"/>
                <a:cs typeface="Calibri"/>
              </a:rPr>
              <a:t> </a:t>
            </a:r>
            <a:r>
              <a:rPr sz="2800" spc="-10" dirty="0">
                <a:solidFill>
                  <a:srgbClr val="2F2F2F"/>
                </a:solidFill>
                <a:latin typeface="Cambria" panose="02040503050406030204" pitchFamily="18" charset="0"/>
                <a:ea typeface="Cambria" panose="02040503050406030204" pitchFamily="18" charset="0"/>
                <a:cs typeface="Calibri"/>
              </a:rPr>
              <a:t>penal.</a:t>
            </a:r>
            <a:endParaRPr sz="2800" dirty="0">
              <a:latin typeface="Cambria" panose="02040503050406030204" pitchFamily="18" charset="0"/>
              <a:ea typeface="Cambria" panose="02040503050406030204" pitchFamily="18" charset="0"/>
              <a:cs typeface="Calibri"/>
            </a:endParaRPr>
          </a:p>
          <a:p>
            <a:pPr marL="811530" marR="98425" indent="-471805">
              <a:lnSpc>
                <a:spcPct val="105100"/>
              </a:lnSpc>
              <a:spcBef>
                <a:spcPts val="1580"/>
              </a:spcBef>
              <a:buClr>
                <a:srgbClr val="313F56"/>
              </a:buClr>
              <a:buChar char="•"/>
              <a:tabLst>
                <a:tab pos="1214120" algn="l"/>
                <a:tab pos="1216660" algn="l"/>
              </a:tabLst>
            </a:pPr>
            <a:r>
              <a:rPr sz="2800" dirty="0">
                <a:solidFill>
                  <a:srgbClr val="004F87"/>
                </a:solidFill>
                <a:latin typeface="Cambria" panose="02040503050406030204" pitchFamily="18" charset="0"/>
                <a:ea typeface="Cambria" panose="02040503050406030204" pitchFamily="18" charset="0"/>
                <a:cs typeface="Cambria"/>
              </a:rPr>
              <a:t>		</a:t>
            </a:r>
            <a:r>
              <a:rPr sz="2800" spc="-40" dirty="0">
                <a:solidFill>
                  <a:srgbClr val="333333"/>
                </a:solidFill>
                <a:latin typeface="Cambria" panose="02040503050406030204" pitchFamily="18" charset="0"/>
                <a:ea typeface="Cambria" panose="02040503050406030204" pitchFamily="18" charset="0"/>
                <a:cs typeface="Cambria"/>
              </a:rPr>
              <a:t>Mediador</a:t>
            </a:r>
            <a:r>
              <a:rPr sz="2800" spc="215" dirty="0">
                <a:solidFill>
                  <a:srgbClr val="333333"/>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expide</a:t>
            </a:r>
            <a:r>
              <a:rPr sz="2800" spc="130" dirty="0">
                <a:solidFill>
                  <a:srgbClr val="313131"/>
                </a:solidFill>
                <a:latin typeface="Cambria" panose="02040503050406030204" pitchFamily="18" charset="0"/>
                <a:ea typeface="Cambria" panose="02040503050406030204" pitchFamily="18" charset="0"/>
                <a:cs typeface="Cambria"/>
              </a:rPr>
              <a:t> </a:t>
            </a:r>
            <a:r>
              <a:rPr sz="2800" dirty="0">
                <a:solidFill>
                  <a:srgbClr val="2F2F2F"/>
                </a:solidFill>
                <a:latin typeface="Cambria" panose="02040503050406030204" pitchFamily="18" charset="0"/>
                <a:ea typeface="Cambria" panose="02040503050406030204" pitchFamily="18" charset="0"/>
                <a:cs typeface="Cambria"/>
              </a:rPr>
              <a:t>certificado:</a:t>
            </a:r>
            <a:r>
              <a:rPr sz="2800" spc="100" dirty="0">
                <a:solidFill>
                  <a:srgbClr val="2F2F2F"/>
                </a:solidFill>
                <a:latin typeface="Cambria" panose="02040503050406030204" pitchFamily="18" charset="0"/>
                <a:ea typeface="Cambria" panose="02040503050406030204" pitchFamily="18" charset="0"/>
                <a:cs typeface="Cambria"/>
              </a:rPr>
              <a:t> </a:t>
            </a:r>
            <a:r>
              <a:rPr sz="2800" spc="-35" dirty="0">
                <a:solidFill>
                  <a:srgbClr val="313131"/>
                </a:solidFill>
                <a:latin typeface="Cambria" panose="02040503050406030204" pitchFamily="18" charset="0"/>
                <a:ea typeface="Cambria" panose="02040503050406030204" pitchFamily="18" charset="0"/>
                <a:cs typeface="Cambria"/>
              </a:rPr>
              <a:t>aclara</a:t>
            </a:r>
            <a:r>
              <a:rPr sz="2800" spc="100" dirty="0">
                <a:solidFill>
                  <a:srgbClr val="313131"/>
                </a:solidFill>
                <a:latin typeface="Cambria" panose="02040503050406030204" pitchFamily="18" charset="0"/>
                <a:ea typeface="Cambria" panose="02040503050406030204" pitchFamily="18" charset="0"/>
                <a:cs typeface="Cambria"/>
              </a:rPr>
              <a:t> </a:t>
            </a:r>
            <a:r>
              <a:rPr sz="2800" dirty="0">
                <a:solidFill>
                  <a:srgbClr val="383838"/>
                </a:solidFill>
                <a:latin typeface="Cambria" panose="02040503050406030204" pitchFamily="18" charset="0"/>
                <a:ea typeface="Cambria" panose="02040503050406030204" pitchFamily="18" charset="0"/>
                <a:cs typeface="Cambria"/>
              </a:rPr>
              <a:t>que</a:t>
            </a:r>
            <a:r>
              <a:rPr sz="2800" spc="155" dirty="0">
                <a:solidFill>
                  <a:srgbClr val="383838"/>
                </a:solidFill>
                <a:latin typeface="Cambria" panose="02040503050406030204" pitchFamily="18" charset="0"/>
                <a:ea typeface="Cambria" panose="02040503050406030204" pitchFamily="18" charset="0"/>
                <a:cs typeface="Cambria"/>
              </a:rPr>
              <a:t> </a:t>
            </a:r>
            <a:r>
              <a:rPr sz="2800" spc="-155" dirty="0">
                <a:solidFill>
                  <a:srgbClr val="3A5D80"/>
                </a:solidFill>
                <a:latin typeface="Cambria" panose="02040503050406030204" pitchFamily="18" charset="0"/>
                <a:ea typeface="Cambria" panose="02040503050406030204" pitchFamily="18" charset="0"/>
                <a:cs typeface="Cambria"/>
              </a:rPr>
              <a:t>la</a:t>
            </a:r>
            <a:r>
              <a:rPr sz="2800" spc="25" dirty="0">
                <a:solidFill>
                  <a:srgbClr val="3A5D80"/>
                </a:solidFill>
                <a:latin typeface="Cambria" panose="02040503050406030204" pitchFamily="18" charset="0"/>
                <a:ea typeface="Cambria" panose="02040503050406030204" pitchFamily="18" charset="0"/>
                <a:cs typeface="Cambria"/>
              </a:rPr>
              <a:t> </a:t>
            </a:r>
            <a:r>
              <a:rPr sz="2800" dirty="0">
                <a:solidFill>
                  <a:srgbClr val="2D2D2D"/>
                </a:solidFill>
                <a:latin typeface="Cambria" panose="02040503050406030204" pitchFamily="18" charset="0"/>
                <a:ea typeface="Cambria" panose="02040503050406030204" pitchFamily="18" charset="0"/>
                <a:cs typeface="Cambria"/>
              </a:rPr>
              <a:t>causa</a:t>
            </a:r>
            <a:r>
              <a:rPr sz="2800" spc="70" dirty="0">
                <a:solidFill>
                  <a:srgbClr val="2D2D2D"/>
                </a:solidFill>
                <a:latin typeface="Cambria" panose="02040503050406030204" pitchFamily="18" charset="0"/>
                <a:ea typeface="Cambria" panose="02040503050406030204" pitchFamily="18" charset="0"/>
                <a:cs typeface="Cambria"/>
              </a:rPr>
              <a:t> </a:t>
            </a:r>
            <a:r>
              <a:rPr sz="2800" dirty="0">
                <a:solidFill>
                  <a:srgbClr val="3B3B3B"/>
                </a:solidFill>
                <a:latin typeface="Cambria" panose="02040503050406030204" pitchFamily="18" charset="0"/>
                <a:ea typeface="Cambria" panose="02040503050406030204" pitchFamily="18" charset="0"/>
                <a:cs typeface="Cambria"/>
              </a:rPr>
              <a:t>no</a:t>
            </a:r>
            <a:r>
              <a:rPr sz="2800" spc="-40" dirty="0">
                <a:solidFill>
                  <a:srgbClr val="3B3B3B"/>
                </a:solidFill>
                <a:latin typeface="Cambria" panose="02040503050406030204" pitchFamily="18" charset="0"/>
                <a:ea typeface="Cambria" panose="02040503050406030204" pitchFamily="18" charset="0"/>
                <a:cs typeface="Cambria"/>
              </a:rPr>
              <a:t> </a:t>
            </a:r>
            <a:r>
              <a:rPr sz="2800" spc="50" dirty="0" err="1">
                <a:solidFill>
                  <a:srgbClr val="2D2D2D"/>
                </a:solidFill>
                <a:latin typeface="Cambria" panose="02040503050406030204" pitchFamily="18" charset="0"/>
                <a:ea typeface="Cambria" panose="02040503050406030204" pitchFamily="18" charset="0"/>
                <a:cs typeface="Cambria"/>
              </a:rPr>
              <a:t>es</a:t>
            </a:r>
            <a:r>
              <a:rPr sz="2800" spc="50" dirty="0">
                <a:solidFill>
                  <a:srgbClr val="2D2D2D"/>
                </a:solidFill>
                <a:latin typeface="Cambria" panose="02040503050406030204" pitchFamily="18" charset="0"/>
                <a:ea typeface="Cambria" panose="02040503050406030204" pitchFamily="18" charset="0"/>
                <a:cs typeface="Cambria"/>
              </a:rPr>
              <a:t> </a:t>
            </a:r>
            <a:r>
              <a:rPr sz="2800" spc="-10" dirty="0" err="1" smtClean="0">
                <a:solidFill>
                  <a:srgbClr val="2F2F2F"/>
                </a:solidFill>
                <a:latin typeface="Cambria" panose="02040503050406030204" pitchFamily="18" charset="0"/>
                <a:ea typeface="Cambria" panose="02040503050406030204" pitchFamily="18" charset="0"/>
                <a:cs typeface="Cambria"/>
              </a:rPr>
              <a:t>mediable</a:t>
            </a:r>
            <a:r>
              <a:rPr sz="2800" spc="204" dirty="0" smtClean="0">
                <a:solidFill>
                  <a:srgbClr val="2F2F2F"/>
                </a:solidFill>
                <a:latin typeface="Cambria" panose="02040503050406030204" pitchFamily="18" charset="0"/>
                <a:ea typeface="Cambria" panose="02040503050406030204" pitchFamily="18" charset="0"/>
                <a:cs typeface="Cambria"/>
              </a:rPr>
              <a:t> </a:t>
            </a:r>
            <a:r>
              <a:rPr sz="2800" spc="-10" dirty="0">
                <a:solidFill>
                  <a:srgbClr val="343434"/>
                </a:solidFill>
                <a:latin typeface="Cambria" panose="02040503050406030204" pitchFamily="18" charset="0"/>
                <a:ea typeface="Cambria" panose="02040503050406030204" pitchFamily="18" charset="0"/>
                <a:cs typeface="Cambria"/>
              </a:rPr>
              <a:t>tras</a:t>
            </a:r>
            <a:r>
              <a:rPr sz="2800" spc="85" dirty="0">
                <a:solidFill>
                  <a:srgbClr val="343434"/>
                </a:solidFill>
                <a:latin typeface="Cambria" panose="02040503050406030204" pitchFamily="18" charset="0"/>
                <a:ea typeface="Cambria" panose="02040503050406030204" pitchFamily="18" charset="0"/>
                <a:cs typeface="Cambria"/>
              </a:rPr>
              <a:t> </a:t>
            </a:r>
            <a:r>
              <a:rPr sz="2800" dirty="0">
                <a:solidFill>
                  <a:srgbClr val="383838"/>
                </a:solidFill>
                <a:latin typeface="Cambria" panose="02040503050406030204" pitchFamily="18" charset="0"/>
                <a:ea typeface="Cambria" panose="02040503050406030204" pitchFamily="18" charset="0"/>
                <a:cs typeface="Cambria"/>
              </a:rPr>
              <a:t>el</a:t>
            </a:r>
            <a:r>
              <a:rPr sz="2800" spc="70" dirty="0">
                <a:solidFill>
                  <a:srgbClr val="383838"/>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hecho</a:t>
            </a:r>
            <a:r>
              <a:rPr sz="2800" spc="-20" dirty="0">
                <a:solidFill>
                  <a:srgbClr val="313131"/>
                </a:solidFill>
                <a:latin typeface="Cambria" panose="02040503050406030204" pitchFamily="18" charset="0"/>
                <a:ea typeface="Cambria" panose="02040503050406030204" pitchFamily="18" charset="0"/>
                <a:cs typeface="Cambria"/>
              </a:rPr>
              <a:t> </a:t>
            </a:r>
            <a:r>
              <a:rPr sz="2800" spc="50" dirty="0">
                <a:solidFill>
                  <a:srgbClr val="363636"/>
                </a:solidFill>
                <a:latin typeface="Cambria" panose="02040503050406030204" pitchFamily="18" charset="0"/>
                <a:ea typeface="Cambria" panose="02040503050406030204" pitchFamily="18" charset="0"/>
                <a:cs typeface="Cambria"/>
              </a:rPr>
              <a:t>de</a:t>
            </a:r>
            <a:r>
              <a:rPr sz="2800" spc="45" dirty="0">
                <a:solidFill>
                  <a:srgbClr val="363636"/>
                </a:solidFill>
                <a:latin typeface="Cambria" panose="02040503050406030204" pitchFamily="18" charset="0"/>
                <a:ea typeface="Cambria" panose="02040503050406030204" pitchFamily="18" charset="0"/>
                <a:cs typeface="Cambria"/>
              </a:rPr>
              <a:t> </a:t>
            </a:r>
            <a:r>
              <a:rPr sz="2800" spc="-10" dirty="0">
                <a:solidFill>
                  <a:srgbClr val="313131"/>
                </a:solidFill>
                <a:latin typeface="Cambria" panose="02040503050406030204" pitchFamily="18" charset="0"/>
                <a:ea typeface="Cambria" panose="02040503050406030204" pitchFamily="18" charset="0"/>
                <a:cs typeface="Cambria"/>
              </a:rPr>
              <a:t>violencia.</a:t>
            </a:r>
            <a:endParaRPr sz="2800" dirty="0">
              <a:latin typeface="Cambria" panose="02040503050406030204" pitchFamily="18" charset="0"/>
              <a:ea typeface="Cambria" panose="02040503050406030204" pitchFamily="18" charset="0"/>
              <a:cs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p:cNvSpPr/>
          <p:nvPr/>
        </p:nvSpPr>
        <p:spPr>
          <a:xfrm>
            <a:off x="1083736" y="2191032"/>
            <a:ext cx="17952720" cy="0"/>
          </a:xfrm>
          <a:custGeom>
            <a:avLst/>
            <a:gdLst/>
            <a:ahLst/>
            <a:cxnLst/>
            <a:rect l="l" t="t" r="r" b="b"/>
            <a:pathLst>
              <a:path w="17952720">
                <a:moveTo>
                  <a:pt x="0" y="0"/>
                </a:moveTo>
                <a:lnTo>
                  <a:pt x="17952334" y="0"/>
                </a:lnTo>
              </a:path>
            </a:pathLst>
          </a:custGeom>
          <a:ln w="15706">
            <a:solidFill>
              <a:srgbClr val="28AA67"/>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635831" y="9455209"/>
            <a:ext cx="824582" cy="832435"/>
          </a:xfrm>
          <a:prstGeom prst="rect">
            <a:avLst/>
          </a:prstGeom>
        </p:spPr>
      </p:pic>
      <p:sp>
        <p:nvSpPr>
          <p:cNvPr id="5" name="object 5"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6" name="object 6"/>
          <p:cNvSpPr txBox="1"/>
          <p:nvPr/>
        </p:nvSpPr>
        <p:spPr>
          <a:xfrm>
            <a:off x="946306" y="2242078"/>
            <a:ext cx="18156555" cy="6565265"/>
          </a:xfrm>
          <a:prstGeom prst="rect">
            <a:avLst/>
          </a:prstGeom>
          <a:ln w="23559">
            <a:solidFill>
              <a:srgbClr val="28A87C"/>
            </a:solidFill>
          </a:ln>
        </p:spPr>
        <p:txBody>
          <a:bodyPr vert="horz" wrap="square" lIns="0" tIns="292100" rIns="0" bIns="0" rtlCol="0">
            <a:spAutoFit/>
          </a:bodyPr>
          <a:lstStyle/>
          <a:p>
            <a:pPr marL="400685">
              <a:lnSpc>
                <a:spcPct val="100000"/>
              </a:lnSpc>
              <a:spcBef>
                <a:spcPts val="2300"/>
              </a:spcBef>
            </a:pPr>
            <a:r>
              <a:rPr sz="3850" spc="70" dirty="0">
                <a:solidFill>
                  <a:srgbClr val="0E674F"/>
                </a:solidFill>
                <a:latin typeface="Cambria"/>
                <a:cs typeface="Cambria"/>
              </a:rPr>
              <a:t>SENTENCIA</a:t>
            </a:r>
            <a:endParaRPr sz="3850">
              <a:latin typeface="Cambria"/>
              <a:cs typeface="Cambria"/>
            </a:endParaRPr>
          </a:p>
          <a:p>
            <a:pPr>
              <a:lnSpc>
                <a:spcPct val="100000"/>
              </a:lnSpc>
              <a:spcBef>
                <a:spcPts val="210"/>
              </a:spcBef>
            </a:pPr>
            <a:endParaRPr sz="3850">
              <a:latin typeface="Cambria"/>
              <a:cs typeface="Cambria"/>
            </a:endParaRPr>
          </a:p>
          <a:p>
            <a:pPr marL="395605" marR="551180" indent="8890">
              <a:lnSpc>
                <a:spcPct val="103099"/>
              </a:lnSpc>
            </a:pPr>
            <a:r>
              <a:rPr sz="3350" spc="125" dirty="0">
                <a:solidFill>
                  <a:srgbClr val="2D2D2D"/>
                </a:solidFill>
                <a:latin typeface="Calibri"/>
                <a:cs typeface="Calibri"/>
              </a:rPr>
              <a:t>Se</a:t>
            </a:r>
            <a:r>
              <a:rPr sz="3350" spc="-55" dirty="0">
                <a:solidFill>
                  <a:srgbClr val="2D2D2D"/>
                </a:solidFill>
                <a:latin typeface="Calibri"/>
                <a:cs typeface="Calibri"/>
              </a:rPr>
              <a:t> </a:t>
            </a:r>
            <a:r>
              <a:rPr sz="3350" spc="80" dirty="0">
                <a:solidFill>
                  <a:srgbClr val="28445D"/>
                </a:solidFill>
                <a:latin typeface="Calibri"/>
                <a:cs typeface="Calibri"/>
              </a:rPr>
              <a:t>dicta</a:t>
            </a:r>
            <a:r>
              <a:rPr sz="3350" spc="-75" dirty="0">
                <a:solidFill>
                  <a:srgbClr val="28445D"/>
                </a:solidFill>
                <a:latin typeface="Calibri"/>
                <a:cs typeface="Calibri"/>
              </a:rPr>
              <a:t> </a:t>
            </a:r>
            <a:r>
              <a:rPr sz="3350" dirty="0">
                <a:solidFill>
                  <a:srgbClr val="284860"/>
                </a:solidFill>
                <a:latin typeface="Calibri"/>
                <a:cs typeface="Calibri"/>
              </a:rPr>
              <a:t>sentencia</a:t>
            </a:r>
            <a:r>
              <a:rPr sz="3350" spc="105" dirty="0">
                <a:solidFill>
                  <a:srgbClr val="284860"/>
                </a:solidFill>
                <a:latin typeface="Calibri"/>
                <a:cs typeface="Calibri"/>
              </a:rPr>
              <a:t> </a:t>
            </a:r>
            <a:r>
              <a:rPr sz="3350" spc="80" dirty="0">
                <a:solidFill>
                  <a:srgbClr val="343434"/>
                </a:solidFill>
                <a:latin typeface="Calibri"/>
                <a:cs typeface="Calibri"/>
              </a:rPr>
              <a:t>de</a:t>
            </a:r>
            <a:r>
              <a:rPr sz="3350" spc="-20" dirty="0">
                <a:solidFill>
                  <a:srgbClr val="343434"/>
                </a:solidFill>
                <a:latin typeface="Calibri"/>
                <a:cs typeface="Calibri"/>
              </a:rPr>
              <a:t> alimentos</a:t>
            </a:r>
            <a:r>
              <a:rPr sz="3350" spc="135" dirty="0">
                <a:solidFill>
                  <a:srgbClr val="343434"/>
                </a:solidFill>
                <a:latin typeface="Calibri"/>
                <a:cs typeface="Calibri"/>
              </a:rPr>
              <a:t> </a:t>
            </a:r>
            <a:r>
              <a:rPr sz="3350" spc="-200" dirty="0">
                <a:solidFill>
                  <a:srgbClr val="3B3B3B"/>
                </a:solidFill>
                <a:latin typeface="Calibri"/>
                <a:cs typeface="Calibri"/>
              </a:rPr>
              <a:t>,</a:t>
            </a:r>
            <a:r>
              <a:rPr sz="3350" spc="-140" dirty="0">
                <a:solidFill>
                  <a:srgbClr val="3B3B3B"/>
                </a:solidFill>
                <a:latin typeface="Calibri"/>
                <a:cs typeface="Calibri"/>
              </a:rPr>
              <a:t> </a:t>
            </a:r>
            <a:r>
              <a:rPr sz="3350" dirty="0">
                <a:solidFill>
                  <a:srgbClr val="333333"/>
                </a:solidFill>
                <a:latin typeface="Calibri"/>
                <a:cs typeface="Calibri"/>
              </a:rPr>
              <a:t>disponiendo</a:t>
            </a:r>
            <a:r>
              <a:rPr sz="3350" spc="185" dirty="0">
                <a:solidFill>
                  <a:srgbClr val="333333"/>
                </a:solidFill>
                <a:latin typeface="Calibri"/>
                <a:cs typeface="Calibri"/>
              </a:rPr>
              <a:t> </a:t>
            </a:r>
            <a:r>
              <a:rPr sz="3350" dirty="0">
                <a:solidFill>
                  <a:srgbClr val="3B3B3B"/>
                </a:solidFill>
                <a:latin typeface="Calibri"/>
                <a:cs typeface="Calibri"/>
              </a:rPr>
              <a:t>el</a:t>
            </a:r>
            <a:r>
              <a:rPr sz="3350" spc="-125" dirty="0">
                <a:solidFill>
                  <a:srgbClr val="3B3B3B"/>
                </a:solidFill>
                <a:latin typeface="Calibri"/>
                <a:cs typeface="Calibri"/>
              </a:rPr>
              <a:t> </a:t>
            </a:r>
            <a:r>
              <a:rPr sz="3350" dirty="0">
                <a:solidFill>
                  <a:srgbClr val="3B3B3B"/>
                </a:solidFill>
                <a:latin typeface="Calibri"/>
                <a:cs typeface="Calibri"/>
              </a:rPr>
              <a:t>efecto</a:t>
            </a:r>
            <a:r>
              <a:rPr sz="3350" spc="65" dirty="0">
                <a:solidFill>
                  <a:srgbClr val="3B3B3B"/>
                </a:solidFill>
                <a:latin typeface="Calibri"/>
                <a:cs typeface="Calibri"/>
              </a:rPr>
              <a:t> </a:t>
            </a:r>
            <a:r>
              <a:rPr sz="3350" dirty="0">
                <a:solidFill>
                  <a:srgbClr val="383838"/>
                </a:solidFill>
                <a:latin typeface="Calibri"/>
                <a:cs typeface="Calibri"/>
              </a:rPr>
              <a:t>retroactivo</a:t>
            </a:r>
            <a:r>
              <a:rPr sz="3350" spc="160" dirty="0">
                <a:solidFill>
                  <a:srgbClr val="383838"/>
                </a:solidFill>
                <a:latin typeface="Calibri"/>
                <a:cs typeface="Calibri"/>
              </a:rPr>
              <a:t> </a:t>
            </a:r>
            <a:r>
              <a:rPr sz="3350" spc="80" dirty="0">
                <a:solidFill>
                  <a:srgbClr val="363636"/>
                </a:solidFill>
                <a:latin typeface="Calibri"/>
                <a:cs typeface="Calibri"/>
              </a:rPr>
              <a:t>de</a:t>
            </a:r>
            <a:r>
              <a:rPr sz="3350" spc="-55" dirty="0">
                <a:solidFill>
                  <a:srgbClr val="363636"/>
                </a:solidFill>
                <a:latin typeface="Calibri"/>
                <a:cs typeface="Calibri"/>
              </a:rPr>
              <a:t> </a:t>
            </a:r>
            <a:r>
              <a:rPr sz="3350" dirty="0">
                <a:solidFill>
                  <a:srgbClr val="264460"/>
                </a:solidFill>
                <a:latin typeface="Calibri"/>
                <a:cs typeface="Calibri"/>
              </a:rPr>
              <a:t>la</a:t>
            </a:r>
            <a:r>
              <a:rPr sz="3350" spc="-120" dirty="0">
                <a:solidFill>
                  <a:srgbClr val="264460"/>
                </a:solidFill>
                <a:latin typeface="Calibri"/>
                <a:cs typeface="Calibri"/>
              </a:rPr>
              <a:t> </a:t>
            </a:r>
            <a:r>
              <a:rPr sz="3350" dirty="0">
                <a:solidFill>
                  <a:srgbClr val="2D3B59"/>
                </a:solidFill>
                <a:latin typeface="Calibri"/>
                <a:cs typeface="Calibri"/>
              </a:rPr>
              <a:t>obligación</a:t>
            </a:r>
            <a:r>
              <a:rPr sz="3350" spc="140" dirty="0">
                <a:solidFill>
                  <a:srgbClr val="2D3B59"/>
                </a:solidFill>
                <a:latin typeface="Calibri"/>
                <a:cs typeface="Calibri"/>
              </a:rPr>
              <a:t> </a:t>
            </a:r>
            <a:r>
              <a:rPr sz="3350" dirty="0">
                <a:solidFill>
                  <a:srgbClr val="1F496B"/>
                </a:solidFill>
                <a:latin typeface="Calibri"/>
                <a:cs typeface="Calibri"/>
              </a:rPr>
              <a:t>a</a:t>
            </a:r>
            <a:r>
              <a:rPr sz="3350" spc="-50" dirty="0">
                <a:solidFill>
                  <a:srgbClr val="1F496B"/>
                </a:solidFill>
                <a:latin typeface="Calibri"/>
                <a:cs typeface="Calibri"/>
              </a:rPr>
              <a:t> </a:t>
            </a:r>
            <a:r>
              <a:rPr sz="3350" dirty="0">
                <a:solidFill>
                  <a:srgbClr val="1C4669"/>
                </a:solidFill>
                <a:latin typeface="Calibri"/>
                <a:cs typeface="Calibri"/>
              </a:rPr>
              <a:t>la</a:t>
            </a:r>
            <a:r>
              <a:rPr sz="3350" spc="-95" dirty="0">
                <a:solidFill>
                  <a:srgbClr val="1C4669"/>
                </a:solidFill>
                <a:latin typeface="Calibri"/>
                <a:cs typeface="Calibri"/>
              </a:rPr>
              <a:t> </a:t>
            </a:r>
            <a:r>
              <a:rPr sz="3350" spc="55" dirty="0">
                <a:solidFill>
                  <a:srgbClr val="3B3B3B"/>
                </a:solidFill>
                <a:latin typeface="Calibri"/>
                <a:cs typeface="Calibri"/>
              </a:rPr>
              <a:t>fecha</a:t>
            </a:r>
            <a:r>
              <a:rPr sz="3350" spc="-25" dirty="0">
                <a:solidFill>
                  <a:srgbClr val="3B3B3B"/>
                </a:solidFill>
                <a:latin typeface="Calibri"/>
                <a:cs typeface="Calibri"/>
              </a:rPr>
              <a:t> </a:t>
            </a:r>
            <a:r>
              <a:rPr sz="3350" spc="80" dirty="0">
                <a:solidFill>
                  <a:srgbClr val="2F3B52"/>
                </a:solidFill>
                <a:latin typeface="Calibri"/>
                <a:cs typeface="Calibri"/>
              </a:rPr>
              <a:t>de</a:t>
            </a:r>
            <a:r>
              <a:rPr sz="3350" spc="-55" dirty="0">
                <a:solidFill>
                  <a:srgbClr val="2F3B52"/>
                </a:solidFill>
                <a:latin typeface="Calibri"/>
                <a:cs typeface="Calibri"/>
              </a:rPr>
              <a:t> </a:t>
            </a:r>
            <a:r>
              <a:rPr sz="3350" spc="-25" dirty="0">
                <a:solidFill>
                  <a:srgbClr val="1C4669"/>
                </a:solidFill>
                <a:latin typeface="Calibri"/>
                <a:cs typeface="Calibri"/>
              </a:rPr>
              <a:t>la </a:t>
            </a:r>
            <a:r>
              <a:rPr sz="3350" dirty="0">
                <a:solidFill>
                  <a:srgbClr val="2B2B2B"/>
                </a:solidFill>
                <a:latin typeface="Calibri"/>
                <a:cs typeface="Calibri"/>
              </a:rPr>
              <a:t>expedición</a:t>
            </a:r>
            <a:r>
              <a:rPr sz="3350" spc="135" dirty="0">
                <a:solidFill>
                  <a:srgbClr val="2B2B2B"/>
                </a:solidFill>
                <a:latin typeface="Calibri"/>
                <a:cs typeface="Calibri"/>
              </a:rPr>
              <a:t> </a:t>
            </a:r>
            <a:r>
              <a:rPr sz="3350" dirty="0">
                <a:solidFill>
                  <a:srgbClr val="23384B"/>
                </a:solidFill>
                <a:latin typeface="Calibri"/>
                <a:cs typeface="Calibri"/>
              </a:rPr>
              <a:t>del</a:t>
            </a:r>
            <a:r>
              <a:rPr sz="3350" spc="-110" dirty="0">
                <a:solidFill>
                  <a:srgbClr val="23384B"/>
                </a:solidFill>
                <a:latin typeface="Calibri"/>
                <a:cs typeface="Calibri"/>
              </a:rPr>
              <a:t> </a:t>
            </a:r>
            <a:r>
              <a:rPr sz="3350" dirty="0">
                <a:solidFill>
                  <a:srgbClr val="383838"/>
                </a:solidFill>
                <a:latin typeface="Calibri"/>
                <a:cs typeface="Calibri"/>
              </a:rPr>
              <a:t>certificado</a:t>
            </a:r>
            <a:r>
              <a:rPr sz="3350" spc="180" dirty="0">
                <a:solidFill>
                  <a:srgbClr val="383838"/>
                </a:solidFill>
                <a:latin typeface="Calibri"/>
                <a:cs typeface="Calibri"/>
              </a:rPr>
              <a:t> </a:t>
            </a:r>
            <a:r>
              <a:rPr sz="3350" spc="80" dirty="0">
                <a:solidFill>
                  <a:srgbClr val="23384B"/>
                </a:solidFill>
                <a:latin typeface="Calibri"/>
                <a:cs typeface="Calibri"/>
              </a:rPr>
              <a:t>de</a:t>
            </a:r>
            <a:r>
              <a:rPr sz="3350" spc="-50" dirty="0">
                <a:solidFill>
                  <a:srgbClr val="23384B"/>
                </a:solidFill>
                <a:latin typeface="Calibri"/>
                <a:cs typeface="Calibri"/>
              </a:rPr>
              <a:t> </a:t>
            </a:r>
            <a:r>
              <a:rPr sz="3350" spc="-10" dirty="0">
                <a:solidFill>
                  <a:srgbClr val="3B3B3B"/>
                </a:solidFill>
                <a:latin typeface="Calibri"/>
                <a:cs typeface="Calibri"/>
              </a:rPr>
              <a:t>mediación,</a:t>
            </a:r>
            <a:r>
              <a:rPr sz="3350" spc="105" dirty="0">
                <a:solidFill>
                  <a:srgbClr val="3B3B3B"/>
                </a:solidFill>
                <a:latin typeface="Calibri"/>
                <a:cs typeface="Calibri"/>
              </a:rPr>
              <a:t> </a:t>
            </a:r>
            <a:r>
              <a:rPr sz="3350" dirty="0">
                <a:solidFill>
                  <a:srgbClr val="1F4967"/>
                </a:solidFill>
                <a:latin typeface="Calibri"/>
                <a:cs typeface="Calibri"/>
              </a:rPr>
              <a:t>por</a:t>
            </a:r>
            <a:r>
              <a:rPr sz="3350" spc="5" dirty="0">
                <a:solidFill>
                  <a:srgbClr val="1F4967"/>
                </a:solidFill>
                <a:latin typeface="Calibri"/>
                <a:cs typeface="Calibri"/>
              </a:rPr>
              <a:t> </a:t>
            </a:r>
            <a:r>
              <a:rPr sz="3350" dirty="0">
                <a:solidFill>
                  <a:srgbClr val="313131"/>
                </a:solidFill>
                <a:latin typeface="Calibri"/>
                <a:cs typeface="Calibri"/>
              </a:rPr>
              <a:t>haberse</a:t>
            </a:r>
            <a:r>
              <a:rPr sz="3350" spc="140" dirty="0">
                <a:solidFill>
                  <a:srgbClr val="313131"/>
                </a:solidFill>
                <a:latin typeface="Calibri"/>
                <a:cs typeface="Calibri"/>
              </a:rPr>
              <a:t> </a:t>
            </a:r>
            <a:r>
              <a:rPr sz="3350" spc="-10" dirty="0">
                <a:solidFill>
                  <a:srgbClr val="383838"/>
                </a:solidFill>
                <a:latin typeface="Calibri"/>
                <a:cs typeface="Calibri"/>
              </a:rPr>
              <a:t>interpuesto</a:t>
            </a:r>
            <a:r>
              <a:rPr sz="3350" spc="225" dirty="0">
                <a:solidFill>
                  <a:srgbClr val="383838"/>
                </a:solidFill>
                <a:latin typeface="Calibri"/>
                <a:cs typeface="Calibri"/>
              </a:rPr>
              <a:t> </a:t>
            </a:r>
            <a:r>
              <a:rPr sz="3350" dirty="0">
                <a:solidFill>
                  <a:srgbClr val="284259"/>
                </a:solidFill>
                <a:latin typeface="Calibri"/>
                <a:cs typeface="Calibri"/>
              </a:rPr>
              <a:t>la</a:t>
            </a:r>
            <a:r>
              <a:rPr sz="3350" spc="-125" dirty="0">
                <a:solidFill>
                  <a:srgbClr val="284259"/>
                </a:solidFill>
                <a:latin typeface="Calibri"/>
                <a:cs typeface="Calibri"/>
              </a:rPr>
              <a:t> </a:t>
            </a:r>
            <a:r>
              <a:rPr sz="3350" dirty="0">
                <a:solidFill>
                  <a:srgbClr val="3B3B3B"/>
                </a:solidFill>
                <a:latin typeface="Calibri"/>
                <a:cs typeface="Calibri"/>
              </a:rPr>
              <a:t>demanda</a:t>
            </a:r>
            <a:r>
              <a:rPr sz="3350" spc="25" dirty="0">
                <a:solidFill>
                  <a:srgbClr val="3B3B3B"/>
                </a:solidFill>
                <a:latin typeface="Calibri"/>
                <a:cs typeface="Calibri"/>
              </a:rPr>
              <a:t> </a:t>
            </a:r>
            <a:r>
              <a:rPr sz="3350" dirty="0">
                <a:solidFill>
                  <a:srgbClr val="343434"/>
                </a:solidFill>
                <a:latin typeface="Calibri"/>
                <a:cs typeface="Calibri"/>
              </a:rPr>
              <a:t>dentro</a:t>
            </a:r>
            <a:r>
              <a:rPr sz="3350" spc="130" dirty="0">
                <a:solidFill>
                  <a:srgbClr val="343434"/>
                </a:solidFill>
                <a:latin typeface="Calibri"/>
                <a:cs typeface="Calibri"/>
              </a:rPr>
              <a:t> </a:t>
            </a:r>
            <a:r>
              <a:rPr sz="3350" spc="80" dirty="0">
                <a:solidFill>
                  <a:srgbClr val="3B3B3B"/>
                </a:solidFill>
                <a:latin typeface="Calibri"/>
                <a:cs typeface="Calibri"/>
              </a:rPr>
              <a:t>de</a:t>
            </a:r>
            <a:r>
              <a:rPr sz="3350" spc="-50" dirty="0">
                <a:solidFill>
                  <a:srgbClr val="3B3B3B"/>
                </a:solidFill>
                <a:latin typeface="Calibri"/>
                <a:cs typeface="Calibri"/>
              </a:rPr>
              <a:t> </a:t>
            </a:r>
            <a:r>
              <a:rPr sz="3350" dirty="0">
                <a:solidFill>
                  <a:srgbClr val="343434"/>
                </a:solidFill>
                <a:latin typeface="Calibri"/>
                <a:cs typeface="Calibri"/>
              </a:rPr>
              <a:t>los</a:t>
            </a:r>
            <a:r>
              <a:rPr sz="3350" spc="45" dirty="0">
                <a:solidFill>
                  <a:srgbClr val="343434"/>
                </a:solidFill>
                <a:latin typeface="Calibri"/>
                <a:cs typeface="Calibri"/>
              </a:rPr>
              <a:t> </a:t>
            </a:r>
            <a:r>
              <a:rPr sz="3350" spc="50" dirty="0">
                <a:solidFill>
                  <a:srgbClr val="2D4B60"/>
                </a:solidFill>
                <a:latin typeface="Calibri"/>
                <a:cs typeface="Calibri"/>
              </a:rPr>
              <a:t>seis </a:t>
            </a:r>
            <a:r>
              <a:rPr sz="3350" spc="65" dirty="0">
                <a:solidFill>
                  <a:srgbClr val="3D3D3D"/>
                </a:solidFill>
                <a:latin typeface="Calibri"/>
                <a:cs typeface="Calibri"/>
              </a:rPr>
              <a:t>meses</a:t>
            </a:r>
            <a:r>
              <a:rPr sz="3350" spc="40" dirty="0">
                <a:solidFill>
                  <a:srgbClr val="3D3D3D"/>
                </a:solidFill>
                <a:latin typeface="Calibri"/>
                <a:cs typeface="Calibri"/>
              </a:rPr>
              <a:t> </a:t>
            </a:r>
            <a:r>
              <a:rPr sz="3350" spc="-10" dirty="0">
                <a:solidFill>
                  <a:srgbClr val="343434"/>
                </a:solidFill>
                <a:latin typeface="Calibri"/>
                <a:cs typeface="Calibri"/>
              </a:rPr>
              <a:t>posteriores.</a:t>
            </a:r>
            <a:endParaRPr sz="335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6673" y="3596749"/>
            <a:ext cx="6305977" cy="5528627"/>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14D82"/>
                </a:solidFill>
              </a:rPr>
              <a:t>Procesos</a:t>
            </a:r>
            <a:r>
              <a:rPr sz="5500" spc="-245" dirty="0">
                <a:solidFill>
                  <a:srgbClr val="014D82"/>
                </a:solidFill>
              </a:rPr>
              <a:t> </a:t>
            </a:r>
            <a:r>
              <a:rPr sz="5500" spc="-50" dirty="0">
                <a:solidFill>
                  <a:srgbClr val="005090"/>
                </a:solidFill>
              </a:rPr>
              <a:t>de</a:t>
            </a:r>
            <a:r>
              <a:rPr sz="5500" spc="-254" dirty="0">
                <a:solidFill>
                  <a:srgbClr val="005090"/>
                </a:solidFill>
              </a:rPr>
              <a:t> </a:t>
            </a:r>
            <a:r>
              <a:rPr sz="5500" spc="-10" dirty="0">
                <a:solidFill>
                  <a:srgbClr val="034F85"/>
                </a:solidFill>
              </a:rPr>
              <a:t>Alimentos</a:t>
            </a:r>
            <a:endParaRPr sz="5500"/>
          </a:p>
        </p:txBody>
      </p:sp>
      <p:sp>
        <p:nvSpPr>
          <p:cNvPr id="5" name="object 5"/>
          <p:cNvSpPr txBox="1">
            <a:spLocks noGrp="1"/>
          </p:cNvSpPr>
          <p:nvPr>
            <p:ph type="body" idx="1"/>
          </p:nvPr>
        </p:nvSpPr>
        <p:spPr>
          <a:xfrm>
            <a:off x="3575050" y="2378075"/>
            <a:ext cx="15694642" cy="7185873"/>
          </a:xfrm>
          <a:prstGeom prst="rect">
            <a:avLst/>
          </a:prstGeom>
        </p:spPr>
        <p:txBody>
          <a:bodyPr vert="horz" wrap="square" lIns="0" tIns="1131121" rIns="0" bIns="0" rtlCol="0">
            <a:spAutoFit/>
          </a:bodyPr>
          <a:lstStyle/>
          <a:p>
            <a:pPr marL="7637145">
              <a:lnSpc>
                <a:spcPct val="100000"/>
              </a:lnSpc>
              <a:spcBef>
                <a:spcPts val="100"/>
              </a:spcBef>
            </a:pPr>
            <a:r>
              <a:rPr sz="4250" spc="-254" dirty="0">
                <a:solidFill>
                  <a:srgbClr val="055287"/>
                </a:solidFill>
                <a:latin typeface="Times New Roman"/>
                <a:cs typeface="Times New Roman"/>
              </a:rPr>
              <a:t>El</a:t>
            </a:r>
            <a:r>
              <a:rPr sz="4250" spc="-145" dirty="0">
                <a:solidFill>
                  <a:srgbClr val="055287"/>
                </a:solidFill>
                <a:latin typeface="Times New Roman"/>
                <a:cs typeface="Times New Roman"/>
              </a:rPr>
              <a:t> </a:t>
            </a:r>
            <a:r>
              <a:rPr sz="4250" dirty="0">
                <a:solidFill>
                  <a:srgbClr val="004B8A"/>
                </a:solidFill>
                <a:latin typeface="Times New Roman"/>
                <a:cs typeface="Times New Roman"/>
              </a:rPr>
              <a:t>demandado</a:t>
            </a:r>
            <a:r>
              <a:rPr sz="4250" spc="200" dirty="0">
                <a:solidFill>
                  <a:srgbClr val="004B8A"/>
                </a:solidFill>
                <a:latin typeface="Times New Roman"/>
                <a:cs typeface="Times New Roman"/>
              </a:rPr>
              <a:t> </a:t>
            </a:r>
            <a:r>
              <a:rPr sz="4250" dirty="0">
                <a:solidFill>
                  <a:srgbClr val="005090"/>
                </a:solidFill>
                <a:latin typeface="Times New Roman"/>
                <a:cs typeface="Times New Roman"/>
              </a:rPr>
              <a:t>apela.</a:t>
            </a:r>
            <a:r>
              <a:rPr sz="4250" spc="-40" dirty="0">
                <a:solidFill>
                  <a:srgbClr val="005090"/>
                </a:solidFill>
                <a:latin typeface="Times New Roman"/>
                <a:cs typeface="Times New Roman"/>
              </a:rPr>
              <a:t> </a:t>
            </a:r>
            <a:r>
              <a:rPr sz="4250" spc="-10" dirty="0">
                <a:solidFill>
                  <a:srgbClr val="0C4987"/>
                </a:solidFill>
                <a:latin typeface="Times New Roman"/>
                <a:cs typeface="Times New Roman"/>
              </a:rPr>
              <a:t>Agravio:</a:t>
            </a:r>
            <a:endParaRPr sz="4250" dirty="0">
              <a:latin typeface="Times New Roman"/>
              <a:cs typeface="Times New Roman"/>
            </a:endParaRPr>
          </a:p>
          <a:p>
            <a:pPr marL="7626350" marR="5080" indent="-1905" algn="just">
              <a:lnSpc>
                <a:spcPct val="94800"/>
              </a:lnSpc>
              <a:spcBef>
                <a:spcPts val="1910"/>
              </a:spcBef>
            </a:pPr>
            <a:r>
              <a:rPr sz="3200" spc="60" dirty="0">
                <a:solidFill>
                  <a:srgbClr val="3D3D3D"/>
                </a:solidFill>
              </a:rPr>
              <a:t>El</a:t>
            </a:r>
            <a:r>
              <a:rPr sz="3200" spc="-45" dirty="0">
                <a:solidFill>
                  <a:srgbClr val="3D3D3D"/>
                </a:solidFill>
              </a:rPr>
              <a:t> </a:t>
            </a:r>
            <a:r>
              <a:rPr sz="3200" dirty="0">
                <a:solidFill>
                  <a:srgbClr val="2B2B2B"/>
                </a:solidFill>
              </a:rPr>
              <a:t>certificado</a:t>
            </a:r>
            <a:r>
              <a:rPr sz="3200" spc="105" dirty="0">
                <a:solidFill>
                  <a:srgbClr val="2B2B2B"/>
                </a:solidFill>
              </a:rPr>
              <a:t> </a:t>
            </a:r>
            <a:r>
              <a:rPr sz="3200" spc="75" dirty="0">
                <a:solidFill>
                  <a:srgbClr val="363636"/>
                </a:solidFill>
              </a:rPr>
              <a:t>de</a:t>
            </a:r>
            <a:r>
              <a:rPr sz="3200" spc="-25" dirty="0">
                <a:solidFill>
                  <a:srgbClr val="363636"/>
                </a:solidFill>
              </a:rPr>
              <a:t> </a:t>
            </a:r>
            <a:r>
              <a:rPr sz="3200" dirty="0">
                <a:solidFill>
                  <a:srgbClr val="313131"/>
                </a:solidFill>
              </a:rPr>
              <a:t>fracaso</a:t>
            </a:r>
            <a:r>
              <a:rPr sz="3200" spc="65" dirty="0">
                <a:solidFill>
                  <a:srgbClr val="313131"/>
                </a:solidFill>
              </a:rPr>
              <a:t> </a:t>
            </a:r>
            <a:r>
              <a:rPr sz="3200" spc="75" dirty="0">
                <a:solidFill>
                  <a:srgbClr val="2F2F2F"/>
                </a:solidFill>
              </a:rPr>
              <a:t>de</a:t>
            </a:r>
            <a:r>
              <a:rPr sz="3200" spc="-30" dirty="0">
                <a:solidFill>
                  <a:srgbClr val="2F2F2F"/>
                </a:solidFill>
              </a:rPr>
              <a:t> </a:t>
            </a:r>
            <a:r>
              <a:rPr sz="3200" spc="65" dirty="0">
                <a:solidFill>
                  <a:srgbClr val="2D2D2D"/>
                </a:solidFill>
              </a:rPr>
              <a:t>la</a:t>
            </a:r>
            <a:r>
              <a:rPr sz="3200" spc="-40" dirty="0">
                <a:solidFill>
                  <a:srgbClr val="2D2D2D"/>
                </a:solidFill>
              </a:rPr>
              <a:t> </a:t>
            </a:r>
            <a:r>
              <a:rPr sz="3200" dirty="0">
                <a:solidFill>
                  <a:srgbClr val="2A2A2A"/>
                </a:solidFill>
              </a:rPr>
              <a:t>audiencia</a:t>
            </a:r>
            <a:r>
              <a:rPr sz="3200" spc="125" dirty="0">
                <a:solidFill>
                  <a:srgbClr val="2A2A2A"/>
                </a:solidFill>
              </a:rPr>
              <a:t> </a:t>
            </a:r>
            <a:r>
              <a:rPr sz="3200" spc="75" dirty="0">
                <a:solidFill>
                  <a:srgbClr val="2F2F2F"/>
                </a:solidFill>
              </a:rPr>
              <a:t>de</a:t>
            </a:r>
            <a:r>
              <a:rPr sz="3200" spc="-25" dirty="0">
                <a:solidFill>
                  <a:srgbClr val="2F2F2F"/>
                </a:solidFill>
              </a:rPr>
              <a:t> </a:t>
            </a:r>
            <a:r>
              <a:rPr sz="3200" dirty="0">
                <a:solidFill>
                  <a:srgbClr val="313131"/>
                </a:solidFill>
              </a:rPr>
              <a:t>mediación,</a:t>
            </a:r>
            <a:r>
              <a:rPr sz="3200" spc="135" dirty="0">
                <a:solidFill>
                  <a:srgbClr val="313131"/>
                </a:solidFill>
              </a:rPr>
              <a:t> </a:t>
            </a:r>
            <a:r>
              <a:rPr sz="3200" dirty="0">
                <a:solidFill>
                  <a:srgbClr val="343434"/>
                </a:solidFill>
              </a:rPr>
              <a:t>no</a:t>
            </a:r>
            <a:r>
              <a:rPr sz="3200" spc="-55" dirty="0">
                <a:solidFill>
                  <a:srgbClr val="343434"/>
                </a:solidFill>
              </a:rPr>
              <a:t> </a:t>
            </a:r>
            <a:r>
              <a:rPr sz="3200" spc="-10" dirty="0">
                <a:solidFill>
                  <a:srgbClr val="2B2B2B"/>
                </a:solidFill>
              </a:rPr>
              <a:t>constituye </a:t>
            </a:r>
            <a:r>
              <a:rPr sz="3200" dirty="0">
                <a:solidFill>
                  <a:srgbClr val="2B2B2B"/>
                </a:solidFill>
              </a:rPr>
              <a:t>constancia</a:t>
            </a:r>
            <a:r>
              <a:rPr sz="3200" spc="200" dirty="0">
                <a:solidFill>
                  <a:srgbClr val="2B2B2B"/>
                </a:solidFill>
              </a:rPr>
              <a:t> </a:t>
            </a:r>
            <a:r>
              <a:rPr sz="3200" spc="75" dirty="0">
                <a:solidFill>
                  <a:srgbClr val="363636"/>
                </a:solidFill>
              </a:rPr>
              <a:t>de</a:t>
            </a:r>
            <a:r>
              <a:rPr sz="3200" dirty="0">
                <a:solidFill>
                  <a:srgbClr val="363636"/>
                </a:solidFill>
              </a:rPr>
              <a:t> </a:t>
            </a:r>
            <a:r>
              <a:rPr sz="3200" dirty="0">
                <a:solidFill>
                  <a:srgbClr val="313131"/>
                </a:solidFill>
              </a:rPr>
              <a:t>interpelación</a:t>
            </a:r>
            <a:r>
              <a:rPr sz="3200" spc="170" dirty="0">
                <a:solidFill>
                  <a:srgbClr val="313131"/>
                </a:solidFill>
              </a:rPr>
              <a:t> </a:t>
            </a:r>
            <a:r>
              <a:rPr sz="3200" dirty="0">
                <a:solidFill>
                  <a:srgbClr val="2A2A2A"/>
                </a:solidFill>
              </a:rPr>
              <a:t>fehaciente</a:t>
            </a:r>
            <a:r>
              <a:rPr sz="3200" spc="175" dirty="0">
                <a:solidFill>
                  <a:srgbClr val="2A2A2A"/>
                </a:solidFill>
              </a:rPr>
              <a:t> </a:t>
            </a:r>
            <a:r>
              <a:rPr sz="3200" dirty="0">
                <a:solidFill>
                  <a:srgbClr val="2D2D2D"/>
                </a:solidFill>
              </a:rPr>
              <a:t>del</a:t>
            </a:r>
            <a:r>
              <a:rPr sz="3200" spc="15" dirty="0">
                <a:solidFill>
                  <a:srgbClr val="2D2D2D"/>
                </a:solidFill>
              </a:rPr>
              <a:t> </a:t>
            </a:r>
            <a:r>
              <a:rPr sz="3200" dirty="0"/>
              <a:t>reclamo</a:t>
            </a:r>
            <a:r>
              <a:rPr sz="3200" spc="25" dirty="0"/>
              <a:t> </a:t>
            </a:r>
            <a:r>
              <a:rPr sz="3200" spc="75" dirty="0">
                <a:solidFill>
                  <a:srgbClr val="313131"/>
                </a:solidFill>
              </a:rPr>
              <a:t>de</a:t>
            </a:r>
            <a:r>
              <a:rPr sz="3200" spc="-15" dirty="0">
                <a:solidFill>
                  <a:srgbClr val="313131"/>
                </a:solidFill>
              </a:rPr>
              <a:t> </a:t>
            </a:r>
            <a:r>
              <a:rPr sz="3200" dirty="0">
                <a:solidFill>
                  <a:srgbClr val="2A2A2A"/>
                </a:solidFill>
              </a:rPr>
              <a:t>cuota</a:t>
            </a:r>
            <a:r>
              <a:rPr sz="3200" spc="85" dirty="0">
                <a:solidFill>
                  <a:srgbClr val="2A2A2A"/>
                </a:solidFill>
              </a:rPr>
              <a:t> </a:t>
            </a:r>
            <a:r>
              <a:rPr sz="3200" spc="-10" dirty="0">
                <a:solidFill>
                  <a:srgbClr val="2D2D2D"/>
                </a:solidFill>
              </a:rPr>
              <a:t>alimentaria, </a:t>
            </a:r>
            <a:r>
              <a:rPr sz="3200" spc="-40" dirty="0">
                <a:solidFill>
                  <a:srgbClr val="2F2F2F"/>
                </a:solidFill>
              </a:rPr>
              <a:t>porque</a:t>
            </a:r>
            <a:r>
              <a:rPr sz="3200" spc="5" dirty="0">
                <a:solidFill>
                  <a:srgbClr val="2F2F2F"/>
                </a:solidFill>
              </a:rPr>
              <a:t> </a:t>
            </a:r>
            <a:r>
              <a:rPr sz="3200" dirty="0">
                <a:solidFill>
                  <a:srgbClr val="2D2D2D"/>
                </a:solidFill>
              </a:rPr>
              <a:t>esa</a:t>
            </a:r>
            <a:r>
              <a:rPr sz="3200" spc="-75" dirty="0">
                <a:solidFill>
                  <a:srgbClr val="2D2D2D"/>
                </a:solidFill>
              </a:rPr>
              <a:t> </a:t>
            </a:r>
            <a:r>
              <a:rPr sz="3200" spc="-10" dirty="0">
                <a:solidFill>
                  <a:srgbClr val="333333"/>
                </a:solidFill>
              </a:rPr>
              <a:t>instancia</a:t>
            </a:r>
            <a:r>
              <a:rPr sz="3200" dirty="0">
                <a:solidFill>
                  <a:srgbClr val="333333"/>
                </a:solidFill>
              </a:rPr>
              <a:t> </a:t>
            </a:r>
            <a:r>
              <a:rPr sz="3200" spc="-70" dirty="0">
                <a:solidFill>
                  <a:srgbClr val="2F2F2F"/>
                </a:solidFill>
              </a:rPr>
              <a:t>no</a:t>
            </a:r>
            <a:r>
              <a:rPr sz="3200" spc="-100" dirty="0">
                <a:solidFill>
                  <a:srgbClr val="2F2F2F"/>
                </a:solidFill>
              </a:rPr>
              <a:t> </a:t>
            </a:r>
            <a:r>
              <a:rPr sz="3200" dirty="0">
                <a:solidFill>
                  <a:srgbClr val="363636"/>
                </a:solidFill>
              </a:rPr>
              <a:t>se</a:t>
            </a:r>
            <a:r>
              <a:rPr sz="3200" spc="-120" dirty="0">
                <a:solidFill>
                  <a:srgbClr val="363636"/>
                </a:solidFill>
              </a:rPr>
              <a:t> </a:t>
            </a:r>
            <a:r>
              <a:rPr sz="3200" spc="-40" dirty="0">
                <a:solidFill>
                  <a:srgbClr val="313131"/>
                </a:solidFill>
              </a:rPr>
              <a:t>desarrolló</a:t>
            </a:r>
            <a:r>
              <a:rPr sz="3200" spc="-25" dirty="0">
                <a:solidFill>
                  <a:srgbClr val="313131"/>
                </a:solidFill>
              </a:rPr>
              <a:t> </a:t>
            </a:r>
            <a:r>
              <a:rPr sz="3200" spc="-40" dirty="0">
                <a:solidFill>
                  <a:srgbClr val="3A3A3A"/>
                </a:solidFill>
              </a:rPr>
              <a:t>por</a:t>
            </a:r>
            <a:r>
              <a:rPr sz="3200" spc="-10" dirty="0">
                <a:solidFill>
                  <a:srgbClr val="3A3A3A"/>
                </a:solidFill>
              </a:rPr>
              <a:t> </a:t>
            </a:r>
            <a:r>
              <a:rPr sz="3200" dirty="0">
                <a:solidFill>
                  <a:srgbClr val="343434"/>
                </a:solidFill>
              </a:rPr>
              <a:t>la</a:t>
            </a:r>
            <a:r>
              <a:rPr sz="3200" spc="-120" dirty="0">
                <a:solidFill>
                  <a:srgbClr val="343434"/>
                </a:solidFill>
              </a:rPr>
              <a:t> </a:t>
            </a:r>
            <a:r>
              <a:rPr sz="3200" spc="-40" dirty="0">
                <a:solidFill>
                  <a:srgbClr val="212121"/>
                </a:solidFill>
              </a:rPr>
              <a:t>prohibición</a:t>
            </a:r>
            <a:r>
              <a:rPr sz="3200" spc="60" dirty="0">
                <a:solidFill>
                  <a:srgbClr val="212121"/>
                </a:solidFill>
              </a:rPr>
              <a:t> </a:t>
            </a:r>
            <a:r>
              <a:rPr sz="3200" dirty="0">
                <a:solidFill>
                  <a:srgbClr val="383838"/>
                </a:solidFill>
              </a:rPr>
              <a:t>de</a:t>
            </a:r>
            <a:r>
              <a:rPr sz="3200" spc="-20" dirty="0">
                <a:solidFill>
                  <a:srgbClr val="383838"/>
                </a:solidFill>
              </a:rPr>
              <a:t> </a:t>
            </a:r>
            <a:r>
              <a:rPr sz="3200" spc="-10" dirty="0">
                <a:solidFill>
                  <a:srgbClr val="363636"/>
                </a:solidFill>
              </a:rPr>
              <a:t>acercamiento </a:t>
            </a:r>
            <a:r>
              <a:rPr sz="3200" dirty="0"/>
              <a:t>vigente</a:t>
            </a:r>
            <a:r>
              <a:rPr sz="3200" spc="85" dirty="0"/>
              <a:t> </a:t>
            </a:r>
            <a:r>
              <a:rPr sz="3200" dirty="0">
                <a:solidFill>
                  <a:srgbClr val="313131"/>
                </a:solidFill>
              </a:rPr>
              <a:t>entre</a:t>
            </a:r>
            <a:r>
              <a:rPr sz="3200" spc="50" dirty="0">
                <a:solidFill>
                  <a:srgbClr val="313131"/>
                </a:solidFill>
              </a:rPr>
              <a:t> </a:t>
            </a:r>
            <a:r>
              <a:rPr sz="3200" spc="65" dirty="0">
                <a:solidFill>
                  <a:srgbClr val="2D2D2D"/>
                </a:solidFill>
              </a:rPr>
              <a:t>las</a:t>
            </a:r>
            <a:r>
              <a:rPr sz="3200" spc="-10" dirty="0">
                <a:solidFill>
                  <a:srgbClr val="2D2D2D"/>
                </a:solidFill>
              </a:rPr>
              <a:t> </a:t>
            </a:r>
            <a:r>
              <a:rPr sz="3200" dirty="0">
                <a:solidFill>
                  <a:srgbClr val="2A2A2A"/>
                </a:solidFill>
              </a:rPr>
              <a:t>partes,</a:t>
            </a:r>
            <a:r>
              <a:rPr sz="3200" spc="55" dirty="0">
                <a:solidFill>
                  <a:srgbClr val="2A2A2A"/>
                </a:solidFill>
              </a:rPr>
              <a:t> </a:t>
            </a:r>
            <a:r>
              <a:rPr sz="3200" dirty="0">
                <a:solidFill>
                  <a:srgbClr val="2A2A2A"/>
                </a:solidFill>
              </a:rPr>
              <a:t>él</a:t>
            </a:r>
            <a:r>
              <a:rPr sz="3200" spc="-15" dirty="0">
                <a:solidFill>
                  <a:srgbClr val="2A2A2A"/>
                </a:solidFill>
              </a:rPr>
              <a:t> </a:t>
            </a:r>
            <a:r>
              <a:rPr sz="3200" dirty="0">
                <a:solidFill>
                  <a:srgbClr val="343434"/>
                </a:solidFill>
              </a:rPr>
              <a:t>ya</a:t>
            </a:r>
            <a:r>
              <a:rPr sz="3200" spc="135" dirty="0">
                <a:solidFill>
                  <a:srgbClr val="343434"/>
                </a:solidFill>
              </a:rPr>
              <a:t> </a:t>
            </a:r>
            <a:r>
              <a:rPr sz="3200" dirty="0">
                <a:solidFill>
                  <a:srgbClr val="2F2F2F"/>
                </a:solidFill>
              </a:rPr>
              <a:t>realizaba</a:t>
            </a:r>
            <a:r>
              <a:rPr sz="3200" spc="85" dirty="0">
                <a:solidFill>
                  <a:srgbClr val="2F2F2F"/>
                </a:solidFill>
              </a:rPr>
              <a:t> </a:t>
            </a:r>
            <a:r>
              <a:rPr sz="3200" dirty="0">
                <a:solidFill>
                  <a:srgbClr val="343434"/>
                </a:solidFill>
              </a:rPr>
              <a:t>aportes</a:t>
            </a:r>
            <a:r>
              <a:rPr sz="3200" spc="100" dirty="0">
                <a:solidFill>
                  <a:srgbClr val="343434"/>
                </a:solidFill>
              </a:rPr>
              <a:t> </a:t>
            </a:r>
            <a:r>
              <a:rPr sz="3200" dirty="0"/>
              <a:t>a</a:t>
            </a:r>
            <a:r>
              <a:rPr sz="3200" spc="155" dirty="0"/>
              <a:t> </a:t>
            </a:r>
            <a:r>
              <a:rPr sz="3200" dirty="0">
                <a:solidFill>
                  <a:srgbClr val="313131"/>
                </a:solidFill>
              </a:rPr>
              <a:t>través</a:t>
            </a:r>
            <a:r>
              <a:rPr sz="3200" spc="85" dirty="0">
                <a:solidFill>
                  <a:srgbClr val="313131"/>
                </a:solidFill>
              </a:rPr>
              <a:t> </a:t>
            </a:r>
            <a:r>
              <a:rPr sz="3200" spc="75" dirty="0">
                <a:solidFill>
                  <a:srgbClr val="2A2A2A"/>
                </a:solidFill>
              </a:rPr>
              <a:t>de</a:t>
            </a:r>
            <a:r>
              <a:rPr sz="3200" spc="45" dirty="0">
                <a:solidFill>
                  <a:srgbClr val="2A2A2A"/>
                </a:solidFill>
              </a:rPr>
              <a:t> </a:t>
            </a:r>
            <a:r>
              <a:rPr sz="3200" dirty="0">
                <a:solidFill>
                  <a:srgbClr val="2B2B2B"/>
                </a:solidFill>
              </a:rPr>
              <a:t>transferencias</a:t>
            </a:r>
            <a:r>
              <a:rPr sz="3200" spc="-65" dirty="0">
                <a:solidFill>
                  <a:srgbClr val="2B2B2B"/>
                </a:solidFill>
              </a:rPr>
              <a:t> </a:t>
            </a:r>
            <a:r>
              <a:rPr sz="3200" spc="-50" dirty="0"/>
              <a:t>a </a:t>
            </a:r>
            <a:r>
              <a:rPr sz="3200" dirty="0">
                <a:solidFill>
                  <a:srgbClr val="363636"/>
                </a:solidFill>
              </a:rPr>
              <a:t>la</a:t>
            </a:r>
            <a:r>
              <a:rPr sz="3200" spc="-135" dirty="0">
                <a:solidFill>
                  <a:srgbClr val="363636"/>
                </a:solidFill>
              </a:rPr>
              <a:t> </a:t>
            </a:r>
            <a:r>
              <a:rPr sz="3200" spc="-20" dirty="0">
                <a:solidFill>
                  <a:srgbClr val="383838"/>
                </a:solidFill>
              </a:rPr>
              <a:t>madre</a:t>
            </a:r>
            <a:r>
              <a:rPr sz="3200" spc="-40" dirty="0">
                <a:solidFill>
                  <a:srgbClr val="383838"/>
                </a:solidFill>
              </a:rPr>
              <a:t> </a:t>
            </a:r>
            <a:r>
              <a:rPr sz="3200" dirty="0">
                <a:solidFill>
                  <a:srgbClr val="363636"/>
                </a:solidFill>
              </a:rPr>
              <a:t>y</a:t>
            </a:r>
            <a:r>
              <a:rPr sz="3200" spc="-75" dirty="0">
                <a:solidFill>
                  <a:srgbClr val="363636"/>
                </a:solidFill>
              </a:rPr>
              <a:t> </a:t>
            </a:r>
            <a:r>
              <a:rPr sz="3200" dirty="0">
                <a:solidFill>
                  <a:srgbClr val="333333"/>
                </a:solidFill>
              </a:rPr>
              <a:t>había</a:t>
            </a:r>
            <a:r>
              <a:rPr sz="3200" spc="-15" dirty="0">
                <a:solidFill>
                  <a:srgbClr val="333333"/>
                </a:solidFill>
              </a:rPr>
              <a:t> </a:t>
            </a:r>
            <a:r>
              <a:rPr sz="3200" spc="-25" dirty="0">
                <a:solidFill>
                  <a:srgbClr val="313131"/>
                </a:solidFill>
              </a:rPr>
              <a:t>temas </a:t>
            </a:r>
            <a:r>
              <a:rPr sz="3200" dirty="0">
                <a:solidFill>
                  <a:srgbClr val="363636"/>
                </a:solidFill>
              </a:rPr>
              <a:t>más</a:t>
            </a:r>
            <a:r>
              <a:rPr sz="3200" spc="-65" dirty="0">
                <a:solidFill>
                  <a:srgbClr val="363636"/>
                </a:solidFill>
              </a:rPr>
              <a:t> </a:t>
            </a:r>
            <a:r>
              <a:rPr sz="3200" spc="-35" dirty="0">
                <a:solidFill>
                  <a:srgbClr val="2F2F2F"/>
                </a:solidFill>
              </a:rPr>
              <a:t>urgentes</a:t>
            </a:r>
            <a:r>
              <a:rPr sz="3200" spc="50" dirty="0">
                <a:solidFill>
                  <a:srgbClr val="2F2F2F"/>
                </a:solidFill>
              </a:rPr>
              <a:t> </a:t>
            </a:r>
            <a:r>
              <a:rPr sz="3200" spc="-20" dirty="0">
                <a:solidFill>
                  <a:srgbClr val="363636"/>
                </a:solidFill>
              </a:rPr>
              <a:t>que</a:t>
            </a:r>
            <a:r>
              <a:rPr sz="3200" spc="-85" dirty="0">
                <a:solidFill>
                  <a:srgbClr val="363636"/>
                </a:solidFill>
              </a:rPr>
              <a:t> </a:t>
            </a:r>
            <a:r>
              <a:rPr sz="3200" spc="-55" dirty="0">
                <a:solidFill>
                  <a:srgbClr val="2F2F2F"/>
                </a:solidFill>
              </a:rPr>
              <a:t>definir</a:t>
            </a:r>
            <a:r>
              <a:rPr sz="3200" spc="-45" dirty="0">
                <a:solidFill>
                  <a:srgbClr val="2F2F2F"/>
                </a:solidFill>
              </a:rPr>
              <a:t> </a:t>
            </a:r>
            <a:r>
              <a:rPr sz="3200" spc="-30" dirty="0">
                <a:solidFill>
                  <a:srgbClr val="363636"/>
                </a:solidFill>
              </a:rPr>
              <a:t>en</a:t>
            </a:r>
            <a:r>
              <a:rPr sz="3200" spc="-125" dirty="0">
                <a:solidFill>
                  <a:srgbClr val="363636"/>
                </a:solidFill>
              </a:rPr>
              <a:t> </a:t>
            </a:r>
            <a:r>
              <a:rPr sz="3200" dirty="0">
                <a:solidFill>
                  <a:srgbClr val="313131"/>
                </a:solidFill>
              </a:rPr>
              <a:t>ese</a:t>
            </a:r>
            <a:r>
              <a:rPr sz="3200" spc="-100" dirty="0">
                <a:solidFill>
                  <a:srgbClr val="313131"/>
                </a:solidFill>
              </a:rPr>
              <a:t> </a:t>
            </a:r>
            <a:r>
              <a:rPr sz="3200" spc="-114" dirty="0">
                <a:solidFill>
                  <a:srgbClr val="363636"/>
                </a:solidFill>
              </a:rPr>
              <a:t>momento,</a:t>
            </a:r>
            <a:r>
              <a:rPr sz="3200" spc="-15" dirty="0">
                <a:solidFill>
                  <a:srgbClr val="363636"/>
                </a:solidFill>
              </a:rPr>
              <a:t> </a:t>
            </a:r>
            <a:r>
              <a:rPr sz="3200" spc="-50" dirty="0">
                <a:solidFill>
                  <a:srgbClr val="343434"/>
                </a:solidFill>
              </a:rPr>
              <a:t>como</a:t>
            </a:r>
            <a:r>
              <a:rPr sz="3200" spc="-85" dirty="0">
                <a:solidFill>
                  <a:srgbClr val="343434"/>
                </a:solidFill>
              </a:rPr>
              <a:t> </a:t>
            </a:r>
            <a:r>
              <a:rPr sz="3200" spc="-25" dirty="0">
                <a:solidFill>
                  <a:srgbClr val="383838"/>
                </a:solidFill>
              </a:rPr>
              <a:t>el </a:t>
            </a:r>
            <a:r>
              <a:rPr sz="3200" dirty="0">
                <a:solidFill>
                  <a:srgbClr val="2F2F2F"/>
                </a:solidFill>
              </a:rPr>
              <a:t>cuidado</a:t>
            </a:r>
            <a:r>
              <a:rPr sz="3200" spc="40" dirty="0">
                <a:solidFill>
                  <a:srgbClr val="2F2F2F"/>
                </a:solidFill>
              </a:rPr>
              <a:t> </a:t>
            </a:r>
            <a:r>
              <a:rPr sz="3200" dirty="0">
                <a:solidFill>
                  <a:srgbClr val="313131"/>
                </a:solidFill>
              </a:rPr>
              <a:t>personal</a:t>
            </a:r>
            <a:r>
              <a:rPr sz="3200" spc="125" dirty="0">
                <a:solidFill>
                  <a:srgbClr val="313131"/>
                </a:solidFill>
              </a:rPr>
              <a:t> </a:t>
            </a:r>
            <a:r>
              <a:rPr sz="3200" spc="65" dirty="0">
                <a:solidFill>
                  <a:srgbClr val="383838"/>
                </a:solidFill>
              </a:rPr>
              <a:t>o</a:t>
            </a:r>
            <a:r>
              <a:rPr sz="3200" spc="-80" dirty="0">
                <a:solidFill>
                  <a:srgbClr val="383838"/>
                </a:solidFill>
              </a:rPr>
              <a:t> </a:t>
            </a:r>
            <a:r>
              <a:rPr sz="3200" spc="65" dirty="0">
                <a:solidFill>
                  <a:srgbClr val="3B3B3B"/>
                </a:solidFill>
              </a:rPr>
              <a:t>las</a:t>
            </a:r>
            <a:r>
              <a:rPr sz="3200" spc="80" dirty="0">
                <a:solidFill>
                  <a:srgbClr val="3B3B3B"/>
                </a:solidFill>
              </a:rPr>
              <a:t> </a:t>
            </a:r>
            <a:r>
              <a:rPr sz="3200" dirty="0">
                <a:solidFill>
                  <a:srgbClr val="2D2D2D"/>
                </a:solidFill>
              </a:rPr>
              <a:t>visitas;</a:t>
            </a:r>
            <a:r>
              <a:rPr sz="3200" spc="204" dirty="0">
                <a:solidFill>
                  <a:srgbClr val="2D2D2D"/>
                </a:solidFill>
              </a:rPr>
              <a:t> </a:t>
            </a:r>
            <a:r>
              <a:rPr sz="3200" spc="50" dirty="0">
                <a:solidFill>
                  <a:srgbClr val="383838"/>
                </a:solidFill>
              </a:rPr>
              <a:t>y</a:t>
            </a:r>
            <a:r>
              <a:rPr sz="3200" spc="55" dirty="0">
                <a:solidFill>
                  <a:srgbClr val="383838"/>
                </a:solidFill>
              </a:rPr>
              <a:t> </a:t>
            </a:r>
            <a:r>
              <a:rPr sz="3200" dirty="0">
                <a:solidFill>
                  <a:srgbClr val="333333"/>
                </a:solidFill>
              </a:rPr>
              <a:t>no</a:t>
            </a:r>
            <a:r>
              <a:rPr sz="3200" spc="-50" dirty="0">
                <a:solidFill>
                  <a:srgbClr val="333333"/>
                </a:solidFill>
              </a:rPr>
              <a:t> </a:t>
            </a:r>
            <a:r>
              <a:rPr sz="3200" dirty="0">
                <a:solidFill>
                  <a:srgbClr val="343434"/>
                </a:solidFill>
              </a:rPr>
              <a:t>hay</a:t>
            </a:r>
            <a:r>
              <a:rPr sz="3200" spc="100" dirty="0">
                <a:solidFill>
                  <a:srgbClr val="343434"/>
                </a:solidFill>
              </a:rPr>
              <a:t> </a:t>
            </a:r>
            <a:r>
              <a:rPr sz="3200" dirty="0">
                <a:solidFill>
                  <a:srgbClr val="363636"/>
                </a:solidFill>
              </a:rPr>
              <a:t>constancia</a:t>
            </a:r>
            <a:r>
              <a:rPr sz="3200" spc="215" dirty="0">
                <a:solidFill>
                  <a:srgbClr val="363636"/>
                </a:solidFill>
              </a:rPr>
              <a:t> </a:t>
            </a:r>
            <a:r>
              <a:rPr sz="3200" dirty="0">
                <a:solidFill>
                  <a:srgbClr val="313131"/>
                </a:solidFill>
              </a:rPr>
              <a:t>que</a:t>
            </a:r>
            <a:r>
              <a:rPr sz="3200" spc="35" dirty="0">
                <a:solidFill>
                  <a:srgbClr val="313131"/>
                </a:solidFill>
              </a:rPr>
              <a:t> </a:t>
            </a:r>
            <a:r>
              <a:rPr sz="3200" dirty="0">
                <a:solidFill>
                  <a:srgbClr val="363636"/>
                </a:solidFill>
              </a:rPr>
              <a:t>en</a:t>
            </a:r>
            <a:r>
              <a:rPr sz="3200" spc="-55" dirty="0">
                <a:solidFill>
                  <a:srgbClr val="363636"/>
                </a:solidFill>
              </a:rPr>
              <a:t> </a:t>
            </a:r>
            <a:r>
              <a:rPr sz="3200" spc="80" dirty="0">
                <a:solidFill>
                  <a:srgbClr val="363636"/>
                </a:solidFill>
              </a:rPr>
              <a:t>esa</a:t>
            </a:r>
            <a:r>
              <a:rPr sz="3200" spc="10" dirty="0">
                <a:solidFill>
                  <a:srgbClr val="363636"/>
                </a:solidFill>
              </a:rPr>
              <a:t> </a:t>
            </a:r>
            <a:r>
              <a:rPr sz="3200" spc="-10" dirty="0">
                <a:solidFill>
                  <a:srgbClr val="363636"/>
                </a:solidFill>
              </a:rPr>
              <a:t>audiencia </a:t>
            </a:r>
            <a:r>
              <a:rPr sz="3200" dirty="0">
                <a:solidFill>
                  <a:srgbClr val="2D2D2D"/>
                </a:solidFill>
              </a:rPr>
              <a:t>fracasada</a:t>
            </a:r>
            <a:r>
              <a:rPr sz="3200" spc="15" dirty="0">
                <a:solidFill>
                  <a:srgbClr val="2D2D2D"/>
                </a:solidFill>
              </a:rPr>
              <a:t> </a:t>
            </a:r>
            <a:r>
              <a:rPr sz="3200" dirty="0">
                <a:solidFill>
                  <a:srgbClr val="313131"/>
                </a:solidFill>
              </a:rPr>
              <a:t>se</a:t>
            </a:r>
            <a:r>
              <a:rPr sz="3200" spc="-60" dirty="0">
                <a:solidFill>
                  <a:srgbClr val="313131"/>
                </a:solidFill>
              </a:rPr>
              <a:t> </a:t>
            </a:r>
            <a:r>
              <a:rPr sz="3200" spc="-30" dirty="0">
                <a:solidFill>
                  <a:srgbClr val="2F2F2F"/>
                </a:solidFill>
              </a:rPr>
              <a:t>tratara</a:t>
            </a:r>
            <a:r>
              <a:rPr sz="3200" spc="10" dirty="0">
                <a:solidFill>
                  <a:srgbClr val="2F2F2F"/>
                </a:solidFill>
              </a:rPr>
              <a:t> </a:t>
            </a:r>
            <a:r>
              <a:rPr sz="3200" dirty="0">
                <a:solidFill>
                  <a:srgbClr val="3B3B3B"/>
                </a:solidFill>
              </a:rPr>
              <a:t>o</a:t>
            </a:r>
            <a:r>
              <a:rPr sz="3200" spc="-135" dirty="0">
                <a:solidFill>
                  <a:srgbClr val="3B3B3B"/>
                </a:solidFill>
              </a:rPr>
              <a:t> </a:t>
            </a:r>
            <a:r>
              <a:rPr sz="3200" spc="-35" dirty="0">
                <a:solidFill>
                  <a:srgbClr val="363636"/>
                </a:solidFill>
              </a:rPr>
              <a:t>interpelara</a:t>
            </a:r>
            <a:r>
              <a:rPr sz="3200" spc="30" dirty="0">
                <a:solidFill>
                  <a:srgbClr val="363636"/>
                </a:solidFill>
              </a:rPr>
              <a:t> </a:t>
            </a:r>
            <a:r>
              <a:rPr sz="3200" spc="-40" dirty="0">
                <a:solidFill>
                  <a:srgbClr val="2F2F2F"/>
                </a:solidFill>
              </a:rPr>
              <a:t>por</a:t>
            </a:r>
            <a:r>
              <a:rPr sz="3200" spc="-80" dirty="0">
                <a:solidFill>
                  <a:srgbClr val="2F2F2F"/>
                </a:solidFill>
              </a:rPr>
              <a:t> </a:t>
            </a:r>
            <a:r>
              <a:rPr sz="3200" dirty="0">
                <a:solidFill>
                  <a:srgbClr val="333333"/>
                </a:solidFill>
              </a:rPr>
              <a:t>los</a:t>
            </a:r>
            <a:r>
              <a:rPr sz="3200" spc="-85" dirty="0">
                <a:solidFill>
                  <a:srgbClr val="333333"/>
                </a:solidFill>
              </a:rPr>
              <a:t> </a:t>
            </a:r>
            <a:r>
              <a:rPr sz="3200" spc="-10" dirty="0">
                <a:solidFill>
                  <a:srgbClr val="2D2D2D"/>
                </a:solidFill>
              </a:rPr>
              <a:t>alimentos</a:t>
            </a:r>
            <a:endParaRPr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0774540" y="4625513"/>
            <a:ext cx="942379" cy="94237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908060" y="4019245"/>
            <a:ext cx="8773795" cy="5683094"/>
          </a:xfrm>
          <a:prstGeom prst="rect">
            <a:avLst/>
          </a:prstGeom>
        </p:spPr>
        <p:txBody>
          <a:bodyPr vert="horz" wrap="square" lIns="0" tIns="11430" rIns="0" bIns="0" rtlCol="0">
            <a:spAutoFit/>
          </a:bodyPr>
          <a:lstStyle/>
          <a:p>
            <a:pPr marL="12700">
              <a:lnSpc>
                <a:spcPct val="100000"/>
              </a:lnSpc>
              <a:spcBef>
                <a:spcPts val="90"/>
              </a:spcBef>
            </a:pPr>
            <a:r>
              <a:rPr sz="4000" spc="65" dirty="0">
                <a:solidFill>
                  <a:srgbClr val="084F83"/>
                </a:solidFill>
                <a:latin typeface="Cambria"/>
                <a:cs typeface="Cambria"/>
              </a:rPr>
              <a:t>CÁMARA:</a:t>
            </a:r>
            <a:r>
              <a:rPr sz="4000" spc="-35" dirty="0">
                <a:solidFill>
                  <a:srgbClr val="084F83"/>
                </a:solidFill>
                <a:latin typeface="Cambria"/>
                <a:cs typeface="Cambria"/>
              </a:rPr>
              <a:t> </a:t>
            </a:r>
            <a:r>
              <a:rPr sz="4000" dirty="0">
                <a:solidFill>
                  <a:srgbClr val="004979"/>
                </a:solidFill>
                <a:latin typeface="Cambria"/>
                <a:cs typeface="Cambria"/>
              </a:rPr>
              <a:t>Rechaza</a:t>
            </a:r>
            <a:r>
              <a:rPr sz="4000" spc="120" dirty="0">
                <a:solidFill>
                  <a:srgbClr val="004979"/>
                </a:solidFill>
                <a:latin typeface="Cambria"/>
                <a:cs typeface="Cambria"/>
              </a:rPr>
              <a:t> </a:t>
            </a:r>
            <a:r>
              <a:rPr sz="4000" dirty="0">
                <a:solidFill>
                  <a:srgbClr val="034F8A"/>
                </a:solidFill>
                <a:latin typeface="Cambria"/>
                <a:cs typeface="Cambria"/>
              </a:rPr>
              <a:t>el</a:t>
            </a:r>
            <a:r>
              <a:rPr sz="4000" spc="-95" dirty="0">
                <a:solidFill>
                  <a:srgbClr val="034F8A"/>
                </a:solidFill>
                <a:latin typeface="Cambria"/>
                <a:cs typeface="Cambria"/>
              </a:rPr>
              <a:t> </a:t>
            </a:r>
            <a:r>
              <a:rPr sz="4000" spc="-10" dirty="0">
                <a:solidFill>
                  <a:srgbClr val="08568C"/>
                </a:solidFill>
                <a:latin typeface="Cambria"/>
                <a:cs typeface="Cambria"/>
              </a:rPr>
              <a:t>recurso.</a:t>
            </a:r>
            <a:endParaRPr sz="4000" dirty="0">
              <a:latin typeface="Cambria"/>
              <a:cs typeface="Cambria"/>
            </a:endParaRPr>
          </a:p>
          <a:p>
            <a:pPr marL="341630" marR="5080" indent="3175" algn="just">
              <a:lnSpc>
                <a:spcPct val="111800"/>
              </a:lnSpc>
              <a:spcBef>
                <a:spcPts val="2095"/>
              </a:spcBef>
            </a:pPr>
            <a:r>
              <a:rPr sz="2800" i="1" dirty="0">
                <a:solidFill>
                  <a:srgbClr val="343434"/>
                </a:solidFill>
                <a:latin typeface="Cambria"/>
                <a:cs typeface="Cambria"/>
              </a:rPr>
              <a:t>“En</a:t>
            </a:r>
            <a:r>
              <a:rPr sz="2800" i="1" spc="5" dirty="0">
                <a:solidFill>
                  <a:srgbClr val="343434"/>
                </a:solidFill>
                <a:latin typeface="Cambria"/>
                <a:cs typeface="Cambria"/>
              </a:rPr>
              <a:t> </a:t>
            </a:r>
            <a:r>
              <a:rPr sz="2800" i="1" spc="-40" dirty="0">
                <a:solidFill>
                  <a:srgbClr val="333333"/>
                </a:solidFill>
                <a:latin typeface="Cambria"/>
                <a:cs typeface="Cambria"/>
              </a:rPr>
              <a:t>rigor,</a:t>
            </a:r>
            <a:r>
              <a:rPr sz="2800" i="1" spc="190" dirty="0">
                <a:solidFill>
                  <a:srgbClr val="333333"/>
                </a:solidFill>
                <a:latin typeface="Cambria"/>
                <a:cs typeface="Cambria"/>
              </a:rPr>
              <a:t> </a:t>
            </a:r>
            <a:r>
              <a:rPr sz="2800" i="1" spc="-20" dirty="0">
                <a:solidFill>
                  <a:srgbClr val="343434"/>
                </a:solidFill>
                <a:latin typeface="Cambria"/>
                <a:cs typeface="Cambria"/>
              </a:rPr>
              <a:t>la</a:t>
            </a:r>
            <a:r>
              <a:rPr sz="2800" i="1" spc="15" dirty="0">
                <a:solidFill>
                  <a:srgbClr val="343434"/>
                </a:solidFill>
                <a:latin typeface="Cambria"/>
                <a:cs typeface="Cambria"/>
              </a:rPr>
              <a:t> </a:t>
            </a:r>
            <a:r>
              <a:rPr sz="2800" i="1" dirty="0">
                <a:solidFill>
                  <a:srgbClr val="343434"/>
                </a:solidFill>
                <a:latin typeface="Cambria"/>
                <a:cs typeface="Cambria"/>
              </a:rPr>
              <a:t>instancia</a:t>
            </a:r>
            <a:r>
              <a:rPr sz="2800" i="1" spc="185" dirty="0">
                <a:solidFill>
                  <a:srgbClr val="343434"/>
                </a:solidFill>
                <a:latin typeface="Cambria"/>
                <a:cs typeface="Cambria"/>
              </a:rPr>
              <a:t> </a:t>
            </a:r>
            <a:r>
              <a:rPr sz="2800" i="1" spc="55" dirty="0">
                <a:solidFill>
                  <a:srgbClr val="383838"/>
                </a:solidFill>
                <a:latin typeface="Cambria"/>
                <a:cs typeface="Cambria"/>
              </a:rPr>
              <a:t>de</a:t>
            </a:r>
            <a:r>
              <a:rPr sz="2800" i="1" spc="370" dirty="0">
                <a:solidFill>
                  <a:srgbClr val="383838"/>
                </a:solidFill>
                <a:latin typeface="Cambria"/>
                <a:cs typeface="Cambria"/>
              </a:rPr>
              <a:t> </a:t>
            </a:r>
            <a:r>
              <a:rPr sz="2800" i="1" spc="75" dirty="0">
                <a:solidFill>
                  <a:srgbClr val="2B2B2B"/>
                </a:solidFill>
                <a:latin typeface="Cambria"/>
                <a:cs typeface="Cambria"/>
              </a:rPr>
              <a:t>mediación</a:t>
            </a:r>
            <a:r>
              <a:rPr sz="2800" i="1" spc="195" dirty="0">
                <a:solidFill>
                  <a:srgbClr val="2B2B2B"/>
                </a:solidFill>
                <a:latin typeface="Cambria"/>
                <a:cs typeface="Cambria"/>
              </a:rPr>
              <a:t> </a:t>
            </a:r>
            <a:r>
              <a:rPr sz="2800" i="1" spc="155" dirty="0">
                <a:solidFill>
                  <a:srgbClr val="262626"/>
                </a:solidFill>
                <a:latin typeface="Cambria"/>
                <a:cs typeface="Cambria"/>
              </a:rPr>
              <a:t>puede</a:t>
            </a:r>
            <a:r>
              <a:rPr sz="2800" i="1" spc="330" dirty="0">
                <a:solidFill>
                  <a:srgbClr val="262626"/>
                </a:solidFill>
                <a:latin typeface="Cambria"/>
                <a:cs typeface="Cambria"/>
              </a:rPr>
              <a:t> </a:t>
            </a:r>
            <a:r>
              <a:rPr sz="2800" i="1" spc="125" dirty="0">
                <a:solidFill>
                  <a:srgbClr val="333333"/>
                </a:solidFill>
                <a:latin typeface="Cambria"/>
                <a:cs typeface="Cambria"/>
              </a:rPr>
              <a:t>ser</a:t>
            </a:r>
            <a:r>
              <a:rPr sz="2800" i="1" spc="-5" dirty="0">
                <a:solidFill>
                  <a:srgbClr val="333333"/>
                </a:solidFill>
                <a:latin typeface="Cambria"/>
                <a:cs typeface="Cambria"/>
              </a:rPr>
              <a:t> </a:t>
            </a:r>
            <a:r>
              <a:rPr sz="2800" i="1" dirty="0">
                <a:solidFill>
                  <a:srgbClr val="333333"/>
                </a:solidFill>
                <a:latin typeface="Cambria"/>
                <a:cs typeface="Cambria"/>
              </a:rPr>
              <a:t>incluida</a:t>
            </a:r>
            <a:r>
              <a:rPr sz="2800" i="1" spc="185" dirty="0">
                <a:solidFill>
                  <a:srgbClr val="333333"/>
                </a:solidFill>
                <a:latin typeface="Cambria"/>
                <a:cs typeface="Cambria"/>
              </a:rPr>
              <a:t> </a:t>
            </a:r>
            <a:r>
              <a:rPr sz="2800" i="1" spc="140" dirty="0">
                <a:solidFill>
                  <a:srgbClr val="333333"/>
                </a:solidFill>
                <a:latin typeface="Cambria"/>
                <a:cs typeface="Cambria"/>
              </a:rPr>
              <a:t>como </a:t>
            </a:r>
            <a:r>
              <a:rPr sz="2800" i="1" spc="85" dirty="0">
                <a:solidFill>
                  <a:srgbClr val="363636"/>
                </a:solidFill>
                <a:latin typeface="Cambria"/>
                <a:cs typeface="Cambria"/>
              </a:rPr>
              <a:t>un</a:t>
            </a:r>
            <a:r>
              <a:rPr sz="2800" i="1" spc="-70" dirty="0">
                <a:solidFill>
                  <a:srgbClr val="363636"/>
                </a:solidFill>
                <a:latin typeface="Cambria"/>
                <a:cs typeface="Cambria"/>
              </a:rPr>
              <a:t> </a:t>
            </a:r>
            <a:r>
              <a:rPr sz="2800" i="1" spc="130" dirty="0">
                <a:solidFill>
                  <a:srgbClr val="343434"/>
                </a:solidFill>
                <a:latin typeface="Cambria"/>
                <a:cs typeface="Cambria"/>
              </a:rPr>
              <a:t>medio</a:t>
            </a:r>
            <a:r>
              <a:rPr sz="2800" i="1" spc="40" dirty="0">
                <a:solidFill>
                  <a:srgbClr val="343434"/>
                </a:solidFill>
                <a:latin typeface="Cambria"/>
                <a:cs typeface="Cambria"/>
              </a:rPr>
              <a:t>  </a:t>
            </a:r>
            <a:r>
              <a:rPr sz="2800" i="1" dirty="0">
                <a:solidFill>
                  <a:srgbClr val="343434"/>
                </a:solidFill>
                <a:latin typeface="Cambria"/>
                <a:cs typeface="Cambria"/>
              </a:rPr>
              <a:t>fehaciente</a:t>
            </a:r>
            <a:r>
              <a:rPr sz="2800" i="1" spc="385" dirty="0">
                <a:solidFill>
                  <a:srgbClr val="343434"/>
                </a:solidFill>
                <a:latin typeface="Cambria"/>
                <a:cs typeface="Cambria"/>
              </a:rPr>
              <a:t> </a:t>
            </a:r>
            <a:r>
              <a:rPr sz="2800" i="1" dirty="0">
                <a:solidFill>
                  <a:srgbClr val="3D3D3D"/>
                </a:solidFill>
                <a:latin typeface="Cambria"/>
                <a:cs typeface="Cambria"/>
              </a:rPr>
              <a:t>de</a:t>
            </a:r>
            <a:r>
              <a:rPr sz="2800" i="1" spc="420" dirty="0">
                <a:solidFill>
                  <a:srgbClr val="3D3D3D"/>
                </a:solidFill>
                <a:latin typeface="Cambria"/>
                <a:cs typeface="Cambria"/>
              </a:rPr>
              <a:t> </a:t>
            </a:r>
            <a:r>
              <a:rPr sz="2800" i="1" spc="45" dirty="0">
                <a:solidFill>
                  <a:srgbClr val="2B2B2B"/>
                </a:solidFill>
                <a:latin typeface="Cambria"/>
                <a:cs typeface="Cambria"/>
              </a:rPr>
              <a:t>interpelación,</a:t>
            </a:r>
            <a:r>
              <a:rPr sz="2800" i="1" spc="20" dirty="0">
                <a:solidFill>
                  <a:srgbClr val="2B2B2B"/>
                </a:solidFill>
                <a:latin typeface="Cambria"/>
                <a:cs typeface="Cambria"/>
              </a:rPr>
              <a:t> </a:t>
            </a:r>
            <a:r>
              <a:rPr sz="2800" i="1" spc="55" dirty="0">
                <a:solidFill>
                  <a:srgbClr val="3B3B3B"/>
                </a:solidFill>
                <a:latin typeface="Cambria"/>
                <a:cs typeface="Cambria"/>
              </a:rPr>
              <a:t>en</a:t>
            </a:r>
            <a:r>
              <a:rPr sz="2800" i="1" spc="210" dirty="0">
                <a:solidFill>
                  <a:srgbClr val="3B3B3B"/>
                </a:solidFill>
                <a:latin typeface="Cambria"/>
                <a:cs typeface="Cambria"/>
              </a:rPr>
              <a:t> </a:t>
            </a:r>
            <a:r>
              <a:rPr sz="2800" i="1" spc="85" dirty="0">
                <a:solidFill>
                  <a:srgbClr val="363636"/>
                </a:solidFill>
                <a:latin typeface="Cambria"/>
                <a:cs typeface="Cambria"/>
              </a:rPr>
              <a:t>un</a:t>
            </a:r>
            <a:r>
              <a:rPr sz="2800" i="1" spc="110" dirty="0">
                <a:solidFill>
                  <a:srgbClr val="363636"/>
                </a:solidFill>
                <a:latin typeface="Cambria"/>
                <a:cs typeface="Cambria"/>
              </a:rPr>
              <a:t> </a:t>
            </a:r>
            <a:r>
              <a:rPr sz="2800" i="1" spc="100" dirty="0">
                <a:solidFill>
                  <a:srgbClr val="282828"/>
                </a:solidFill>
                <a:latin typeface="Cambria"/>
                <a:cs typeface="Cambria"/>
              </a:rPr>
              <a:t>sentido</a:t>
            </a:r>
            <a:r>
              <a:rPr sz="2800" i="1" spc="105" dirty="0">
                <a:solidFill>
                  <a:srgbClr val="282828"/>
                </a:solidFill>
                <a:latin typeface="Cambria"/>
                <a:cs typeface="Cambria"/>
              </a:rPr>
              <a:t> </a:t>
            </a:r>
            <a:r>
              <a:rPr sz="2800" i="1" spc="-10" dirty="0">
                <a:solidFill>
                  <a:srgbClr val="333333"/>
                </a:solidFill>
                <a:latin typeface="Cambria"/>
                <a:cs typeface="Cambria"/>
              </a:rPr>
              <a:t>amplio, </a:t>
            </a:r>
            <a:r>
              <a:rPr sz="2800" i="1" spc="135" dirty="0">
                <a:solidFill>
                  <a:srgbClr val="3A3A3A"/>
                </a:solidFill>
                <a:latin typeface="Cambria"/>
                <a:cs typeface="Cambria"/>
              </a:rPr>
              <a:t>pues</a:t>
            </a:r>
            <a:r>
              <a:rPr sz="2800" i="1" spc="350" dirty="0">
                <a:solidFill>
                  <a:srgbClr val="3A3A3A"/>
                </a:solidFill>
                <a:latin typeface="Cambria"/>
                <a:cs typeface="Cambria"/>
              </a:rPr>
              <a:t> </a:t>
            </a:r>
            <a:r>
              <a:rPr sz="2800" i="1" spc="120" dirty="0">
                <a:solidFill>
                  <a:srgbClr val="363636"/>
                </a:solidFill>
                <a:latin typeface="Cambria"/>
                <a:cs typeface="Cambria"/>
              </a:rPr>
              <a:t>es</a:t>
            </a:r>
            <a:r>
              <a:rPr sz="2800" i="1" spc="300" dirty="0">
                <a:solidFill>
                  <a:srgbClr val="363636"/>
                </a:solidFill>
                <a:latin typeface="Cambria"/>
                <a:cs typeface="Cambria"/>
              </a:rPr>
              <a:t> </a:t>
            </a:r>
            <a:r>
              <a:rPr sz="2800" i="1" spc="85" dirty="0">
                <a:solidFill>
                  <a:srgbClr val="2D2D2D"/>
                </a:solidFill>
                <a:latin typeface="Cambria"/>
                <a:cs typeface="Cambria"/>
              </a:rPr>
              <a:t>uno</a:t>
            </a:r>
            <a:r>
              <a:rPr sz="2800" i="1" spc="55" dirty="0">
                <a:solidFill>
                  <a:srgbClr val="2D2D2D"/>
                </a:solidFill>
                <a:latin typeface="Cambria"/>
                <a:cs typeface="Cambria"/>
              </a:rPr>
              <a:t> </a:t>
            </a:r>
            <a:r>
              <a:rPr sz="2800" i="1" spc="80" dirty="0">
                <a:solidFill>
                  <a:srgbClr val="3D3D3D"/>
                </a:solidFill>
                <a:latin typeface="Cambria"/>
                <a:cs typeface="Cambria"/>
              </a:rPr>
              <a:t>de</a:t>
            </a:r>
            <a:r>
              <a:rPr sz="2800" i="1" spc="280" dirty="0">
                <a:solidFill>
                  <a:srgbClr val="3D3D3D"/>
                </a:solidFill>
                <a:latin typeface="Cambria"/>
                <a:cs typeface="Cambria"/>
              </a:rPr>
              <a:t> </a:t>
            </a:r>
            <a:r>
              <a:rPr sz="2800" i="1" dirty="0">
                <a:solidFill>
                  <a:srgbClr val="363636"/>
                </a:solidFill>
                <a:latin typeface="Cambria"/>
                <a:cs typeface="Cambria"/>
              </a:rPr>
              <a:t>los</a:t>
            </a:r>
            <a:r>
              <a:rPr sz="2800" i="1" spc="229" dirty="0">
                <a:solidFill>
                  <a:srgbClr val="363636"/>
                </a:solidFill>
                <a:latin typeface="Cambria"/>
                <a:cs typeface="Cambria"/>
              </a:rPr>
              <a:t> </a:t>
            </a:r>
            <a:r>
              <a:rPr sz="2800" i="1" spc="65" dirty="0">
                <a:solidFill>
                  <a:srgbClr val="343434"/>
                </a:solidFill>
                <a:latin typeface="Cambria"/>
                <a:cs typeface="Cambria"/>
              </a:rPr>
              <a:t>requisitos</a:t>
            </a:r>
            <a:r>
              <a:rPr sz="2800" i="1" spc="325" dirty="0">
                <a:solidFill>
                  <a:srgbClr val="343434"/>
                </a:solidFill>
                <a:latin typeface="Cambria"/>
                <a:cs typeface="Cambria"/>
              </a:rPr>
              <a:t> </a:t>
            </a:r>
            <a:r>
              <a:rPr sz="2800" i="1" spc="110" dirty="0">
                <a:solidFill>
                  <a:srgbClr val="2F2F2F"/>
                </a:solidFill>
                <a:latin typeface="Cambria"/>
                <a:cs typeface="Cambria"/>
              </a:rPr>
              <a:t>indispensables</a:t>
            </a:r>
            <a:r>
              <a:rPr sz="2800" i="1" spc="545" dirty="0">
                <a:solidFill>
                  <a:srgbClr val="2F2F2F"/>
                </a:solidFill>
                <a:latin typeface="Cambria"/>
                <a:cs typeface="Cambria"/>
              </a:rPr>
              <a:t> </a:t>
            </a:r>
            <a:r>
              <a:rPr sz="2800" i="1" dirty="0">
                <a:solidFill>
                  <a:srgbClr val="343434"/>
                </a:solidFill>
                <a:latin typeface="Cambria"/>
                <a:cs typeface="Cambria"/>
              </a:rPr>
              <a:t>y</a:t>
            </a:r>
            <a:r>
              <a:rPr sz="2800" i="1" spc="-10" dirty="0">
                <a:solidFill>
                  <a:srgbClr val="343434"/>
                </a:solidFill>
                <a:latin typeface="Cambria"/>
                <a:cs typeface="Cambria"/>
              </a:rPr>
              <a:t> </a:t>
            </a:r>
            <a:r>
              <a:rPr sz="2800" i="1" spc="65" dirty="0">
                <a:solidFill>
                  <a:srgbClr val="363636"/>
                </a:solidFill>
                <a:latin typeface="Cambria"/>
                <a:cs typeface="Cambria"/>
              </a:rPr>
              <a:t>previos</a:t>
            </a:r>
            <a:r>
              <a:rPr sz="2800" i="1" spc="310" dirty="0">
                <a:solidFill>
                  <a:srgbClr val="363636"/>
                </a:solidFill>
                <a:latin typeface="Cambria"/>
                <a:cs typeface="Cambria"/>
              </a:rPr>
              <a:t> </a:t>
            </a:r>
            <a:r>
              <a:rPr sz="2800" i="1" spc="75" dirty="0">
                <a:solidFill>
                  <a:srgbClr val="2D2D2D"/>
                </a:solidFill>
                <a:latin typeface="Cambria"/>
                <a:cs typeface="Cambria"/>
              </a:rPr>
              <a:t>a</a:t>
            </a:r>
            <a:r>
              <a:rPr sz="2800" i="1" spc="-50" dirty="0">
                <a:solidFill>
                  <a:srgbClr val="2D2D2D"/>
                </a:solidFill>
                <a:latin typeface="Cambria"/>
                <a:cs typeface="Cambria"/>
              </a:rPr>
              <a:t> </a:t>
            </a:r>
            <a:r>
              <a:rPr sz="2800" i="1" spc="-25" dirty="0">
                <a:solidFill>
                  <a:srgbClr val="313131"/>
                </a:solidFill>
                <a:latin typeface="Cambria"/>
                <a:cs typeface="Cambria"/>
              </a:rPr>
              <a:t>la </a:t>
            </a:r>
            <a:r>
              <a:rPr sz="2800" i="1" spc="65" dirty="0">
                <a:solidFill>
                  <a:srgbClr val="313131"/>
                </a:solidFill>
                <a:latin typeface="Cambria"/>
                <a:cs typeface="Cambria"/>
              </a:rPr>
              <a:t>interposición</a:t>
            </a:r>
            <a:r>
              <a:rPr sz="2800" i="1" spc="265" dirty="0">
                <a:solidFill>
                  <a:srgbClr val="313131"/>
                </a:solidFill>
                <a:latin typeface="Cambria"/>
                <a:cs typeface="Cambria"/>
              </a:rPr>
              <a:t> </a:t>
            </a:r>
            <a:r>
              <a:rPr sz="2800" i="1" spc="80" dirty="0">
                <a:solidFill>
                  <a:srgbClr val="383838"/>
                </a:solidFill>
                <a:latin typeface="Cambria"/>
                <a:cs typeface="Cambria"/>
              </a:rPr>
              <a:t>de</a:t>
            </a:r>
            <a:r>
              <a:rPr sz="2800" i="1" spc="330" dirty="0">
                <a:solidFill>
                  <a:srgbClr val="383838"/>
                </a:solidFill>
                <a:latin typeface="Cambria"/>
                <a:cs typeface="Cambria"/>
              </a:rPr>
              <a:t> </a:t>
            </a:r>
            <a:r>
              <a:rPr sz="2800" i="1" dirty="0">
                <a:solidFill>
                  <a:srgbClr val="3F3F3F"/>
                </a:solidFill>
                <a:latin typeface="Cambria"/>
                <a:cs typeface="Cambria"/>
              </a:rPr>
              <a:t>la</a:t>
            </a:r>
            <a:r>
              <a:rPr sz="2800" i="1" spc="85" dirty="0">
                <a:solidFill>
                  <a:srgbClr val="3F3F3F"/>
                </a:solidFill>
                <a:latin typeface="Cambria"/>
                <a:cs typeface="Cambria"/>
              </a:rPr>
              <a:t> </a:t>
            </a:r>
            <a:r>
              <a:rPr sz="2800" i="1" spc="75" dirty="0">
                <a:solidFill>
                  <a:srgbClr val="2F2F2F"/>
                </a:solidFill>
                <a:latin typeface="Cambria"/>
                <a:cs typeface="Cambria"/>
              </a:rPr>
              <a:t>demanda</a:t>
            </a:r>
            <a:r>
              <a:rPr sz="2800" i="1" spc="220" dirty="0">
                <a:solidFill>
                  <a:srgbClr val="2F2F2F"/>
                </a:solidFill>
                <a:latin typeface="Cambria"/>
                <a:cs typeface="Cambria"/>
              </a:rPr>
              <a:t> </a:t>
            </a:r>
            <a:r>
              <a:rPr sz="2800" i="1" spc="65" dirty="0">
                <a:solidFill>
                  <a:srgbClr val="363636"/>
                </a:solidFill>
                <a:latin typeface="Cambria"/>
                <a:cs typeface="Cambria"/>
              </a:rPr>
              <a:t>de</a:t>
            </a:r>
            <a:r>
              <a:rPr sz="2800" i="1" spc="350" dirty="0">
                <a:solidFill>
                  <a:srgbClr val="363636"/>
                </a:solidFill>
                <a:latin typeface="Cambria"/>
                <a:cs typeface="Cambria"/>
              </a:rPr>
              <a:t> </a:t>
            </a:r>
            <a:r>
              <a:rPr sz="2800" i="1" dirty="0">
                <a:solidFill>
                  <a:srgbClr val="2F2F2F"/>
                </a:solidFill>
                <a:latin typeface="Cambria"/>
                <a:cs typeface="Cambria"/>
              </a:rPr>
              <a:t>alimentos.</a:t>
            </a:r>
            <a:r>
              <a:rPr sz="2800" i="1" spc="305" dirty="0">
                <a:solidFill>
                  <a:srgbClr val="2F2F2F"/>
                </a:solidFill>
                <a:latin typeface="Cambria"/>
                <a:cs typeface="Cambria"/>
              </a:rPr>
              <a:t> </a:t>
            </a:r>
            <a:r>
              <a:rPr sz="2800" i="1" spc="60" dirty="0">
                <a:solidFill>
                  <a:srgbClr val="3B3B3B"/>
                </a:solidFill>
                <a:latin typeface="Cambria"/>
                <a:cs typeface="Cambria"/>
              </a:rPr>
              <a:t>Lo</a:t>
            </a:r>
            <a:r>
              <a:rPr sz="2800" i="1" spc="85" dirty="0">
                <a:solidFill>
                  <a:srgbClr val="3B3B3B"/>
                </a:solidFill>
                <a:latin typeface="Cambria"/>
                <a:cs typeface="Cambria"/>
              </a:rPr>
              <a:t> </a:t>
            </a:r>
            <a:r>
              <a:rPr sz="2800" i="1" dirty="0">
                <a:solidFill>
                  <a:srgbClr val="363636"/>
                </a:solidFill>
                <a:latin typeface="Cambria"/>
                <a:cs typeface="Cambria"/>
              </a:rPr>
              <a:t>que</a:t>
            </a:r>
            <a:r>
              <a:rPr sz="2800" i="1" spc="385" dirty="0">
                <a:solidFill>
                  <a:srgbClr val="363636"/>
                </a:solidFill>
                <a:latin typeface="Cambria"/>
                <a:cs typeface="Cambria"/>
              </a:rPr>
              <a:t> </a:t>
            </a:r>
            <a:r>
              <a:rPr sz="2800" i="1" spc="-10" dirty="0">
                <a:solidFill>
                  <a:srgbClr val="2B2B2B"/>
                </a:solidFill>
                <a:latin typeface="Cambria"/>
                <a:cs typeface="Cambria"/>
              </a:rPr>
              <a:t>implica</a:t>
            </a:r>
            <a:r>
              <a:rPr sz="2800" i="1" spc="610" dirty="0">
                <a:solidFill>
                  <a:srgbClr val="2B2B2B"/>
                </a:solidFill>
                <a:latin typeface="Cambria"/>
                <a:cs typeface="Cambria"/>
              </a:rPr>
              <a:t> </a:t>
            </a:r>
            <a:r>
              <a:rPr sz="2800" i="1" dirty="0">
                <a:solidFill>
                  <a:srgbClr val="343434"/>
                </a:solidFill>
                <a:latin typeface="Cambria"/>
                <a:cs typeface="Cambria"/>
              </a:rPr>
              <a:t>que</a:t>
            </a:r>
            <a:r>
              <a:rPr sz="2800" i="1" spc="425" dirty="0">
                <a:solidFill>
                  <a:srgbClr val="343434"/>
                </a:solidFill>
                <a:latin typeface="Cambria"/>
                <a:cs typeface="Cambria"/>
              </a:rPr>
              <a:t> </a:t>
            </a:r>
            <a:r>
              <a:rPr sz="2800" i="1" dirty="0">
                <a:solidFill>
                  <a:srgbClr val="383838"/>
                </a:solidFill>
                <a:latin typeface="Cambria"/>
                <a:cs typeface="Cambria"/>
              </a:rPr>
              <a:t>el</a:t>
            </a:r>
            <a:r>
              <a:rPr sz="2800" i="1" spc="95" dirty="0">
                <a:solidFill>
                  <a:srgbClr val="383838"/>
                </a:solidFill>
                <a:latin typeface="Cambria"/>
                <a:cs typeface="Cambria"/>
              </a:rPr>
              <a:t> </a:t>
            </a:r>
            <a:r>
              <a:rPr sz="2800" i="1" spc="85" dirty="0">
                <a:solidFill>
                  <a:srgbClr val="2B2B2B"/>
                </a:solidFill>
                <a:latin typeface="Cambria"/>
                <a:cs typeface="Cambria"/>
              </a:rPr>
              <a:t>demandado</a:t>
            </a:r>
            <a:r>
              <a:rPr sz="2800" i="1" spc="170" dirty="0">
                <a:solidFill>
                  <a:srgbClr val="2B2B2B"/>
                </a:solidFill>
                <a:latin typeface="Cambria"/>
                <a:cs typeface="Cambria"/>
              </a:rPr>
              <a:t> </a:t>
            </a:r>
            <a:r>
              <a:rPr sz="2800" i="1" dirty="0">
                <a:solidFill>
                  <a:srgbClr val="383838"/>
                </a:solidFill>
                <a:latin typeface="Cambria"/>
                <a:cs typeface="Cambria"/>
              </a:rPr>
              <a:t>ha</a:t>
            </a:r>
            <a:r>
              <a:rPr sz="2800" i="1" spc="100" dirty="0">
                <a:solidFill>
                  <a:srgbClr val="383838"/>
                </a:solidFill>
                <a:latin typeface="Cambria"/>
                <a:cs typeface="Cambria"/>
              </a:rPr>
              <a:t> </a:t>
            </a:r>
            <a:r>
              <a:rPr sz="2800" i="1" spc="130" dirty="0">
                <a:solidFill>
                  <a:srgbClr val="333333"/>
                </a:solidFill>
                <a:latin typeface="Cambria"/>
                <a:cs typeface="Cambria"/>
              </a:rPr>
              <a:t>sido</a:t>
            </a:r>
            <a:r>
              <a:rPr sz="2800" i="1" spc="65" dirty="0">
                <a:solidFill>
                  <a:srgbClr val="333333"/>
                </a:solidFill>
                <a:latin typeface="Cambria"/>
                <a:cs typeface="Cambria"/>
              </a:rPr>
              <a:t> </a:t>
            </a:r>
            <a:r>
              <a:rPr sz="2800" i="1" spc="70" dirty="0">
                <a:solidFill>
                  <a:srgbClr val="313131"/>
                </a:solidFill>
                <a:latin typeface="Cambria"/>
                <a:cs typeface="Cambria"/>
              </a:rPr>
              <a:t>citado</a:t>
            </a:r>
            <a:r>
              <a:rPr sz="2800" i="1" spc="90" dirty="0">
                <a:solidFill>
                  <a:srgbClr val="313131"/>
                </a:solidFill>
                <a:latin typeface="Cambria"/>
                <a:cs typeface="Cambria"/>
              </a:rPr>
              <a:t> </a:t>
            </a:r>
            <a:r>
              <a:rPr sz="2800" i="1" spc="75" dirty="0">
                <a:solidFill>
                  <a:srgbClr val="363636"/>
                </a:solidFill>
                <a:latin typeface="Cambria"/>
                <a:cs typeface="Cambria"/>
              </a:rPr>
              <a:t>a</a:t>
            </a:r>
            <a:r>
              <a:rPr sz="2800" i="1" spc="-35" dirty="0">
                <a:solidFill>
                  <a:srgbClr val="363636"/>
                </a:solidFill>
                <a:latin typeface="Cambria"/>
                <a:cs typeface="Cambria"/>
              </a:rPr>
              <a:t> </a:t>
            </a:r>
            <a:r>
              <a:rPr sz="2800" i="1" spc="-10" dirty="0">
                <a:solidFill>
                  <a:srgbClr val="2A2A2A"/>
                </a:solidFill>
                <a:latin typeface="Cambria"/>
                <a:cs typeface="Cambria"/>
              </a:rPr>
              <a:t>la</a:t>
            </a:r>
            <a:r>
              <a:rPr sz="2800" i="1" dirty="0">
                <a:solidFill>
                  <a:srgbClr val="2A2A2A"/>
                </a:solidFill>
                <a:latin typeface="Cambria"/>
                <a:cs typeface="Cambria"/>
              </a:rPr>
              <a:t> </a:t>
            </a:r>
            <a:r>
              <a:rPr sz="2800" i="1" spc="50" dirty="0">
                <a:solidFill>
                  <a:srgbClr val="2F2F2F"/>
                </a:solidFill>
                <a:latin typeface="Cambria"/>
                <a:cs typeface="Cambria"/>
              </a:rPr>
              <a:t>audiencia</a:t>
            </a:r>
            <a:r>
              <a:rPr sz="2800" i="1" spc="240" dirty="0">
                <a:solidFill>
                  <a:srgbClr val="2F2F2F"/>
                </a:solidFill>
                <a:latin typeface="Cambria"/>
                <a:cs typeface="Cambria"/>
              </a:rPr>
              <a:t> </a:t>
            </a:r>
            <a:r>
              <a:rPr sz="2800" i="1" spc="30" dirty="0">
                <a:solidFill>
                  <a:srgbClr val="3A3A3A"/>
                </a:solidFill>
                <a:latin typeface="Cambria"/>
                <a:cs typeface="Cambria"/>
              </a:rPr>
              <a:t>de </a:t>
            </a:r>
            <a:r>
              <a:rPr sz="2800" i="1" spc="50" dirty="0">
                <a:solidFill>
                  <a:srgbClr val="2F2F2F"/>
                </a:solidFill>
                <a:latin typeface="Cambria"/>
                <a:cs typeface="Cambria"/>
              </a:rPr>
              <a:t>mediación,</a:t>
            </a:r>
            <a:r>
              <a:rPr sz="2800" i="1" spc="575" dirty="0">
                <a:solidFill>
                  <a:srgbClr val="2F2F2F"/>
                </a:solidFill>
                <a:latin typeface="Cambria"/>
                <a:cs typeface="Cambria"/>
              </a:rPr>
              <a:t> </a:t>
            </a:r>
            <a:r>
              <a:rPr sz="2800" i="1" dirty="0">
                <a:solidFill>
                  <a:srgbClr val="383838"/>
                </a:solidFill>
                <a:latin typeface="Cambria"/>
                <a:cs typeface="Cambria"/>
              </a:rPr>
              <a:t>y</a:t>
            </a:r>
            <a:r>
              <a:rPr sz="2800" i="1" spc="-25" dirty="0">
                <a:solidFill>
                  <a:srgbClr val="383838"/>
                </a:solidFill>
                <a:latin typeface="Cambria"/>
                <a:cs typeface="Cambria"/>
              </a:rPr>
              <a:t> </a:t>
            </a:r>
            <a:r>
              <a:rPr sz="2800" i="1" dirty="0">
                <a:solidFill>
                  <a:srgbClr val="383838"/>
                </a:solidFill>
                <a:latin typeface="Cambria"/>
                <a:cs typeface="Cambria"/>
              </a:rPr>
              <a:t>no</a:t>
            </a:r>
            <a:r>
              <a:rPr sz="2800" i="1" spc="480" dirty="0">
                <a:solidFill>
                  <a:srgbClr val="383838"/>
                </a:solidFill>
                <a:latin typeface="Cambria"/>
                <a:cs typeface="Cambria"/>
              </a:rPr>
              <a:t> </a:t>
            </a:r>
            <a:r>
              <a:rPr sz="2800" i="1" spc="85" dirty="0">
                <a:solidFill>
                  <a:srgbClr val="2A2A2A"/>
                </a:solidFill>
                <a:latin typeface="Cambria"/>
                <a:cs typeface="Cambria"/>
              </a:rPr>
              <a:t>comparece,</a:t>
            </a:r>
            <a:r>
              <a:rPr sz="2800" i="1" spc="260" dirty="0">
                <a:solidFill>
                  <a:srgbClr val="2A2A2A"/>
                </a:solidFill>
                <a:latin typeface="Cambria"/>
                <a:cs typeface="Cambria"/>
              </a:rPr>
              <a:t> </a:t>
            </a:r>
            <a:r>
              <a:rPr sz="2800" i="1" spc="110" dirty="0">
                <a:solidFill>
                  <a:srgbClr val="3F3F3F"/>
                </a:solidFill>
                <a:latin typeface="Cambria"/>
                <a:cs typeface="Cambria"/>
              </a:rPr>
              <a:t>o</a:t>
            </a:r>
            <a:r>
              <a:rPr sz="2800" i="1" spc="10" dirty="0">
                <a:solidFill>
                  <a:srgbClr val="3F3F3F"/>
                </a:solidFill>
                <a:latin typeface="Cambria"/>
                <a:cs typeface="Cambria"/>
              </a:rPr>
              <a:t> </a:t>
            </a:r>
            <a:r>
              <a:rPr sz="2800" i="1" spc="50" dirty="0">
                <a:solidFill>
                  <a:srgbClr val="2F2F2F"/>
                </a:solidFill>
                <a:latin typeface="Cambria"/>
                <a:cs typeface="Cambria"/>
              </a:rPr>
              <a:t>habiéndolo</a:t>
            </a:r>
            <a:r>
              <a:rPr sz="2800" i="1" spc="140" dirty="0">
                <a:solidFill>
                  <a:srgbClr val="2F2F2F"/>
                </a:solidFill>
                <a:latin typeface="Cambria"/>
                <a:cs typeface="Cambria"/>
              </a:rPr>
              <a:t> </a:t>
            </a:r>
            <a:r>
              <a:rPr sz="2800" i="1" spc="150" dirty="0">
                <a:solidFill>
                  <a:srgbClr val="383838"/>
                </a:solidFill>
                <a:latin typeface="Cambria"/>
                <a:cs typeface="Cambria"/>
              </a:rPr>
              <a:t>hecho</a:t>
            </a:r>
            <a:r>
              <a:rPr sz="2800" i="1" spc="5" dirty="0">
                <a:solidFill>
                  <a:srgbClr val="383838"/>
                </a:solidFill>
                <a:latin typeface="Cambria"/>
                <a:cs typeface="Cambria"/>
              </a:rPr>
              <a:t> </a:t>
            </a:r>
            <a:r>
              <a:rPr sz="2800" i="1" spc="175" dirty="0">
                <a:solidFill>
                  <a:srgbClr val="343434"/>
                </a:solidFill>
                <a:latin typeface="Cambria"/>
                <a:cs typeface="Cambria"/>
              </a:rPr>
              <a:t>no</a:t>
            </a:r>
            <a:r>
              <a:rPr sz="2800" i="1" spc="-25" dirty="0">
                <a:solidFill>
                  <a:srgbClr val="343434"/>
                </a:solidFill>
                <a:latin typeface="Cambria"/>
                <a:cs typeface="Cambria"/>
              </a:rPr>
              <a:t> </a:t>
            </a:r>
            <a:r>
              <a:rPr sz="2800" i="1" spc="130" dirty="0">
                <a:solidFill>
                  <a:srgbClr val="3B3B3B"/>
                </a:solidFill>
                <a:latin typeface="Cambria"/>
                <a:cs typeface="Cambria"/>
              </a:rPr>
              <a:t>se</a:t>
            </a:r>
            <a:r>
              <a:rPr sz="2800" i="1" spc="210" dirty="0">
                <a:solidFill>
                  <a:srgbClr val="3B3B3B"/>
                </a:solidFill>
                <a:latin typeface="Cambria"/>
                <a:cs typeface="Cambria"/>
              </a:rPr>
              <a:t> </a:t>
            </a:r>
            <a:r>
              <a:rPr sz="2800" i="1" spc="-10" dirty="0">
                <a:solidFill>
                  <a:srgbClr val="313131"/>
                </a:solidFill>
                <a:latin typeface="Cambria"/>
                <a:cs typeface="Cambria"/>
              </a:rPr>
              <a:t>arriba </a:t>
            </a:r>
            <a:r>
              <a:rPr sz="2800" i="1" spc="75" dirty="0">
                <a:solidFill>
                  <a:srgbClr val="3B3B3B"/>
                </a:solidFill>
                <a:latin typeface="Cambria"/>
                <a:cs typeface="Cambria"/>
              </a:rPr>
              <a:t>a</a:t>
            </a:r>
            <a:r>
              <a:rPr sz="2800" i="1" spc="-35" dirty="0">
                <a:solidFill>
                  <a:srgbClr val="3B3B3B"/>
                </a:solidFill>
                <a:latin typeface="Cambria"/>
                <a:cs typeface="Cambria"/>
              </a:rPr>
              <a:t> </a:t>
            </a:r>
            <a:r>
              <a:rPr sz="2800" i="1" spc="85" dirty="0">
                <a:solidFill>
                  <a:srgbClr val="313131"/>
                </a:solidFill>
                <a:latin typeface="Cambria"/>
                <a:cs typeface="Cambria"/>
              </a:rPr>
              <a:t>un</a:t>
            </a:r>
            <a:r>
              <a:rPr sz="2800" i="1" spc="-10" dirty="0">
                <a:solidFill>
                  <a:srgbClr val="313131"/>
                </a:solidFill>
                <a:latin typeface="Cambria"/>
                <a:cs typeface="Cambria"/>
              </a:rPr>
              <a:t> </a:t>
            </a:r>
            <a:r>
              <a:rPr sz="2800" i="1" spc="90" dirty="0">
                <a:solidFill>
                  <a:srgbClr val="313131"/>
                </a:solidFill>
                <a:latin typeface="Cambria"/>
                <a:cs typeface="Cambria"/>
              </a:rPr>
              <a:t>acuerdo</a:t>
            </a:r>
            <a:r>
              <a:rPr sz="2800" i="1" spc="180" dirty="0">
                <a:solidFill>
                  <a:srgbClr val="313131"/>
                </a:solidFill>
                <a:latin typeface="Cambria"/>
                <a:cs typeface="Cambria"/>
              </a:rPr>
              <a:t> </a:t>
            </a:r>
            <a:r>
              <a:rPr sz="2800" i="1" dirty="0">
                <a:solidFill>
                  <a:srgbClr val="333333"/>
                </a:solidFill>
                <a:latin typeface="Cambria"/>
                <a:cs typeface="Cambria"/>
              </a:rPr>
              <a:t>entre</a:t>
            </a:r>
            <a:r>
              <a:rPr sz="2800" i="1" spc="210" dirty="0">
                <a:solidFill>
                  <a:srgbClr val="333333"/>
                </a:solidFill>
                <a:latin typeface="Cambria"/>
                <a:cs typeface="Cambria"/>
              </a:rPr>
              <a:t> </a:t>
            </a:r>
            <a:r>
              <a:rPr sz="2800" i="1" dirty="0">
                <a:solidFill>
                  <a:srgbClr val="333333"/>
                </a:solidFill>
                <a:latin typeface="Cambria"/>
                <a:cs typeface="Cambria"/>
              </a:rPr>
              <a:t>las</a:t>
            </a:r>
            <a:r>
              <a:rPr sz="2800" i="1" spc="250" dirty="0">
                <a:solidFill>
                  <a:srgbClr val="333333"/>
                </a:solidFill>
                <a:latin typeface="Cambria"/>
                <a:cs typeface="Cambria"/>
              </a:rPr>
              <a:t> </a:t>
            </a:r>
            <a:r>
              <a:rPr sz="2800" i="1" spc="65" dirty="0">
                <a:solidFill>
                  <a:srgbClr val="2F2F2F"/>
                </a:solidFill>
                <a:latin typeface="Cambria"/>
                <a:cs typeface="Cambria"/>
              </a:rPr>
              <a:t>partes.</a:t>
            </a:r>
            <a:r>
              <a:rPr sz="2800" i="1" spc="210" dirty="0">
                <a:solidFill>
                  <a:srgbClr val="2F2F2F"/>
                </a:solidFill>
                <a:latin typeface="Cambria"/>
                <a:cs typeface="Cambria"/>
              </a:rPr>
              <a:t> </a:t>
            </a:r>
            <a:r>
              <a:rPr sz="2800" b="1" i="1" dirty="0">
                <a:solidFill>
                  <a:srgbClr val="363636"/>
                </a:solidFill>
                <a:latin typeface="Cambria"/>
                <a:cs typeface="Cambria"/>
              </a:rPr>
              <a:t>Es</a:t>
            </a:r>
            <a:r>
              <a:rPr sz="2800" b="1" i="1" spc="310" dirty="0">
                <a:solidFill>
                  <a:srgbClr val="363636"/>
                </a:solidFill>
                <a:latin typeface="Cambria"/>
                <a:cs typeface="Cambria"/>
              </a:rPr>
              <a:t> </a:t>
            </a:r>
            <a:r>
              <a:rPr sz="2800" b="1" i="1" dirty="0">
                <a:solidFill>
                  <a:srgbClr val="343434"/>
                </a:solidFill>
                <a:latin typeface="Cambria"/>
                <a:cs typeface="Cambria"/>
              </a:rPr>
              <a:t>decir,</a:t>
            </a:r>
            <a:r>
              <a:rPr sz="2800" b="1" i="1" spc="160" dirty="0">
                <a:solidFill>
                  <a:srgbClr val="343434"/>
                </a:solidFill>
                <a:latin typeface="Cambria"/>
                <a:cs typeface="Cambria"/>
              </a:rPr>
              <a:t> </a:t>
            </a:r>
            <a:r>
              <a:rPr sz="2800" b="1" i="1" spc="80" dirty="0">
                <a:solidFill>
                  <a:srgbClr val="313131"/>
                </a:solidFill>
                <a:latin typeface="Cambria"/>
                <a:cs typeface="Cambria"/>
              </a:rPr>
              <a:t>cuando</a:t>
            </a:r>
            <a:r>
              <a:rPr sz="2800" b="1" i="1" spc="145" dirty="0">
                <a:solidFill>
                  <a:srgbClr val="313131"/>
                </a:solidFill>
                <a:latin typeface="Cambria"/>
                <a:cs typeface="Cambria"/>
              </a:rPr>
              <a:t> </a:t>
            </a:r>
            <a:r>
              <a:rPr sz="2800" b="1" i="1" spc="-20" dirty="0">
                <a:solidFill>
                  <a:srgbClr val="2F2F2F"/>
                </a:solidFill>
                <a:latin typeface="Cambria"/>
                <a:cs typeface="Cambria"/>
              </a:rPr>
              <a:t>la</a:t>
            </a:r>
            <a:r>
              <a:rPr sz="2800" b="1" i="1" dirty="0">
                <a:solidFill>
                  <a:srgbClr val="2F2F2F"/>
                </a:solidFill>
                <a:latin typeface="Cambria"/>
                <a:cs typeface="Cambria"/>
              </a:rPr>
              <a:t> </a:t>
            </a:r>
            <a:r>
              <a:rPr sz="2800" b="1" i="1" spc="65" dirty="0">
                <a:solidFill>
                  <a:srgbClr val="313131"/>
                </a:solidFill>
                <a:latin typeface="Cambria"/>
                <a:cs typeface="Cambria"/>
              </a:rPr>
              <a:t>mediación </a:t>
            </a:r>
            <a:r>
              <a:rPr sz="2800" b="1" i="1" spc="-10" dirty="0">
                <a:solidFill>
                  <a:srgbClr val="333333"/>
                </a:solidFill>
                <a:latin typeface="Cambria"/>
                <a:cs typeface="Cambria"/>
              </a:rPr>
              <a:t>fracasa</a:t>
            </a:r>
            <a:r>
              <a:rPr sz="2800" b="1" i="1" spc="25" dirty="0">
                <a:solidFill>
                  <a:srgbClr val="333333"/>
                </a:solidFill>
                <a:latin typeface="Cambria"/>
                <a:cs typeface="Cambria"/>
              </a:rPr>
              <a:t> </a:t>
            </a:r>
            <a:r>
              <a:rPr sz="2800" b="1" i="1" spc="65" dirty="0">
                <a:solidFill>
                  <a:srgbClr val="343434"/>
                </a:solidFill>
                <a:latin typeface="Cambria"/>
                <a:cs typeface="Cambria"/>
              </a:rPr>
              <a:t>por</a:t>
            </a:r>
            <a:r>
              <a:rPr sz="2800" b="1" i="1" spc="5" dirty="0">
                <a:solidFill>
                  <a:srgbClr val="343434"/>
                </a:solidFill>
                <a:latin typeface="Cambria"/>
                <a:cs typeface="Cambria"/>
              </a:rPr>
              <a:t> </a:t>
            </a:r>
            <a:r>
              <a:rPr sz="2800" b="1" i="1" spc="70" dirty="0">
                <a:solidFill>
                  <a:srgbClr val="313131"/>
                </a:solidFill>
                <a:latin typeface="Cambria"/>
                <a:cs typeface="Cambria"/>
              </a:rPr>
              <a:t>inacción</a:t>
            </a:r>
            <a:r>
              <a:rPr sz="2800" b="1" i="1" spc="85" dirty="0">
                <a:solidFill>
                  <a:srgbClr val="313131"/>
                </a:solidFill>
                <a:latin typeface="Cambria"/>
                <a:cs typeface="Cambria"/>
              </a:rPr>
              <a:t> </a:t>
            </a:r>
            <a:r>
              <a:rPr sz="2800" b="1" i="1" spc="65" dirty="0">
                <a:solidFill>
                  <a:srgbClr val="343434"/>
                </a:solidFill>
                <a:latin typeface="Cambria"/>
                <a:cs typeface="Cambria"/>
              </a:rPr>
              <a:t>del</a:t>
            </a:r>
            <a:r>
              <a:rPr sz="2800" b="1" i="1" spc="55" dirty="0">
                <a:solidFill>
                  <a:srgbClr val="343434"/>
                </a:solidFill>
                <a:latin typeface="Cambria"/>
                <a:cs typeface="Cambria"/>
              </a:rPr>
              <a:t> </a:t>
            </a:r>
            <a:r>
              <a:rPr sz="2800" b="1" i="1" spc="70" dirty="0">
                <a:solidFill>
                  <a:srgbClr val="363636"/>
                </a:solidFill>
                <a:latin typeface="Cambria"/>
                <a:cs typeface="Cambria"/>
              </a:rPr>
              <a:t>citado</a:t>
            </a:r>
            <a:r>
              <a:rPr sz="2800" b="1" i="1" spc="75" dirty="0">
                <a:solidFill>
                  <a:srgbClr val="363636"/>
                </a:solidFill>
                <a:latin typeface="Cambria"/>
                <a:cs typeface="Cambria"/>
              </a:rPr>
              <a:t> </a:t>
            </a:r>
            <a:r>
              <a:rPr sz="2800" b="1" i="1" spc="95" dirty="0">
                <a:solidFill>
                  <a:srgbClr val="3B3B3B"/>
                </a:solidFill>
                <a:latin typeface="Cambria"/>
                <a:cs typeface="Cambria"/>
              </a:rPr>
              <a:t>o</a:t>
            </a:r>
            <a:r>
              <a:rPr sz="2800" b="1" i="1" spc="-30" dirty="0">
                <a:solidFill>
                  <a:srgbClr val="3B3B3B"/>
                </a:solidFill>
                <a:latin typeface="Cambria"/>
                <a:cs typeface="Cambria"/>
              </a:rPr>
              <a:t> </a:t>
            </a:r>
            <a:r>
              <a:rPr sz="2800" b="1" i="1" spc="65" dirty="0">
                <a:solidFill>
                  <a:srgbClr val="343434"/>
                </a:solidFill>
                <a:latin typeface="Cambria"/>
                <a:cs typeface="Cambria"/>
              </a:rPr>
              <a:t>por</a:t>
            </a:r>
            <a:r>
              <a:rPr sz="2800" b="1" i="1" spc="450" dirty="0">
                <a:solidFill>
                  <a:srgbClr val="343434"/>
                </a:solidFill>
                <a:latin typeface="Cambria"/>
                <a:cs typeface="Cambria"/>
              </a:rPr>
              <a:t> </a:t>
            </a:r>
            <a:r>
              <a:rPr sz="2800" b="1" i="1" spc="-110" dirty="0">
                <a:solidFill>
                  <a:srgbClr val="2A2A2A"/>
                </a:solidFill>
                <a:latin typeface="Cambria"/>
                <a:cs typeface="Cambria"/>
              </a:rPr>
              <a:t>falta</a:t>
            </a:r>
            <a:r>
              <a:rPr sz="2800" b="1" i="1" spc="15" dirty="0">
                <a:solidFill>
                  <a:srgbClr val="2A2A2A"/>
                </a:solidFill>
                <a:latin typeface="Cambria"/>
                <a:cs typeface="Cambria"/>
              </a:rPr>
              <a:t> </a:t>
            </a:r>
            <a:r>
              <a:rPr sz="2800" b="1" i="1" dirty="0">
                <a:solidFill>
                  <a:srgbClr val="383838"/>
                </a:solidFill>
                <a:latin typeface="Cambria"/>
                <a:cs typeface="Cambria"/>
              </a:rPr>
              <a:t>de</a:t>
            </a:r>
            <a:r>
              <a:rPr sz="2800" b="1" i="1" spc="60" dirty="0">
                <a:solidFill>
                  <a:srgbClr val="383838"/>
                </a:solidFill>
                <a:latin typeface="Cambria"/>
                <a:cs typeface="Cambria"/>
              </a:rPr>
              <a:t>  </a:t>
            </a:r>
            <a:r>
              <a:rPr sz="2800" b="1" i="1" spc="45" dirty="0">
                <a:solidFill>
                  <a:srgbClr val="313131"/>
                </a:solidFill>
                <a:latin typeface="Cambria"/>
                <a:cs typeface="Cambria"/>
              </a:rPr>
              <a:t>acuerdo.”</a:t>
            </a:r>
            <a:endParaRPr sz="2800" b="1" dirty="0">
              <a:latin typeface="Cambria"/>
              <a:cs typeface="Cambria"/>
            </a:endParaRPr>
          </a:p>
        </p:txBody>
      </p:sp>
      <p:sp>
        <p:nvSpPr>
          <p:cNvPr id="6" name="object 6"/>
          <p:cNvSpPr txBox="1"/>
          <p:nvPr/>
        </p:nvSpPr>
        <p:spPr>
          <a:xfrm>
            <a:off x="10760435" y="6273757"/>
            <a:ext cx="6786245" cy="999632"/>
          </a:xfrm>
          <a:prstGeom prst="rect">
            <a:avLst/>
          </a:prstGeom>
        </p:spPr>
        <p:txBody>
          <a:bodyPr vert="horz" wrap="square" lIns="0" tIns="14604" rIns="0" bIns="0" rtlCol="0">
            <a:spAutoFit/>
          </a:bodyPr>
          <a:lstStyle/>
          <a:p>
            <a:pPr marL="12700">
              <a:lnSpc>
                <a:spcPct val="100000"/>
              </a:lnSpc>
              <a:spcBef>
                <a:spcPts val="114"/>
              </a:spcBef>
            </a:pPr>
            <a:r>
              <a:rPr sz="3200" spc="80" dirty="0">
                <a:solidFill>
                  <a:srgbClr val="363636"/>
                </a:solidFill>
                <a:latin typeface="Cambria"/>
                <a:cs typeface="Cambria"/>
              </a:rPr>
              <a:t>Confirmación</a:t>
            </a:r>
            <a:r>
              <a:rPr sz="3200" spc="350" dirty="0">
                <a:solidFill>
                  <a:srgbClr val="363636"/>
                </a:solidFill>
                <a:latin typeface="Cambria"/>
                <a:cs typeface="Cambria"/>
              </a:rPr>
              <a:t> </a:t>
            </a:r>
            <a:r>
              <a:rPr sz="3200" spc="90" dirty="0">
                <a:solidFill>
                  <a:srgbClr val="2A2A2A"/>
                </a:solidFill>
                <a:latin typeface="Cambria"/>
                <a:cs typeface="Cambria"/>
              </a:rPr>
              <a:t>de</a:t>
            </a:r>
            <a:r>
              <a:rPr sz="3200" spc="360" dirty="0">
                <a:solidFill>
                  <a:srgbClr val="2A2A2A"/>
                </a:solidFill>
                <a:latin typeface="Cambria"/>
                <a:cs typeface="Cambria"/>
              </a:rPr>
              <a:t> </a:t>
            </a:r>
            <a:r>
              <a:rPr sz="3200" dirty="0">
                <a:solidFill>
                  <a:srgbClr val="383838"/>
                </a:solidFill>
                <a:latin typeface="Cambria"/>
                <a:cs typeface="Cambria"/>
              </a:rPr>
              <a:t>la</a:t>
            </a:r>
            <a:r>
              <a:rPr sz="3200" spc="150" dirty="0">
                <a:solidFill>
                  <a:srgbClr val="383838"/>
                </a:solidFill>
                <a:latin typeface="Cambria"/>
                <a:cs typeface="Cambria"/>
              </a:rPr>
              <a:t> </a:t>
            </a:r>
            <a:r>
              <a:rPr sz="3200" spc="85" dirty="0">
                <a:solidFill>
                  <a:srgbClr val="2A2A2A"/>
                </a:solidFill>
                <a:latin typeface="Cambria"/>
                <a:cs typeface="Cambria"/>
              </a:rPr>
              <a:t>retroactividad</a:t>
            </a:r>
            <a:r>
              <a:rPr sz="3200" spc="125" dirty="0">
                <a:solidFill>
                  <a:srgbClr val="2A2A2A"/>
                </a:solidFill>
                <a:latin typeface="Cambria"/>
                <a:cs typeface="Cambria"/>
              </a:rPr>
              <a:t> </a:t>
            </a:r>
            <a:r>
              <a:rPr sz="3200" spc="55" dirty="0">
                <a:solidFill>
                  <a:schemeClr val="tx1"/>
                </a:solidFill>
                <a:latin typeface="Cambria"/>
                <a:cs typeface="Cambria"/>
              </a:rPr>
              <a:t>a</a:t>
            </a:r>
            <a:r>
              <a:rPr sz="3200" spc="150" dirty="0">
                <a:solidFill>
                  <a:schemeClr val="tx1"/>
                </a:solidFill>
                <a:latin typeface="Cambria"/>
                <a:cs typeface="Cambria"/>
              </a:rPr>
              <a:t> </a:t>
            </a:r>
            <a:r>
              <a:rPr sz="3200" dirty="0">
                <a:solidFill>
                  <a:srgbClr val="383838"/>
                </a:solidFill>
                <a:latin typeface="Cambria"/>
                <a:cs typeface="Cambria"/>
              </a:rPr>
              <a:t>la</a:t>
            </a:r>
            <a:r>
              <a:rPr sz="3200" spc="150" dirty="0">
                <a:solidFill>
                  <a:srgbClr val="383838"/>
                </a:solidFill>
                <a:latin typeface="Cambria"/>
                <a:cs typeface="Cambria"/>
              </a:rPr>
              <a:t> </a:t>
            </a:r>
            <a:r>
              <a:rPr sz="3200" spc="80" dirty="0">
                <a:solidFill>
                  <a:srgbClr val="2F2F2F"/>
                </a:solidFill>
                <a:latin typeface="Cambria"/>
                <a:cs typeface="Cambria"/>
              </a:rPr>
              <a:t>mediación.</a:t>
            </a:r>
            <a:endParaRPr sz="3200" dirty="0">
              <a:latin typeface="Cambria"/>
              <a:cs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2246353" y="3942676"/>
            <a:ext cx="15592425" cy="5239896"/>
          </a:xfrm>
          <a:prstGeom prst="rect">
            <a:avLst/>
          </a:prstGeom>
        </p:spPr>
        <p:txBody>
          <a:bodyPr vert="horz" wrap="square" lIns="0" tIns="81280" rIns="0" bIns="0" rtlCol="0">
            <a:spAutoFit/>
          </a:bodyPr>
          <a:lstStyle/>
          <a:p>
            <a:pPr marL="697230" marR="626110" algn="just">
              <a:lnSpc>
                <a:spcPts val="3829"/>
              </a:lnSpc>
              <a:spcBef>
                <a:spcPts val="640"/>
              </a:spcBef>
            </a:pPr>
            <a:r>
              <a:rPr sz="3600" i="1" spc="-200" dirty="0">
                <a:solidFill>
                  <a:srgbClr val="1F1F1F"/>
                </a:solidFill>
                <a:latin typeface="Arial"/>
                <a:cs typeface="Arial"/>
              </a:rPr>
              <a:t>“Era</a:t>
            </a:r>
            <a:r>
              <a:rPr sz="3600" i="1" spc="-195" dirty="0">
                <a:solidFill>
                  <a:srgbClr val="1F1F1F"/>
                </a:solidFill>
                <a:latin typeface="Arial"/>
                <a:cs typeface="Arial"/>
              </a:rPr>
              <a:t> </a:t>
            </a:r>
            <a:r>
              <a:rPr sz="3600" i="1" spc="-120" dirty="0">
                <a:solidFill>
                  <a:srgbClr val="1F334B"/>
                </a:solidFill>
                <a:latin typeface="Arial"/>
                <a:cs typeface="Arial"/>
              </a:rPr>
              <a:t>él</a:t>
            </a:r>
            <a:r>
              <a:rPr sz="3600" i="1" spc="-370" dirty="0">
                <a:solidFill>
                  <a:srgbClr val="1F334B"/>
                </a:solidFill>
                <a:latin typeface="Arial"/>
                <a:cs typeface="Arial"/>
              </a:rPr>
              <a:t> </a:t>
            </a:r>
            <a:r>
              <a:rPr sz="3600" i="1" spc="-170" dirty="0" err="1">
                <a:solidFill>
                  <a:srgbClr val="181818"/>
                </a:solidFill>
                <a:latin typeface="Arial"/>
                <a:cs typeface="Arial"/>
              </a:rPr>
              <a:t>quien</a:t>
            </a:r>
            <a:r>
              <a:rPr sz="3600" i="1" spc="-135" dirty="0">
                <a:solidFill>
                  <a:srgbClr val="181818"/>
                </a:solidFill>
                <a:latin typeface="Arial"/>
                <a:cs typeface="Arial"/>
              </a:rPr>
              <a:t> </a:t>
            </a:r>
            <a:r>
              <a:rPr sz="3600" i="1" spc="-285" dirty="0" smtClean="0">
                <a:solidFill>
                  <a:srgbClr val="161616"/>
                </a:solidFill>
                <a:latin typeface="Arial"/>
                <a:cs typeface="Arial"/>
              </a:rPr>
              <a:t>d</a:t>
            </a:r>
            <a:r>
              <a:rPr lang="es-AR" sz="3600" i="1" spc="-285" dirty="0" err="1" smtClean="0">
                <a:solidFill>
                  <a:srgbClr val="161616"/>
                </a:solidFill>
                <a:latin typeface="Arial"/>
                <a:cs typeface="Arial"/>
              </a:rPr>
              <a:t>ebía</a:t>
            </a:r>
            <a:r>
              <a:rPr lang="es-AR" sz="3600" i="1" spc="-285" dirty="0" smtClean="0">
                <a:solidFill>
                  <a:srgbClr val="161616"/>
                </a:solidFill>
                <a:latin typeface="Arial"/>
                <a:cs typeface="Arial"/>
              </a:rPr>
              <a:t> probar</a:t>
            </a:r>
            <a:r>
              <a:rPr sz="3600" i="1" spc="-55" dirty="0" smtClean="0">
                <a:solidFill>
                  <a:srgbClr val="161616"/>
                </a:solidFill>
                <a:latin typeface="Arial"/>
                <a:cs typeface="Arial"/>
              </a:rPr>
              <a:t> </a:t>
            </a:r>
            <a:r>
              <a:rPr sz="3600" i="1" spc="-120" dirty="0">
                <a:solidFill>
                  <a:srgbClr val="182A4B"/>
                </a:solidFill>
                <a:latin typeface="Arial"/>
                <a:cs typeface="Arial"/>
              </a:rPr>
              <a:t>el</a:t>
            </a:r>
            <a:r>
              <a:rPr sz="3600" i="1" spc="-425" dirty="0">
                <a:solidFill>
                  <a:srgbClr val="182A4B"/>
                </a:solidFill>
                <a:latin typeface="Arial"/>
                <a:cs typeface="Arial"/>
              </a:rPr>
              <a:t> </a:t>
            </a:r>
            <a:r>
              <a:rPr sz="3600" i="1" spc="-200" dirty="0">
                <a:solidFill>
                  <a:srgbClr val="1D1D1D"/>
                </a:solidFill>
                <a:latin typeface="Arial"/>
                <a:cs typeface="Arial"/>
              </a:rPr>
              <a:t>hecho</a:t>
            </a:r>
            <a:r>
              <a:rPr sz="3600" i="1" spc="-254" dirty="0">
                <a:solidFill>
                  <a:srgbClr val="1D1D1D"/>
                </a:solidFill>
                <a:latin typeface="Arial"/>
                <a:cs typeface="Arial"/>
              </a:rPr>
              <a:t> </a:t>
            </a:r>
            <a:r>
              <a:rPr sz="3600" i="1" spc="-155" dirty="0">
                <a:solidFill>
                  <a:srgbClr val="181818"/>
                </a:solidFill>
                <a:latin typeface="Arial"/>
                <a:cs typeface="Arial"/>
              </a:rPr>
              <a:t>obstativo</a:t>
            </a:r>
            <a:r>
              <a:rPr sz="3600" i="1" spc="-160" dirty="0">
                <a:solidFill>
                  <a:srgbClr val="181818"/>
                </a:solidFill>
                <a:latin typeface="Arial"/>
                <a:cs typeface="Arial"/>
              </a:rPr>
              <a:t> </a:t>
            </a:r>
            <a:r>
              <a:rPr sz="3600" i="1" dirty="0">
                <a:solidFill>
                  <a:srgbClr val="212121"/>
                </a:solidFill>
                <a:latin typeface="Arial"/>
                <a:cs typeface="Arial"/>
              </a:rPr>
              <a:t>o</a:t>
            </a:r>
            <a:r>
              <a:rPr sz="3600" i="1" spc="405" dirty="0">
                <a:solidFill>
                  <a:srgbClr val="212121"/>
                </a:solidFill>
                <a:latin typeface="Arial"/>
                <a:cs typeface="Arial"/>
              </a:rPr>
              <a:t> </a:t>
            </a:r>
            <a:r>
              <a:rPr lang="es-AR" sz="3600" i="1" spc="-30" dirty="0" smtClean="0">
                <a:solidFill>
                  <a:srgbClr val="1F1F1F"/>
                </a:solidFill>
                <a:latin typeface="Arial"/>
                <a:cs typeface="Arial"/>
              </a:rPr>
              <a:t>impeditivo </a:t>
            </a:r>
            <a:r>
              <a:rPr sz="3600" i="1" spc="-210" dirty="0" err="1" smtClean="0">
                <a:solidFill>
                  <a:srgbClr val="181818"/>
                </a:solidFill>
                <a:latin typeface="Arial"/>
                <a:cs typeface="Arial"/>
              </a:rPr>
              <a:t>invocado</a:t>
            </a:r>
            <a:r>
              <a:rPr sz="3600" i="1" spc="-95" dirty="0" smtClean="0">
                <a:solidFill>
                  <a:srgbClr val="181818"/>
                </a:solidFill>
                <a:latin typeface="Arial"/>
                <a:cs typeface="Arial"/>
              </a:rPr>
              <a:t> </a:t>
            </a:r>
            <a:r>
              <a:rPr sz="3600" i="1" spc="-229" dirty="0">
                <a:solidFill>
                  <a:srgbClr val="262626"/>
                </a:solidFill>
                <a:latin typeface="Arial"/>
                <a:cs typeface="Arial"/>
              </a:rPr>
              <a:t>como</a:t>
            </a:r>
            <a:r>
              <a:rPr sz="3600" i="1" spc="-200" dirty="0">
                <a:solidFill>
                  <a:srgbClr val="262626"/>
                </a:solidFill>
                <a:latin typeface="Arial"/>
                <a:cs typeface="Arial"/>
              </a:rPr>
              <a:t> </a:t>
            </a:r>
            <a:r>
              <a:rPr sz="3600" i="1" spc="-380" dirty="0">
                <a:solidFill>
                  <a:srgbClr val="132844"/>
                </a:solidFill>
                <a:latin typeface="Arial"/>
                <a:cs typeface="Arial"/>
              </a:rPr>
              <a:t>base </a:t>
            </a:r>
            <a:r>
              <a:rPr sz="3600" i="1" spc="-285" dirty="0">
                <a:solidFill>
                  <a:srgbClr val="1D1D1D"/>
                </a:solidFill>
                <a:latin typeface="Arial"/>
                <a:cs typeface="Arial"/>
              </a:rPr>
              <a:t>de</a:t>
            </a:r>
            <a:r>
              <a:rPr sz="3600" i="1" spc="-375" dirty="0">
                <a:solidFill>
                  <a:srgbClr val="1D1D1D"/>
                </a:solidFill>
                <a:latin typeface="Arial"/>
                <a:cs typeface="Arial"/>
              </a:rPr>
              <a:t> </a:t>
            </a:r>
            <a:r>
              <a:rPr lang="es-AR" sz="3600" i="1" spc="-250" dirty="0" smtClean="0">
                <a:solidFill>
                  <a:srgbClr val="1C1C1C"/>
                </a:solidFill>
                <a:latin typeface="Arial"/>
                <a:cs typeface="Arial"/>
              </a:rPr>
              <a:t>su resistencia al progreso de la pretensión </a:t>
            </a:r>
            <a:r>
              <a:rPr sz="3600" i="1" spc="-285" dirty="0" smtClean="0">
                <a:solidFill>
                  <a:srgbClr val="232323"/>
                </a:solidFill>
                <a:latin typeface="Arial"/>
                <a:cs typeface="Arial"/>
              </a:rPr>
              <a:t>de</a:t>
            </a:r>
            <a:r>
              <a:rPr sz="3600" i="1" spc="-450" dirty="0" smtClean="0">
                <a:solidFill>
                  <a:srgbClr val="232323"/>
                </a:solidFill>
                <a:latin typeface="Arial"/>
                <a:cs typeface="Arial"/>
              </a:rPr>
              <a:t> </a:t>
            </a:r>
            <a:r>
              <a:rPr lang="es-AR" sz="3600" i="1" spc="-110" dirty="0" smtClean="0">
                <a:solidFill>
                  <a:srgbClr val="2A384D"/>
                </a:solidFill>
                <a:latin typeface="Arial"/>
                <a:cs typeface="Arial"/>
              </a:rPr>
              <a:t>la actora de aplicación </a:t>
            </a:r>
            <a:r>
              <a:rPr sz="3600" i="1" spc="-285" dirty="0" smtClean="0">
                <a:solidFill>
                  <a:srgbClr val="111111"/>
                </a:solidFill>
                <a:latin typeface="Arial"/>
                <a:cs typeface="Arial"/>
              </a:rPr>
              <a:t>de</a:t>
            </a:r>
            <a:r>
              <a:rPr sz="3600" i="1" spc="-445" dirty="0" smtClean="0">
                <a:solidFill>
                  <a:srgbClr val="111111"/>
                </a:solidFill>
                <a:latin typeface="Arial"/>
                <a:cs typeface="Arial"/>
              </a:rPr>
              <a:t> </a:t>
            </a:r>
            <a:r>
              <a:rPr sz="3600" i="1" spc="-25" dirty="0">
                <a:solidFill>
                  <a:srgbClr val="182D44"/>
                </a:solidFill>
                <a:latin typeface="Arial"/>
                <a:cs typeface="Arial"/>
              </a:rPr>
              <a:t>la </a:t>
            </a:r>
            <a:r>
              <a:rPr lang="es-AR" sz="3600" i="1" spc="-170" dirty="0" smtClean="0">
                <a:solidFill>
                  <a:srgbClr val="1A1A1A"/>
                </a:solidFill>
                <a:latin typeface="Arial"/>
                <a:cs typeface="Arial"/>
              </a:rPr>
              <a:t>retroactividad a</a:t>
            </a:r>
            <a:r>
              <a:rPr sz="3600" i="1" spc="-445" dirty="0" smtClean="0">
                <a:solidFill>
                  <a:srgbClr val="1A1A1A"/>
                </a:solidFill>
                <a:latin typeface="Arial"/>
                <a:cs typeface="Arial"/>
              </a:rPr>
              <a:t> </a:t>
            </a:r>
            <a:r>
              <a:rPr sz="3600" i="1" spc="-110" dirty="0">
                <a:solidFill>
                  <a:srgbClr val="282F4D"/>
                </a:solidFill>
                <a:latin typeface="Arial"/>
                <a:cs typeface="Arial"/>
              </a:rPr>
              <a:t>la</a:t>
            </a:r>
            <a:r>
              <a:rPr sz="3600" i="1" spc="-390" dirty="0">
                <a:solidFill>
                  <a:srgbClr val="282F4D"/>
                </a:solidFill>
                <a:latin typeface="Arial"/>
                <a:cs typeface="Arial"/>
              </a:rPr>
              <a:t> </a:t>
            </a:r>
            <a:r>
              <a:rPr sz="3600" i="1" spc="-225" dirty="0">
                <a:solidFill>
                  <a:srgbClr val="212121"/>
                </a:solidFill>
                <a:latin typeface="Arial"/>
                <a:cs typeface="Arial"/>
              </a:rPr>
              <a:t>fecha</a:t>
            </a:r>
            <a:r>
              <a:rPr sz="3600" i="1" spc="-110" dirty="0">
                <a:solidFill>
                  <a:srgbClr val="212121"/>
                </a:solidFill>
                <a:latin typeface="Arial"/>
                <a:cs typeface="Arial"/>
              </a:rPr>
              <a:t> </a:t>
            </a:r>
            <a:r>
              <a:rPr sz="3600" i="1" spc="-285" dirty="0">
                <a:solidFill>
                  <a:srgbClr val="162644"/>
                </a:solidFill>
                <a:latin typeface="Arial"/>
                <a:cs typeface="Arial"/>
              </a:rPr>
              <a:t>de</a:t>
            </a:r>
            <a:r>
              <a:rPr sz="3600" i="1" spc="-445" dirty="0">
                <a:solidFill>
                  <a:srgbClr val="162644"/>
                </a:solidFill>
                <a:latin typeface="Arial"/>
                <a:cs typeface="Arial"/>
              </a:rPr>
              <a:t> </a:t>
            </a:r>
            <a:r>
              <a:rPr sz="3600" i="1" spc="-110" dirty="0">
                <a:solidFill>
                  <a:srgbClr val="282F4D"/>
                </a:solidFill>
                <a:latin typeface="Arial"/>
                <a:cs typeface="Arial"/>
              </a:rPr>
              <a:t>la</a:t>
            </a:r>
            <a:r>
              <a:rPr sz="3600" i="1" spc="-345" dirty="0">
                <a:solidFill>
                  <a:srgbClr val="282F4D"/>
                </a:solidFill>
                <a:latin typeface="Arial"/>
                <a:cs typeface="Arial"/>
              </a:rPr>
              <a:t> </a:t>
            </a:r>
            <a:r>
              <a:rPr sz="3600" i="1" spc="-170" dirty="0">
                <a:solidFill>
                  <a:srgbClr val="1C1C1C"/>
                </a:solidFill>
                <a:latin typeface="Arial"/>
                <a:cs typeface="Arial"/>
              </a:rPr>
              <a:t>mediación</a:t>
            </a:r>
            <a:r>
              <a:rPr sz="3600" i="1" spc="-45" dirty="0">
                <a:solidFill>
                  <a:srgbClr val="1C1C1C"/>
                </a:solidFill>
                <a:latin typeface="Arial"/>
                <a:cs typeface="Arial"/>
              </a:rPr>
              <a:t> </a:t>
            </a:r>
            <a:r>
              <a:rPr sz="3600" i="1" spc="-170" dirty="0">
                <a:solidFill>
                  <a:srgbClr val="1C1C1C"/>
                </a:solidFill>
                <a:latin typeface="Arial"/>
                <a:cs typeface="Arial"/>
              </a:rPr>
              <a:t>(art.</a:t>
            </a:r>
            <a:r>
              <a:rPr sz="3600" i="1" spc="-170" dirty="0">
                <a:solidFill>
                  <a:srgbClr val="161616"/>
                </a:solidFill>
                <a:latin typeface="Arial"/>
                <a:cs typeface="Arial"/>
              </a:rPr>
              <a:t>175</a:t>
            </a:r>
            <a:r>
              <a:rPr sz="3600" i="1" spc="-260" dirty="0">
                <a:solidFill>
                  <a:srgbClr val="161616"/>
                </a:solidFill>
                <a:latin typeface="Arial"/>
                <a:cs typeface="Arial"/>
              </a:rPr>
              <a:t> </a:t>
            </a:r>
            <a:r>
              <a:rPr sz="3600" i="1" spc="-185" dirty="0">
                <a:solidFill>
                  <a:srgbClr val="1F1F1F"/>
                </a:solidFill>
                <a:latin typeface="Arial"/>
                <a:cs typeface="Arial"/>
              </a:rPr>
              <a:t>del</a:t>
            </a:r>
            <a:r>
              <a:rPr sz="3600" i="1" spc="-400" dirty="0">
                <a:solidFill>
                  <a:srgbClr val="1F1F1F"/>
                </a:solidFill>
                <a:latin typeface="Arial"/>
                <a:cs typeface="Arial"/>
              </a:rPr>
              <a:t> </a:t>
            </a:r>
            <a:r>
              <a:rPr sz="3600" i="1" spc="-415" dirty="0">
                <a:solidFill>
                  <a:srgbClr val="131313"/>
                </a:solidFill>
                <a:latin typeface="Arial"/>
                <a:cs typeface="Arial"/>
              </a:rPr>
              <a:t>CPCCyT).</a:t>
            </a:r>
            <a:r>
              <a:rPr sz="3600" i="1" spc="-30" dirty="0">
                <a:solidFill>
                  <a:srgbClr val="131313"/>
                </a:solidFill>
                <a:latin typeface="Arial"/>
                <a:cs typeface="Arial"/>
              </a:rPr>
              <a:t> </a:t>
            </a:r>
            <a:r>
              <a:rPr sz="3600" i="1" spc="-245" dirty="0">
                <a:solidFill>
                  <a:srgbClr val="1C1C1C"/>
                </a:solidFill>
                <a:latin typeface="Arial"/>
                <a:cs typeface="Arial"/>
              </a:rPr>
              <a:t>Esto</a:t>
            </a:r>
            <a:r>
              <a:rPr sz="3600" i="1" spc="-235" dirty="0">
                <a:solidFill>
                  <a:srgbClr val="1C1C1C"/>
                </a:solidFill>
                <a:latin typeface="Arial"/>
                <a:cs typeface="Arial"/>
              </a:rPr>
              <a:t> </a:t>
            </a:r>
            <a:r>
              <a:rPr sz="3600" i="1" spc="-340" dirty="0">
                <a:solidFill>
                  <a:srgbClr val="1C1C1C"/>
                </a:solidFill>
                <a:latin typeface="Arial"/>
                <a:cs typeface="Arial"/>
              </a:rPr>
              <a:t>es,</a:t>
            </a:r>
            <a:r>
              <a:rPr sz="3600" i="1" spc="-200" dirty="0">
                <a:solidFill>
                  <a:srgbClr val="1C1C1C"/>
                </a:solidFill>
                <a:latin typeface="Arial"/>
                <a:cs typeface="Arial"/>
              </a:rPr>
              <a:t> </a:t>
            </a:r>
            <a:r>
              <a:rPr sz="3600" i="1" spc="-265" dirty="0">
                <a:solidFill>
                  <a:srgbClr val="1A1A1A"/>
                </a:solidFill>
                <a:latin typeface="Arial"/>
                <a:cs typeface="Arial"/>
              </a:rPr>
              <a:t>que</a:t>
            </a:r>
            <a:r>
              <a:rPr sz="3600" i="1" spc="-380" dirty="0">
                <a:solidFill>
                  <a:srgbClr val="1A1A1A"/>
                </a:solidFill>
                <a:latin typeface="Arial"/>
                <a:cs typeface="Arial"/>
              </a:rPr>
              <a:t> </a:t>
            </a:r>
            <a:r>
              <a:rPr sz="3600" i="1" spc="-25" dirty="0">
                <a:solidFill>
                  <a:srgbClr val="1C1C1C"/>
                </a:solidFill>
                <a:latin typeface="Arial"/>
                <a:cs typeface="Arial"/>
              </a:rPr>
              <a:t>la </a:t>
            </a:r>
            <a:r>
              <a:rPr lang="es-AR" sz="3600" i="1" spc="-210" dirty="0" smtClean="0">
                <a:solidFill>
                  <a:srgbClr val="181818"/>
                </a:solidFill>
                <a:latin typeface="Arial"/>
                <a:cs typeface="Arial"/>
              </a:rPr>
              <a:t>audiencia tenía por finalidad acordar otros </a:t>
            </a:r>
            <a:r>
              <a:rPr sz="3600" i="1" spc="-254" dirty="0" err="1" smtClean="0">
                <a:solidFill>
                  <a:srgbClr val="181818"/>
                </a:solidFill>
                <a:latin typeface="Arial"/>
                <a:cs typeface="Arial"/>
              </a:rPr>
              <a:t>aspectos</a:t>
            </a:r>
            <a:r>
              <a:rPr sz="3600" i="1" spc="365" dirty="0" smtClean="0">
                <a:solidFill>
                  <a:srgbClr val="181818"/>
                </a:solidFill>
                <a:latin typeface="Arial"/>
                <a:cs typeface="Arial"/>
              </a:rPr>
              <a:t> </a:t>
            </a:r>
            <a:r>
              <a:rPr sz="3600" i="1" spc="-1839" dirty="0">
                <a:solidFill>
                  <a:srgbClr val="232323"/>
                </a:solidFill>
                <a:latin typeface="Arial"/>
                <a:cs typeface="Arial"/>
              </a:rPr>
              <a:t>—</a:t>
            </a:r>
            <a:r>
              <a:rPr sz="3600" i="1" spc="-250" dirty="0">
                <a:solidFill>
                  <a:srgbClr val="232323"/>
                </a:solidFill>
                <a:latin typeface="Arial"/>
                <a:cs typeface="Arial"/>
              </a:rPr>
              <a:t> </a:t>
            </a:r>
            <a:r>
              <a:rPr sz="3600" i="1" spc="-10" dirty="0">
                <a:solidFill>
                  <a:srgbClr val="161616"/>
                </a:solidFill>
                <a:latin typeface="Arial"/>
                <a:cs typeface="Arial"/>
              </a:rPr>
              <a:t>por</a:t>
            </a:r>
            <a:r>
              <a:rPr sz="3600" i="1" spc="-85" dirty="0">
                <a:solidFill>
                  <a:srgbClr val="161616"/>
                </a:solidFill>
                <a:latin typeface="Arial"/>
                <a:cs typeface="Arial"/>
              </a:rPr>
              <a:t> </a:t>
            </a:r>
            <a:r>
              <a:rPr sz="3600" i="1" spc="-200" dirty="0">
                <a:solidFill>
                  <a:srgbClr val="1A1A1A"/>
                </a:solidFill>
                <a:latin typeface="Arial"/>
                <a:cs typeface="Arial"/>
              </a:rPr>
              <a:t>ejemplo,</a:t>
            </a:r>
            <a:r>
              <a:rPr sz="3600" i="1" spc="-140" dirty="0">
                <a:solidFill>
                  <a:srgbClr val="1A1A1A"/>
                </a:solidFill>
                <a:latin typeface="Arial"/>
                <a:cs typeface="Arial"/>
              </a:rPr>
              <a:t> </a:t>
            </a:r>
            <a:r>
              <a:rPr sz="3600" i="1" spc="-75" dirty="0">
                <a:solidFill>
                  <a:srgbClr val="212121"/>
                </a:solidFill>
                <a:latin typeface="Arial"/>
                <a:cs typeface="Arial"/>
              </a:rPr>
              <a:t>cuidado </a:t>
            </a:r>
            <a:r>
              <a:rPr sz="3600" i="1" spc="-160" dirty="0">
                <a:solidFill>
                  <a:srgbClr val="181818"/>
                </a:solidFill>
                <a:latin typeface="Arial"/>
                <a:cs typeface="Arial"/>
              </a:rPr>
              <a:t>personal</a:t>
            </a:r>
            <a:r>
              <a:rPr sz="3600" i="1" spc="-60" dirty="0">
                <a:solidFill>
                  <a:srgbClr val="181818"/>
                </a:solidFill>
                <a:latin typeface="Arial"/>
                <a:cs typeface="Arial"/>
              </a:rPr>
              <a:t> </a:t>
            </a:r>
            <a:r>
              <a:rPr lang="es-AR" sz="3600" i="1" spc="-215" dirty="0" smtClean="0">
                <a:solidFill>
                  <a:srgbClr val="1A2142"/>
                </a:solidFill>
                <a:latin typeface="Arial"/>
                <a:cs typeface="Arial"/>
              </a:rPr>
              <a:t>o régimen de visitas- </a:t>
            </a:r>
            <a:r>
              <a:rPr sz="3600" i="1" dirty="0" smtClean="0">
                <a:solidFill>
                  <a:srgbClr val="181818"/>
                </a:solidFill>
                <a:latin typeface="Arial"/>
                <a:cs typeface="Arial"/>
              </a:rPr>
              <a:t>,</a:t>
            </a:r>
            <a:r>
              <a:rPr sz="3600" i="1" spc="-120" dirty="0" smtClean="0">
                <a:solidFill>
                  <a:srgbClr val="181818"/>
                </a:solidFill>
                <a:latin typeface="Arial"/>
                <a:cs typeface="Arial"/>
              </a:rPr>
              <a:t> </a:t>
            </a:r>
            <a:r>
              <a:rPr sz="3600" i="1" spc="-265" dirty="0">
                <a:solidFill>
                  <a:srgbClr val="1A1A1A"/>
                </a:solidFill>
                <a:latin typeface="Arial"/>
                <a:cs typeface="Arial"/>
              </a:rPr>
              <a:t>que</a:t>
            </a:r>
            <a:r>
              <a:rPr sz="3600" i="1" spc="-345" dirty="0">
                <a:solidFill>
                  <a:srgbClr val="1A1A1A"/>
                </a:solidFill>
                <a:latin typeface="Arial"/>
                <a:cs typeface="Arial"/>
              </a:rPr>
              <a:t> </a:t>
            </a:r>
            <a:r>
              <a:rPr sz="3600" i="1" spc="-90" dirty="0">
                <a:solidFill>
                  <a:srgbClr val="1A1A1A"/>
                </a:solidFill>
                <a:latin typeface="Arial"/>
                <a:cs typeface="Arial"/>
              </a:rPr>
              <a:t>no</a:t>
            </a:r>
            <a:r>
              <a:rPr sz="3600" i="1" spc="-335" dirty="0">
                <a:solidFill>
                  <a:srgbClr val="1A1A1A"/>
                </a:solidFill>
                <a:latin typeface="Arial"/>
                <a:cs typeface="Arial"/>
              </a:rPr>
              <a:t> </a:t>
            </a:r>
            <a:r>
              <a:rPr sz="3600" i="1" spc="-280" dirty="0" err="1">
                <a:solidFill>
                  <a:srgbClr val="1D1D1D"/>
                </a:solidFill>
                <a:latin typeface="Arial"/>
                <a:cs typeface="Arial"/>
              </a:rPr>
              <a:t>estaban</a:t>
            </a:r>
            <a:r>
              <a:rPr sz="3600" i="1" spc="-60" dirty="0">
                <a:solidFill>
                  <a:srgbClr val="1D1D1D"/>
                </a:solidFill>
                <a:latin typeface="Arial"/>
                <a:cs typeface="Arial"/>
              </a:rPr>
              <a:t> </a:t>
            </a:r>
            <a:r>
              <a:rPr lang="es-AR" sz="3600" i="1" spc="-160" dirty="0" err="1" smtClean="0">
                <a:solidFill>
                  <a:srgbClr val="181818"/>
                </a:solidFill>
                <a:latin typeface="Arial"/>
                <a:cs typeface="Arial"/>
              </a:rPr>
              <a:t>incluídos</a:t>
            </a:r>
            <a:r>
              <a:rPr lang="es-AR" sz="3600" i="1" spc="-160" dirty="0" smtClean="0">
                <a:solidFill>
                  <a:srgbClr val="181818"/>
                </a:solidFill>
                <a:latin typeface="Arial"/>
                <a:cs typeface="Arial"/>
              </a:rPr>
              <a:t> los alimentos del hijo menor de edad de ambas partes , </a:t>
            </a:r>
            <a:r>
              <a:rPr sz="3600" i="1" spc="-35" dirty="0" smtClean="0">
                <a:solidFill>
                  <a:srgbClr val="181818"/>
                </a:solidFill>
                <a:latin typeface="Arial"/>
                <a:cs typeface="Arial"/>
              </a:rPr>
              <a:t> </a:t>
            </a:r>
            <a:r>
              <a:rPr sz="3600" spc="-225" dirty="0">
                <a:solidFill>
                  <a:srgbClr val="13243F"/>
                </a:solidFill>
                <a:latin typeface="Arial MT"/>
                <a:cs typeface="Arial MT"/>
              </a:rPr>
              <a:t>y</a:t>
            </a:r>
            <a:r>
              <a:rPr sz="3600" spc="-45" dirty="0">
                <a:solidFill>
                  <a:srgbClr val="13243F"/>
                </a:solidFill>
                <a:latin typeface="Arial MT"/>
                <a:cs typeface="Arial MT"/>
              </a:rPr>
              <a:t> </a:t>
            </a:r>
            <a:r>
              <a:rPr sz="3600" i="1" spc="-265" dirty="0">
                <a:solidFill>
                  <a:srgbClr val="1F1F1F"/>
                </a:solidFill>
                <a:latin typeface="Arial"/>
                <a:cs typeface="Arial"/>
              </a:rPr>
              <a:t>que</a:t>
            </a:r>
            <a:r>
              <a:rPr sz="3600" i="1" spc="-445" dirty="0">
                <a:solidFill>
                  <a:srgbClr val="1F1F1F"/>
                </a:solidFill>
                <a:latin typeface="Arial"/>
                <a:cs typeface="Arial"/>
              </a:rPr>
              <a:t> </a:t>
            </a:r>
            <a:r>
              <a:rPr sz="3600" i="1" spc="-10" dirty="0">
                <a:solidFill>
                  <a:srgbClr val="1F1F1F"/>
                </a:solidFill>
                <a:latin typeface="Arial"/>
                <a:cs typeface="Arial"/>
              </a:rPr>
              <a:t>por</a:t>
            </a:r>
            <a:r>
              <a:rPr sz="3600" i="1" spc="-85" dirty="0">
                <a:solidFill>
                  <a:srgbClr val="1F1F1F"/>
                </a:solidFill>
                <a:latin typeface="Arial"/>
                <a:cs typeface="Arial"/>
              </a:rPr>
              <a:t> </a:t>
            </a:r>
            <a:r>
              <a:rPr sz="3600" i="1" spc="-185" dirty="0">
                <a:solidFill>
                  <a:srgbClr val="212121"/>
                </a:solidFill>
                <a:latin typeface="Arial"/>
                <a:cs typeface="Arial"/>
              </a:rPr>
              <a:t>ello,</a:t>
            </a:r>
            <a:r>
              <a:rPr sz="3600" i="1" spc="-370" dirty="0">
                <a:solidFill>
                  <a:srgbClr val="212121"/>
                </a:solidFill>
                <a:latin typeface="Arial"/>
                <a:cs typeface="Arial"/>
              </a:rPr>
              <a:t> </a:t>
            </a:r>
            <a:r>
              <a:rPr sz="3600" i="1" spc="-90" dirty="0">
                <a:solidFill>
                  <a:srgbClr val="1F2F49"/>
                </a:solidFill>
                <a:latin typeface="Arial"/>
                <a:cs typeface="Arial"/>
              </a:rPr>
              <a:t>no</a:t>
            </a:r>
            <a:r>
              <a:rPr sz="3600" i="1" spc="-290" dirty="0">
                <a:solidFill>
                  <a:srgbClr val="1F2F49"/>
                </a:solidFill>
                <a:latin typeface="Arial"/>
                <a:cs typeface="Arial"/>
              </a:rPr>
              <a:t> </a:t>
            </a:r>
            <a:r>
              <a:rPr sz="3600" i="1" spc="-130" dirty="0" err="1">
                <a:solidFill>
                  <a:srgbClr val="232323"/>
                </a:solidFill>
                <a:latin typeface="Arial"/>
                <a:cs typeface="Arial"/>
              </a:rPr>
              <a:t>tomó</a:t>
            </a:r>
            <a:r>
              <a:rPr sz="3600" i="1" spc="-305" dirty="0">
                <a:solidFill>
                  <a:srgbClr val="232323"/>
                </a:solidFill>
                <a:latin typeface="Arial"/>
                <a:cs typeface="Arial"/>
              </a:rPr>
              <a:t> </a:t>
            </a:r>
            <a:r>
              <a:rPr lang="es-AR" sz="3600" i="1" spc="-220" dirty="0" smtClean="0">
                <a:solidFill>
                  <a:srgbClr val="212121"/>
                </a:solidFill>
                <a:latin typeface="Arial"/>
                <a:cs typeface="Arial"/>
              </a:rPr>
              <a:t>conocimiento </a:t>
            </a:r>
            <a:r>
              <a:rPr sz="3600" i="1" spc="-175" dirty="0" err="1" smtClean="0">
                <a:solidFill>
                  <a:srgbClr val="1C1C1C"/>
                </a:solidFill>
                <a:latin typeface="Arial"/>
                <a:cs typeface="Arial"/>
              </a:rPr>
              <a:t>fehaciente</a:t>
            </a:r>
            <a:r>
              <a:rPr sz="3600" i="1" spc="-5" dirty="0" smtClean="0">
                <a:solidFill>
                  <a:srgbClr val="1C1C1C"/>
                </a:solidFill>
                <a:latin typeface="Arial"/>
                <a:cs typeface="Arial"/>
              </a:rPr>
              <a:t> </a:t>
            </a:r>
            <a:r>
              <a:rPr sz="3600" i="1" spc="-185" dirty="0">
                <a:solidFill>
                  <a:srgbClr val="212121"/>
                </a:solidFill>
                <a:latin typeface="Arial"/>
                <a:cs typeface="Arial"/>
              </a:rPr>
              <a:t>del</a:t>
            </a:r>
            <a:r>
              <a:rPr sz="3600" i="1" spc="-360" dirty="0">
                <a:solidFill>
                  <a:srgbClr val="212121"/>
                </a:solidFill>
                <a:latin typeface="Arial"/>
                <a:cs typeface="Arial"/>
              </a:rPr>
              <a:t> </a:t>
            </a:r>
            <a:r>
              <a:rPr sz="3600" i="1" spc="-210" dirty="0">
                <a:solidFill>
                  <a:srgbClr val="1C1C1C"/>
                </a:solidFill>
                <a:latin typeface="Arial"/>
                <a:cs typeface="Arial"/>
              </a:rPr>
              <a:t>reclamo</a:t>
            </a:r>
            <a:r>
              <a:rPr sz="3600" i="1" spc="-175" dirty="0">
                <a:solidFill>
                  <a:srgbClr val="1C1C1C"/>
                </a:solidFill>
                <a:latin typeface="Arial"/>
                <a:cs typeface="Arial"/>
              </a:rPr>
              <a:t> </a:t>
            </a:r>
            <a:r>
              <a:rPr sz="3600" i="1" spc="-120" dirty="0">
                <a:solidFill>
                  <a:srgbClr val="1A1A1A"/>
                </a:solidFill>
                <a:latin typeface="Arial"/>
                <a:cs typeface="Arial"/>
              </a:rPr>
              <a:t>alimentario.</a:t>
            </a:r>
            <a:r>
              <a:rPr sz="3600" i="1" spc="-80" dirty="0">
                <a:solidFill>
                  <a:srgbClr val="1A1A1A"/>
                </a:solidFill>
                <a:latin typeface="Arial"/>
                <a:cs typeface="Arial"/>
              </a:rPr>
              <a:t> </a:t>
            </a:r>
            <a:r>
              <a:rPr sz="3600" i="1" spc="-130" dirty="0">
                <a:solidFill>
                  <a:srgbClr val="262626"/>
                </a:solidFill>
                <a:latin typeface="Arial"/>
                <a:cs typeface="Arial"/>
              </a:rPr>
              <a:t>Lo</a:t>
            </a:r>
            <a:r>
              <a:rPr sz="3600" i="1" spc="-350" dirty="0">
                <a:solidFill>
                  <a:srgbClr val="262626"/>
                </a:solidFill>
                <a:latin typeface="Arial"/>
                <a:cs typeface="Arial"/>
              </a:rPr>
              <a:t> </a:t>
            </a:r>
            <a:r>
              <a:rPr sz="3600" i="1" spc="-210" dirty="0">
                <a:solidFill>
                  <a:srgbClr val="232323"/>
                </a:solidFill>
                <a:latin typeface="Arial"/>
                <a:cs typeface="Arial"/>
              </a:rPr>
              <a:t>cual</a:t>
            </a:r>
            <a:r>
              <a:rPr sz="3600" i="1" spc="-229" dirty="0">
                <a:solidFill>
                  <a:srgbClr val="232323"/>
                </a:solidFill>
                <a:latin typeface="Arial"/>
                <a:cs typeface="Arial"/>
              </a:rPr>
              <a:t> </a:t>
            </a:r>
            <a:r>
              <a:rPr sz="3600" i="1" spc="-190" dirty="0">
                <a:solidFill>
                  <a:srgbClr val="1A1A1A"/>
                </a:solidFill>
                <a:latin typeface="Arial"/>
                <a:cs typeface="Arial"/>
              </a:rPr>
              <a:t>claramente</a:t>
            </a:r>
            <a:r>
              <a:rPr sz="3600" i="1" spc="-114" dirty="0">
                <a:solidFill>
                  <a:srgbClr val="1A1A1A"/>
                </a:solidFill>
                <a:latin typeface="Arial"/>
                <a:cs typeface="Arial"/>
              </a:rPr>
              <a:t> </a:t>
            </a:r>
            <a:r>
              <a:rPr sz="3600" i="1" spc="-90" dirty="0">
                <a:solidFill>
                  <a:srgbClr val="1C1C1C"/>
                </a:solidFill>
                <a:latin typeface="Arial"/>
                <a:cs typeface="Arial"/>
              </a:rPr>
              <a:t>no</a:t>
            </a:r>
            <a:r>
              <a:rPr sz="3600" i="1" spc="-370" dirty="0">
                <a:solidFill>
                  <a:srgbClr val="1C1C1C"/>
                </a:solidFill>
                <a:latin typeface="Arial"/>
                <a:cs typeface="Arial"/>
              </a:rPr>
              <a:t> </a:t>
            </a:r>
            <a:r>
              <a:rPr sz="3600" i="1" spc="-190" dirty="0">
                <a:solidFill>
                  <a:srgbClr val="232323"/>
                </a:solidFill>
                <a:latin typeface="Arial"/>
                <a:cs typeface="Arial"/>
              </a:rPr>
              <a:t>ha</a:t>
            </a:r>
            <a:r>
              <a:rPr sz="3600" i="1" spc="-335" dirty="0">
                <a:solidFill>
                  <a:srgbClr val="232323"/>
                </a:solidFill>
                <a:latin typeface="Arial"/>
                <a:cs typeface="Arial"/>
              </a:rPr>
              <a:t> </a:t>
            </a:r>
            <a:r>
              <a:rPr sz="3600" i="1" spc="-220" dirty="0">
                <a:solidFill>
                  <a:srgbClr val="1C1C1C"/>
                </a:solidFill>
                <a:latin typeface="Arial"/>
                <a:cs typeface="Arial"/>
              </a:rPr>
              <a:t>acontecido</a:t>
            </a:r>
            <a:r>
              <a:rPr sz="3600" i="1" spc="-10" dirty="0">
                <a:solidFill>
                  <a:srgbClr val="1C1C1C"/>
                </a:solidFill>
                <a:latin typeface="Arial"/>
                <a:cs typeface="Arial"/>
              </a:rPr>
              <a:t> </a:t>
            </a:r>
            <a:r>
              <a:rPr sz="3600" i="1" spc="-229" dirty="0">
                <a:solidFill>
                  <a:srgbClr val="212121"/>
                </a:solidFill>
                <a:latin typeface="Arial"/>
                <a:cs typeface="Arial"/>
              </a:rPr>
              <a:t>en</a:t>
            </a:r>
            <a:r>
              <a:rPr sz="3600" i="1" spc="-204" dirty="0">
                <a:solidFill>
                  <a:srgbClr val="212121"/>
                </a:solidFill>
                <a:latin typeface="Arial"/>
                <a:cs typeface="Arial"/>
              </a:rPr>
              <a:t> </a:t>
            </a:r>
            <a:r>
              <a:rPr sz="3600" i="1" spc="-25" dirty="0">
                <a:solidFill>
                  <a:srgbClr val="242424"/>
                </a:solidFill>
                <a:latin typeface="Arial"/>
                <a:cs typeface="Arial"/>
              </a:rPr>
              <a:t>el </a:t>
            </a:r>
            <a:r>
              <a:rPr sz="3600" i="1" spc="-10" dirty="0">
                <a:solidFill>
                  <a:srgbClr val="1D1D1D"/>
                </a:solidFill>
                <a:latin typeface="Arial"/>
                <a:cs typeface="Arial"/>
              </a:rPr>
              <a:t>sub</a:t>
            </a:r>
            <a:r>
              <a:rPr sz="3600" i="1" spc="365" dirty="0">
                <a:solidFill>
                  <a:srgbClr val="1D1D1D"/>
                </a:solidFill>
                <a:latin typeface="Arial"/>
                <a:cs typeface="Arial"/>
              </a:rPr>
              <a:t> </a:t>
            </a:r>
            <a:r>
              <a:rPr lang="es-AR" sz="3600" i="1" spc="365" dirty="0" smtClean="0">
                <a:solidFill>
                  <a:srgbClr val="1D1D1D"/>
                </a:solidFill>
                <a:latin typeface="Arial"/>
                <a:cs typeface="Arial"/>
              </a:rPr>
              <a:t>i</a:t>
            </a:r>
            <a:r>
              <a:rPr sz="3600" i="1" spc="-235" dirty="0" err="1" smtClean="0">
                <a:solidFill>
                  <a:srgbClr val="1A1A1A"/>
                </a:solidFill>
                <a:latin typeface="Arial"/>
                <a:cs typeface="Arial"/>
              </a:rPr>
              <a:t>údice</a:t>
            </a:r>
            <a:r>
              <a:rPr sz="3600" i="1" spc="-235" dirty="0">
                <a:solidFill>
                  <a:srgbClr val="1A1A1A"/>
                </a:solidFill>
                <a:latin typeface="Arial"/>
                <a:cs typeface="Arial"/>
              </a:rPr>
              <a:t>,</a:t>
            </a:r>
            <a:r>
              <a:rPr sz="3600" i="1" spc="-260" dirty="0">
                <a:solidFill>
                  <a:srgbClr val="1A1A1A"/>
                </a:solidFill>
                <a:latin typeface="Arial"/>
                <a:cs typeface="Arial"/>
              </a:rPr>
              <a:t> </a:t>
            </a:r>
            <a:r>
              <a:rPr sz="3600" i="1" spc="-90" dirty="0">
                <a:solidFill>
                  <a:srgbClr val="262626"/>
                </a:solidFill>
                <a:latin typeface="Arial"/>
                <a:cs typeface="Arial"/>
              </a:rPr>
              <a:t>no</a:t>
            </a:r>
            <a:r>
              <a:rPr sz="3600" i="1" spc="-400" dirty="0">
                <a:solidFill>
                  <a:srgbClr val="262626"/>
                </a:solidFill>
                <a:latin typeface="Arial"/>
                <a:cs typeface="Arial"/>
              </a:rPr>
              <a:t> </a:t>
            </a:r>
            <a:r>
              <a:rPr sz="3600" i="1" spc="-195" dirty="0" err="1">
                <a:solidFill>
                  <a:srgbClr val="1A1A1A"/>
                </a:solidFill>
                <a:latin typeface="Arial"/>
                <a:cs typeface="Arial"/>
              </a:rPr>
              <a:t>habiendo</a:t>
            </a:r>
            <a:r>
              <a:rPr sz="3600" i="1" spc="-300" dirty="0">
                <a:solidFill>
                  <a:srgbClr val="1A1A1A"/>
                </a:solidFill>
                <a:latin typeface="Arial"/>
                <a:cs typeface="Arial"/>
              </a:rPr>
              <a:t> </a:t>
            </a:r>
            <a:r>
              <a:rPr lang="es-AR" sz="3600" i="1" spc="-235" dirty="0" smtClean="0">
                <a:solidFill>
                  <a:srgbClr val="1C1C1C"/>
                </a:solidFill>
                <a:latin typeface="Arial"/>
                <a:cs typeface="Arial"/>
              </a:rPr>
              <a:t>aportado prueba de este extremo</a:t>
            </a:r>
            <a:r>
              <a:rPr sz="3600" i="1" spc="-290" dirty="0" smtClean="0">
                <a:solidFill>
                  <a:srgbClr val="161616"/>
                </a:solidFill>
                <a:latin typeface="Arial"/>
                <a:cs typeface="Arial"/>
              </a:rPr>
              <a:t>”</a:t>
            </a:r>
            <a:endParaRPr sz="3600" dirty="0">
              <a:latin typeface="Arial"/>
              <a:cs typeface="Arial"/>
            </a:endParaRPr>
          </a:p>
          <a:p>
            <a:pPr algn="ctr">
              <a:lnSpc>
                <a:spcPct val="100000"/>
              </a:lnSpc>
              <a:spcBef>
                <a:spcPts val="3060"/>
              </a:spcBef>
            </a:pPr>
            <a:r>
              <a:rPr sz="2800" b="1" i="1" spc="80" dirty="0">
                <a:solidFill>
                  <a:srgbClr val="F7463F"/>
                </a:solidFill>
                <a:latin typeface="Cambria"/>
                <a:cs typeface="Cambria"/>
              </a:rPr>
              <a:t>Es</a:t>
            </a:r>
            <a:r>
              <a:rPr sz="2800" b="1" i="1" spc="-80" dirty="0">
                <a:solidFill>
                  <a:srgbClr val="F7463F"/>
                </a:solidFill>
                <a:latin typeface="Cambria"/>
                <a:cs typeface="Cambria"/>
              </a:rPr>
              <a:t> </a:t>
            </a:r>
            <a:r>
              <a:rPr sz="2800" b="1" i="1" spc="80" dirty="0">
                <a:solidFill>
                  <a:srgbClr val="EF493D"/>
                </a:solidFill>
                <a:latin typeface="Cambria"/>
                <a:cs typeface="Cambria"/>
              </a:rPr>
              <a:t>decir,</a:t>
            </a:r>
            <a:r>
              <a:rPr sz="2800" b="1" i="1" spc="45" dirty="0">
                <a:solidFill>
                  <a:srgbClr val="EF493D"/>
                </a:solidFill>
                <a:latin typeface="Cambria"/>
                <a:cs typeface="Cambria"/>
              </a:rPr>
              <a:t> </a:t>
            </a:r>
            <a:r>
              <a:rPr sz="2800" b="1" i="1" spc="85" dirty="0">
                <a:solidFill>
                  <a:srgbClr val="E4483B"/>
                </a:solidFill>
                <a:latin typeface="Cambria"/>
                <a:cs typeface="Cambria"/>
              </a:rPr>
              <a:t>es</a:t>
            </a:r>
            <a:r>
              <a:rPr sz="2800" b="1" i="1" spc="145" dirty="0">
                <a:solidFill>
                  <a:srgbClr val="E4483B"/>
                </a:solidFill>
                <a:latin typeface="Cambria"/>
                <a:cs typeface="Cambria"/>
              </a:rPr>
              <a:t> </a:t>
            </a:r>
            <a:r>
              <a:rPr sz="2800" b="1" i="1" spc="65" dirty="0">
                <a:solidFill>
                  <a:srgbClr val="EF4448"/>
                </a:solidFill>
                <a:latin typeface="Cambria"/>
                <a:cs typeface="Cambria"/>
              </a:rPr>
              <a:t>indiferente</a:t>
            </a:r>
            <a:r>
              <a:rPr sz="2800" b="1" i="1" spc="145" dirty="0">
                <a:solidFill>
                  <a:srgbClr val="EF4448"/>
                </a:solidFill>
                <a:latin typeface="Cambria"/>
                <a:cs typeface="Cambria"/>
              </a:rPr>
              <a:t> </a:t>
            </a:r>
            <a:r>
              <a:rPr sz="2800" b="1" i="1" dirty="0">
                <a:solidFill>
                  <a:srgbClr val="DF444D"/>
                </a:solidFill>
                <a:latin typeface="Cambria"/>
                <a:cs typeface="Cambria"/>
              </a:rPr>
              <a:t>el</a:t>
            </a:r>
            <a:r>
              <a:rPr sz="2800" b="1" i="1" spc="5" dirty="0">
                <a:solidFill>
                  <a:srgbClr val="DF444D"/>
                </a:solidFill>
                <a:latin typeface="Cambria"/>
                <a:cs typeface="Cambria"/>
              </a:rPr>
              <a:t> </a:t>
            </a:r>
            <a:r>
              <a:rPr sz="2800" b="1" i="1" spc="120" dirty="0">
                <a:solidFill>
                  <a:srgbClr val="DB3B42"/>
                </a:solidFill>
                <a:latin typeface="Cambria"/>
                <a:cs typeface="Cambria"/>
              </a:rPr>
              <a:t>contenido</a:t>
            </a:r>
            <a:r>
              <a:rPr sz="2800" b="1" i="1" spc="235" dirty="0">
                <a:solidFill>
                  <a:srgbClr val="DB3B42"/>
                </a:solidFill>
                <a:latin typeface="Cambria"/>
                <a:cs typeface="Cambria"/>
              </a:rPr>
              <a:t> </a:t>
            </a:r>
            <a:r>
              <a:rPr sz="2800" b="1" i="1" spc="125" dirty="0">
                <a:solidFill>
                  <a:srgbClr val="F04142"/>
                </a:solidFill>
                <a:latin typeface="Cambria"/>
                <a:cs typeface="Cambria"/>
              </a:rPr>
              <a:t>de</a:t>
            </a:r>
            <a:r>
              <a:rPr sz="2800" b="1" i="1" spc="20" dirty="0">
                <a:solidFill>
                  <a:srgbClr val="F04142"/>
                </a:solidFill>
                <a:latin typeface="Cambria"/>
                <a:cs typeface="Cambria"/>
              </a:rPr>
              <a:t> </a:t>
            </a:r>
            <a:r>
              <a:rPr sz="2800" b="1" i="1" dirty="0">
                <a:solidFill>
                  <a:srgbClr val="F73B54"/>
                </a:solidFill>
                <a:latin typeface="Cambria"/>
                <a:cs typeface="Cambria"/>
              </a:rPr>
              <a:t>la</a:t>
            </a:r>
            <a:r>
              <a:rPr sz="2800" b="1" i="1" spc="80" dirty="0">
                <a:solidFill>
                  <a:srgbClr val="F73B54"/>
                </a:solidFill>
                <a:latin typeface="Cambria"/>
                <a:cs typeface="Cambria"/>
              </a:rPr>
              <a:t> </a:t>
            </a:r>
            <a:r>
              <a:rPr sz="2800" b="1" i="1" spc="85" dirty="0">
                <a:solidFill>
                  <a:srgbClr val="F23B3F"/>
                </a:solidFill>
                <a:latin typeface="Cambria"/>
                <a:cs typeface="Cambria"/>
              </a:rPr>
              <a:t>audiencia</a:t>
            </a:r>
            <a:r>
              <a:rPr sz="2800" b="1" i="1" spc="190" dirty="0">
                <a:solidFill>
                  <a:srgbClr val="F23B3F"/>
                </a:solidFill>
                <a:latin typeface="Cambria"/>
                <a:cs typeface="Cambria"/>
              </a:rPr>
              <a:t> </a:t>
            </a:r>
            <a:r>
              <a:rPr sz="2800" b="1" i="1" spc="100" dirty="0">
                <a:solidFill>
                  <a:srgbClr val="FF423B"/>
                </a:solidFill>
                <a:latin typeface="Cambria"/>
                <a:cs typeface="Cambria"/>
              </a:rPr>
              <a:t>de</a:t>
            </a:r>
            <a:r>
              <a:rPr sz="2800" b="1" i="1" spc="50" dirty="0">
                <a:solidFill>
                  <a:srgbClr val="FF423B"/>
                </a:solidFill>
                <a:latin typeface="Cambria"/>
                <a:cs typeface="Cambria"/>
              </a:rPr>
              <a:t> </a:t>
            </a:r>
            <a:r>
              <a:rPr sz="2800" b="1" i="1" spc="90" dirty="0">
                <a:solidFill>
                  <a:srgbClr val="F44249"/>
                </a:solidFill>
                <a:latin typeface="Cambria"/>
                <a:cs typeface="Cambria"/>
              </a:rPr>
              <a:t>mediación</a:t>
            </a:r>
            <a:r>
              <a:rPr sz="2800" b="1" i="1" spc="335" dirty="0">
                <a:solidFill>
                  <a:srgbClr val="F44249"/>
                </a:solidFill>
                <a:latin typeface="Cambria"/>
                <a:cs typeface="Cambria"/>
              </a:rPr>
              <a:t> </a:t>
            </a:r>
            <a:r>
              <a:rPr sz="2800" b="1" i="1" spc="60" dirty="0">
                <a:solidFill>
                  <a:srgbClr val="F43B5D"/>
                </a:solidFill>
                <a:latin typeface="Cambria"/>
                <a:cs typeface="Cambria"/>
              </a:rPr>
              <a:t>a</a:t>
            </a:r>
            <a:r>
              <a:rPr sz="2800" b="1" i="1" spc="70" dirty="0">
                <a:solidFill>
                  <a:srgbClr val="F43B5D"/>
                </a:solidFill>
                <a:latin typeface="Cambria"/>
                <a:cs typeface="Cambria"/>
              </a:rPr>
              <a:t> </a:t>
            </a:r>
            <a:r>
              <a:rPr sz="2800" b="1" i="1" spc="95" dirty="0">
                <a:solidFill>
                  <a:srgbClr val="ED4444"/>
                </a:solidFill>
                <a:latin typeface="Cambria"/>
                <a:cs typeface="Cambria"/>
              </a:rPr>
              <a:t>los</a:t>
            </a:r>
            <a:r>
              <a:rPr sz="2800" b="1" i="1" spc="-90" dirty="0">
                <a:solidFill>
                  <a:srgbClr val="ED4444"/>
                </a:solidFill>
                <a:latin typeface="Cambria"/>
                <a:cs typeface="Cambria"/>
              </a:rPr>
              <a:t> </a:t>
            </a:r>
            <a:r>
              <a:rPr sz="2800" b="1" i="1" spc="95" dirty="0">
                <a:solidFill>
                  <a:srgbClr val="E9483D"/>
                </a:solidFill>
                <a:latin typeface="Cambria"/>
                <a:cs typeface="Cambria"/>
              </a:rPr>
              <a:t>fines</a:t>
            </a:r>
            <a:r>
              <a:rPr sz="2800" b="1" i="1" spc="25" dirty="0">
                <a:solidFill>
                  <a:srgbClr val="E9483D"/>
                </a:solidFill>
                <a:latin typeface="Cambria"/>
                <a:cs typeface="Cambria"/>
              </a:rPr>
              <a:t> </a:t>
            </a:r>
            <a:r>
              <a:rPr sz="2800" b="1" i="1" spc="110" dirty="0">
                <a:solidFill>
                  <a:srgbClr val="FF423B"/>
                </a:solidFill>
                <a:latin typeface="Cambria"/>
                <a:cs typeface="Cambria"/>
              </a:rPr>
              <a:t>de</a:t>
            </a:r>
            <a:r>
              <a:rPr sz="2800" b="1" i="1" dirty="0">
                <a:solidFill>
                  <a:srgbClr val="FF423B"/>
                </a:solidFill>
                <a:latin typeface="Cambria"/>
                <a:cs typeface="Cambria"/>
              </a:rPr>
              <a:t> </a:t>
            </a:r>
            <a:r>
              <a:rPr sz="2800" b="1" i="1" spc="50" dirty="0">
                <a:solidFill>
                  <a:srgbClr val="F24949"/>
                </a:solidFill>
                <a:latin typeface="Cambria"/>
                <a:cs typeface="Cambria"/>
              </a:rPr>
              <a:t>determinar</a:t>
            </a:r>
            <a:r>
              <a:rPr sz="2800" b="1" i="1" spc="300" dirty="0">
                <a:solidFill>
                  <a:srgbClr val="F24949"/>
                </a:solidFill>
                <a:latin typeface="Cambria"/>
                <a:cs typeface="Cambria"/>
              </a:rPr>
              <a:t> </a:t>
            </a:r>
            <a:r>
              <a:rPr sz="2800" b="1" i="1" dirty="0">
                <a:solidFill>
                  <a:srgbClr val="F4424F"/>
                </a:solidFill>
                <a:latin typeface="Cambria"/>
                <a:cs typeface="Cambria"/>
              </a:rPr>
              <a:t>la</a:t>
            </a:r>
            <a:r>
              <a:rPr sz="2800" b="1" i="1" spc="75" dirty="0">
                <a:solidFill>
                  <a:srgbClr val="F4424F"/>
                </a:solidFill>
                <a:latin typeface="Cambria"/>
                <a:cs typeface="Cambria"/>
              </a:rPr>
              <a:t> </a:t>
            </a:r>
            <a:r>
              <a:rPr sz="2800" b="1" i="1" spc="80" dirty="0">
                <a:solidFill>
                  <a:srgbClr val="E6494B"/>
                </a:solidFill>
                <a:latin typeface="Cambria"/>
                <a:cs typeface="Cambria"/>
              </a:rPr>
              <a:t>retro</a:t>
            </a:r>
            <a:r>
              <a:rPr sz="2800" b="1" i="1" spc="80" dirty="0">
                <a:solidFill>
                  <a:srgbClr val="DD485B"/>
                </a:solidFill>
                <a:latin typeface="Cambria"/>
                <a:cs typeface="Cambria"/>
              </a:rPr>
              <a:t>actividad.</a:t>
            </a:r>
            <a:endParaRPr sz="2800" b="1" i="1" dirty="0">
              <a:latin typeface="Cambria"/>
              <a:cs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2379" y="3329741"/>
            <a:ext cx="8795543" cy="549721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10489949" y="3330376"/>
            <a:ext cx="8540750" cy="1961514"/>
          </a:xfrm>
          <a:prstGeom prst="rect">
            <a:avLst/>
          </a:prstGeom>
        </p:spPr>
        <p:txBody>
          <a:bodyPr vert="horz" wrap="square" lIns="0" tIns="20955" rIns="0" bIns="0" rtlCol="0">
            <a:spAutoFit/>
          </a:bodyPr>
          <a:lstStyle/>
          <a:p>
            <a:pPr marL="20320" marR="5080" indent="-8255" algn="just">
              <a:lnSpc>
                <a:spcPct val="98800"/>
              </a:lnSpc>
              <a:spcBef>
                <a:spcPts val="165"/>
              </a:spcBef>
            </a:pPr>
            <a:r>
              <a:rPr lang="es-AR" sz="3200" spc="125" dirty="0" smtClean="0">
                <a:solidFill>
                  <a:srgbClr val="3B3B3B"/>
                </a:solidFill>
                <a:latin typeface="Calibri"/>
                <a:cs typeface="Calibri"/>
              </a:rPr>
              <a:t>“</a:t>
            </a:r>
            <a:r>
              <a:rPr sz="3200" spc="125" dirty="0" smtClean="0">
                <a:solidFill>
                  <a:srgbClr val="3B3B3B"/>
                </a:solidFill>
                <a:latin typeface="Calibri"/>
                <a:cs typeface="Calibri"/>
              </a:rPr>
              <a:t>La</a:t>
            </a:r>
            <a:r>
              <a:rPr sz="3200" spc="-185" dirty="0" smtClean="0">
                <a:solidFill>
                  <a:srgbClr val="3B3B3B"/>
                </a:solidFill>
                <a:latin typeface="Calibri"/>
                <a:cs typeface="Calibri"/>
              </a:rPr>
              <a:t> </a:t>
            </a:r>
            <a:r>
              <a:rPr sz="3200" dirty="0">
                <a:solidFill>
                  <a:srgbClr val="383838"/>
                </a:solidFill>
                <a:latin typeface="Calibri"/>
                <a:cs typeface="Calibri"/>
              </a:rPr>
              <a:t>obligación</a:t>
            </a:r>
            <a:r>
              <a:rPr sz="3200" spc="-105" dirty="0">
                <a:solidFill>
                  <a:srgbClr val="383838"/>
                </a:solidFill>
                <a:latin typeface="Calibri"/>
                <a:cs typeface="Calibri"/>
              </a:rPr>
              <a:t> </a:t>
            </a:r>
            <a:r>
              <a:rPr sz="3200" spc="-45" dirty="0">
                <a:solidFill>
                  <a:srgbClr val="2F2F2F"/>
                </a:solidFill>
                <a:latin typeface="Calibri"/>
                <a:cs typeface="Calibri"/>
              </a:rPr>
              <a:t>alimentaria</a:t>
            </a:r>
            <a:r>
              <a:rPr sz="3200" spc="-25" dirty="0">
                <a:solidFill>
                  <a:srgbClr val="2F2F2F"/>
                </a:solidFill>
                <a:latin typeface="Calibri"/>
                <a:cs typeface="Calibri"/>
              </a:rPr>
              <a:t> </a:t>
            </a:r>
            <a:r>
              <a:rPr sz="3200" dirty="0">
                <a:solidFill>
                  <a:srgbClr val="343434"/>
                </a:solidFill>
                <a:latin typeface="Calibri"/>
                <a:cs typeface="Calibri"/>
              </a:rPr>
              <a:t>responde </a:t>
            </a:r>
            <a:r>
              <a:rPr sz="3200" spc="60" dirty="0">
                <a:solidFill>
                  <a:srgbClr val="2A3F57"/>
                </a:solidFill>
                <a:latin typeface="Calibri"/>
                <a:cs typeface="Calibri"/>
              </a:rPr>
              <a:t>a</a:t>
            </a:r>
            <a:r>
              <a:rPr sz="3200" spc="-180" dirty="0">
                <a:solidFill>
                  <a:srgbClr val="2A3F57"/>
                </a:solidFill>
                <a:latin typeface="Calibri"/>
                <a:cs typeface="Calibri"/>
              </a:rPr>
              <a:t> </a:t>
            </a:r>
            <a:r>
              <a:rPr sz="3200" spc="-10" dirty="0">
                <a:solidFill>
                  <a:srgbClr val="363636"/>
                </a:solidFill>
                <a:latin typeface="Calibri"/>
                <a:cs typeface="Calibri"/>
              </a:rPr>
              <a:t>necesidades </a:t>
            </a:r>
            <a:r>
              <a:rPr sz="3200" dirty="0">
                <a:solidFill>
                  <a:srgbClr val="343434"/>
                </a:solidFill>
                <a:latin typeface="Calibri"/>
                <a:cs typeface="Calibri"/>
              </a:rPr>
              <a:t>existentes</a:t>
            </a:r>
            <a:r>
              <a:rPr sz="3200" spc="40" dirty="0">
                <a:solidFill>
                  <a:srgbClr val="343434"/>
                </a:solidFill>
                <a:latin typeface="Calibri"/>
                <a:cs typeface="Calibri"/>
              </a:rPr>
              <a:t> </a:t>
            </a:r>
            <a:r>
              <a:rPr sz="3200" spc="60" dirty="0">
                <a:solidFill>
                  <a:srgbClr val="2B3F60"/>
                </a:solidFill>
                <a:latin typeface="Calibri"/>
                <a:cs typeface="Calibri"/>
              </a:rPr>
              <a:t>a</a:t>
            </a:r>
            <a:r>
              <a:rPr sz="3200" spc="-180" dirty="0">
                <a:solidFill>
                  <a:srgbClr val="2B3F60"/>
                </a:solidFill>
                <a:latin typeface="Calibri"/>
                <a:cs typeface="Calibri"/>
              </a:rPr>
              <a:t> </a:t>
            </a:r>
            <a:r>
              <a:rPr sz="3200" dirty="0">
                <a:solidFill>
                  <a:srgbClr val="314F72"/>
                </a:solidFill>
                <a:latin typeface="Calibri"/>
                <a:cs typeface="Calibri"/>
              </a:rPr>
              <a:t>la</a:t>
            </a:r>
            <a:r>
              <a:rPr sz="3200" spc="-114" dirty="0">
                <a:solidFill>
                  <a:srgbClr val="314F72"/>
                </a:solidFill>
                <a:latin typeface="Calibri"/>
                <a:cs typeface="Calibri"/>
              </a:rPr>
              <a:t> </a:t>
            </a:r>
            <a:r>
              <a:rPr sz="3200" dirty="0">
                <a:solidFill>
                  <a:srgbClr val="343434"/>
                </a:solidFill>
                <a:latin typeface="Calibri"/>
                <a:cs typeface="Calibri"/>
              </a:rPr>
              <a:t>fecha</a:t>
            </a:r>
            <a:r>
              <a:rPr sz="3200" spc="-55" dirty="0">
                <a:solidFill>
                  <a:srgbClr val="343434"/>
                </a:solidFill>
                <a:latin typeface="Calibri"/>
                <a:cs typeface="Calibri"/>
              </a:rPr>
              <a:t> </a:t>
            </a:r>
            <a:r>
              <a:rPr sz="3200" dirty="0">
                <a:solidFill>
                  <a:srgbClr val="2A3A56"/>
                </a:solidFill>
                <a:latin typeface="Calibri"/>
                <a:cs typeface="Calibri"/>
              </a:rPr>
              <a:t>del</a:t>
            </a:r>
            <a:r>
              <a:rPr sz="3200" spc="-160" dirty="0">
                <a:solidFill>
                  <a:srgbClr val="2A3A56"/>
                </a:solidFill>
                <a:latin typeface="Calibri"/>
                <a:cs typeface="Calibri"/>
              </a:rPr>
              <a:t> </a:t>
            </a:r>
            <a:r>
              <a:rPr sz="3200" spc="-20" dirty="0">
                <a:solidFill>
                  <a:srgbClr val="343434"/>
                </a:solidFill>
                <a:latin typeface="Calibri"/>
                <a:cs typeface="Calibri"/>
              </a:rPr>
              <a:t>pedido,</a:t>
            </a:r>
            <a:r>
              <a:rPr sz="3200" spc="-40" dirty="0">
                <a:solidFill>
                  <a:srgbClr val="343434"/>
                </a:solidFill>
                <a:latin typeface="Calibri"/>
                <a:cs typeface="Calibri"/>
              </a:rPr>
              <a:t> </a:t>
            </a:r>
            <a:r>
              <a:rPr sz="3200" dirty="0">
                <a:solidFill>
                  <a:srgbClr val="1A4462"/>
                </a:solidFill>
                <a:latin typeface="Calibri"/>
                <a:cs typeface="Calibri"/>
              </a:rPr>
              <a:t>no</a:t>
            </a:r>
            <a:r>
              <a:rPr sz="3200" spc="-15" dirty="0">
                <a:solidFill>
                  <a:srgbClr val="1A4462"/>
                </a:solidFill>
                <a:latin typeface="Calibri"/>
                <a:cs typeface="Calibri"/>
              </a:rPr>
              <a:t> </a:t>
            </a:r>
            <a:r>
              <a:rPr sz="3200" spc="-25" dirty="0">
                <a:solidFill>
                  <a:srgbClr val="313131"/>
                </a:solidFill>
                <a:latin typeface="Calibri"/>
                <a:cs typeface="Calibri"/>
              </a:rPr>
              <a:t>trasladables</a:t>
            </a:r>
            <a:r>
              <a:rPr sz="3200" spc="120" dirty="0">
                <a:solidFill>
                  <a:srgbClr val="313131"/>
                </a:solidFill>
                <a:latin typeface="Calibri"/>
                <a:cs typeface="Calibri"/>
              </a:rPr>
              <a:t> </a:t>
            </a:r>
            <a:r>
              <a:rPr sz="3200" spc="60" dirty="0">
                <a:solidFill>
                  <a:srgbClr val="2B3F60"/>
                </a:solidFill>
                <a:latin typeface="Calibri"/>
                <a:cs typeface="Calibri"/>
              </a:rPr>
              <a:t>a</a:t>
            </a:r>
            <a:r>
              <a:rPr sz="3200" spc="-180" dirty="0">
                <a:solidFill>
                  <a:srgbClr val="2B3F60"/>
                </a:solidFill>
                <a:latin typeface="Calibri"/>
                <a:cs typeface="Calibri"/>
              </a:rPr>
              <a:t> </a:t>
            </a:r>
            <a:r>
              <a:rPr sz="3200" spc="-25" dirty="0">
                <a:solidFill>
                  <a:srgbClr val="314F72"/>
                </a:solidFill>
                <a:latin typeface="Calibri"/>
                <a:cs typeface="Calibri"/>
              </a:rPr>
              <a:t>la </a:t>
            </a:r>
            <a:r>
              <a:rPr sz="3200" dirty="0">
                <a:solidFill>
                  <a:srgbClr val="383838"/>
                </a:solidFill>
                <a:latin typeface="Calibri"/>
                <a:cs typeface="Calibri"/>
              </a:rPr>
              <a:t>fecha</a:t>
            </a:r>
            <a:r>
              <a:rPr sz="3200" spc="-50" dirty="0">
                <a:solidFill>
                  <a:srgbClr val="383838"/>
                </a:solidFill>
                <a:latin typeface="Calibri"/>
                <a:cs typeface="Calibri"/>
              </a:rPr>
              <a:t> </a:t>
            </a:r>
            <a:r>
              <a:rPr sz="3200" dirty="0">
                <a:solidFill>
                  <a:srgbClr val="383838"/>
                </a:solidFill>
                <a:latin typeface="Calibri"/>
                <a:cs typeface="Calibri"/>
              </a:rPr>
              <a:t>de</a:t>
            </a:r>
            <a:r>
              <a:rPr sz="3200" spc="-70" dirty="0">
                <a:solidFill>
                  <a:srgbClr val="383838"/>
                </a:solidFill>
                <a:latin typeface="Calibri"/>
                <a:cs typeface="Calibri"/>
              </a:rPr>
              <a:t> </a:t>
            </a:r>
            <a:r>
              <a:rPr sz="3200" dirty="0">
                <a:solidFill>
                  <a:srgbClr val="3B495D"/>
                </a:solidFill>
                <a:latin typeface="Calibri"/>
                <a:cs typeface="Calibri"/>
              </a:rPr>
              <a:t>la</a:t>
            </a:r>
            <a:r>
              <a:rPr sz="3200" spc="-160" dirty="0">
                <a:solidFill>
                  <a:srgbClr val="3B495D"/>
                </a:solidFill>
                <a:latin typeface="Calibri"/>
                <a:cs typeface="Calibri"/>
              </a:rPr>
              <a:t> </a:t>
            </a:r>
            <a:r>
              <a:rPr sz="3200" dirty="0">
                <a:solidFill>
                  <a:srgbClr val="3F3F3F"/>
                </a:solidFill>
                <a:latin typeface="Calibri"/>
                <a:cs typeface="Calibri"/>
              </a:rPr>
              <a:t>notificación</a:t>
            </a:r>
            <a:r>
              <a:rPr sz="3200" spc="130" dirty="0">
                <a:solidFill>
                  <a:srgbClr val="3F3F3F"/>
                </a:solidFill>
                <a:latin typeface="Calibri"/>
                <a:cs typeface="Calibri"/>
              </a:rPr>
              <a:t> </a:t>
            </a:r>
            <a:r>
              <a:rPr sz="3200" dirty="0">
                <a:solidFill>
                  <a:srgbClr val="363636"/>
                </a:solidFill>
                <a:latin typeface="Calibri"/>
                <a:cs typeface="Calibri"/>
              </a:rPr>
              <a:t>de</a:t>
            </a:r>
            <a:r>
              <a:rPr sz="3200" spc="-75" dirty="0">
                <a:solidFill>
                  <a:srgbClr val="363636"/>
                </a:solidFill>
                <a:latin typeface="Calibri"/>
                <a:cs typeface="Calibri"/>
              </a:rPr>
              <a:t> </a:t>
            </a:r>
            <a:r>
              <a:rPr sz="3200" dirty="0">
                <a:solidFill>
                  <a:srgbClr val="23415E"/>
                </a:solidFill>
                <a:latin typeface="Calibri"/>
                <a:cs typeface="Calibri"/>
              </a:rPr>
              <a:t>la</a:t>
            </a:r>
            <a:r>
              <a:rPr sz="3200" spc="-130" dirty="0">
                <a:solidFill>
                  <a:srgbClr val="23415E"/>
                </a:solidFill>
                <a:latin typeface="Calibri"/>
                <a:cs typeface="Calibri"/>
              </a:rPr>
              <a:t> </a:t>
            </a:r>
            <a:r>
              <a:rPr sz="3200" spc="-55" dirty="0">
                <a:solidFill>
                  <a:srgbClr val="363636"/>
                </a:solidFill>
                <a:latin typeface="Calibri"/>
                <a:cs typeface="Calibri"/>
              </a:rPr>
              <a:t>demanda,</a:t>
            </a:r>
            <a:r>
              <a:rPr sz="3200" spc="70" dirty="0">
                <a:solidFill>
                  <a:srgbClr val="363636"/>
                </a:solidFill>
                <a:latin typeface="Calibri"/>
                <a:cs typeface="Calibri"/>
              </a:rPr>
              <a:t> </a:t>
            </a:r>
            <a:r>
              <a:rPr sz="3200" dirty="0">
                <a:solidFill>
                  <a:srgbClr val="383838"/>
                </a:solidFill>
                <a:latin typeface="Calibri"/>
                <a:cs typeface="Calibri"/>
              </a:rPr>
              <a:t>dado</a:t>
            </a:r>
            <a:r>
              <a:rPr sz="3200" spc="25" dirty="0">
                <a:solidFill>
                  <a:srgbClr val="383838"/>
                </a:solidFill>
                <a:latin typeface="Calibri"/>
                <a:cs typeface="Calibri"/>
              </a:rPr>
              <a:t> </a:t>
            </a:r>
            <a:r>
              <a:rPr sz="3200" spc="-25" dirty="0">
                <a:solidFill>
                  <a:srgbClr val="364460"/>
                </a:solidFill>
                <a:latin typeface="Calibri"/>
                <a:cs typeface="Calibri"/>
              </a:rPr>
              <a:t>su </a:t>
            </a:r>
            <a:r>
              <a:rPr sz="3200" dirty="0">
                <a:solidFill>
                  <a:srgbClr val="2F2F2F"/>
                </a:solidFill>
                <a:latin typeface="Calibri"/>
                <a:cs typeface="Calibri"/>
              </a:rPr>
              <a:t>carácter</a:t>
            </a:r>
            <a:r>
              <a:rPr sz="3200" spc="-15" dirty="0">
                <a:solidFill>
                  <a:srgbClr val="2F2F2F"/>
                </a:solidFill>
                <a:latin typeface="Calibri"/>
                <a:cs typeface="Calibri"/>
              </a:rPr>
              <a:t> </a:t>
            </a:r>
            <a:r>
              <a:rPr sz="3200" spc="-25" dirty="0">
                <a:solidFill>
                  <a:srgbClr val="313131"/>
                </a:solidFill>
                <a:latin typeface="Calibri"/>
                <a:cs typeface="Calibri"/>
              </a:rPr>
              <a:t>eminentemente</a:t>
            </a:r>
            <a:r>
              <a:rPr sz="3200" spc="105" dirty="0">
                <a:solidFill>
                  <a:srgbClr val="313131"/>
                </a:solidFill>
                <a:latin typeface="Calibri"/>
                <a:cs typeface="Calibri"/>
              </a:rPr>
              <a:t> </a:t>
            </a:r>
            <a:r>
              <a:rPr sz="3200" spc="-10" dirty="0" err="1">
                <a:solidFill>
                  <a:srgbClr val="343434"/>
                </a:solidFill>
                <a:latin typeface="Calibri"/>
                <a:cs typeface="Calibri"/>
              </a:rPr>
              <a:t>asistencial</a:t>
            </a:r>
            <a:r>
              <a:rPr sz="3200" spc="-10" dirty="0" smtClean="0">
                <a:solidFill>
                  <a:srgbClr val="343434"/>
                </a:solidFill>
                <a:latin typeface="Calibri"/>
                <a:cs typeface="Calibri"/>
              </a:rPr>
              <a:t>.</a:t>
            </a:r>
            <a:r>
              <a:rPr lang="es-AR" sz="3200" spc="-10" dirty="0" smtClean="0">
                <a:solidFill>
                  <a:srgbClr val="343434"/>
                </a:solidFill>
                <a:latin typeface="Calibri"/>
                <a:cs typeface="Calibri"/>
              </a:rPr>
              <a:t>"</a:t>
            </a:r>
            <a:endParaRPr sz="3200" dirty="0">
              <a:latin typeface="Calibri"/>
              <a:cs typeface="Calibri"/>
            </a:endParaRPr>
          </a:p>
        </p:txBody>
      </p:sp>
      <p:sp>
        <p:nvSpPr>
          <p:cNvPr id="6" name="object 6"/>
          <p:cNvSpPr txBox="1"/>
          <p:nvPr/>
        </p:nvSpPr>
        <p:spPr>
          <a:xfrm>
            <a:off x="10385809" y="6027303"/>
            <a:ext cx="8749030" cy="2869440"/>
          </a:xfrm>
          <a:prstGeom prst="rect">
            <a:avLst/>
          </a:prstGeom>
          <a:ln w="23559">
            <a:solidFill>
              <a:srgbClr val="034B7C"/>
            </a:solidFill>
          </a:ln>
        </p:spPr>
        <p:txBody>
          <a:bodyPr vert="horz" wrap="square" lIns="0" tIns="190500" rIns="0" bIns="0" rtlCol="0">
            <a:spAutoFit/>
          </a:bodyPr>
          <a:lstStyle/>
          <a:p>
            <a:pPr>
              <a:lnSpc>
                <a:spcPct val="100000"/>
              </a:lnSpc>
              <a:spcBef>
                <a:spcPts val="1500"/>
              </a:spcBef>
            </a:pPr>
            <a:endParaRPr sz="2550" dirty="0">
              <a:latin typeface="Times New Roman"/>
              <a:cs typeface="Times New Roman"/>
            </a:endParaRPr>
          </a:p>
          <a:p>
            <a:pPr marL="316865" marR="510540" indent="-3175" algn="just">
              <a:lnSpc>
                <a:spcPct val="107100"/>
              </a:lnSpc>
              <a:spcBef>
                <a:spcPts val="5"/>
              </a:spcBef>
            </a:pPr>
            <a:r>
              <a:rPr lang="es-AR" sz="2800" dirty="0" smtClean="0">
                <a:solidFill>
                  <a:srgbClr val="3F3F3F"/>
                </a:solidFill>
                <a:latin typeface="Calibri"/>
                <a:cs typeface="Calibri"/>
              </a:rPr>
              <a:t>"</a:t>
            </a:r>
            <a:r>
              <a:rPr sz="2800" dirty="0" smtClean="0">
                <a:solidFill>
                  <a:srgbClr val="3F3F3F"/>
                </a:solidFill>
                <a:latin typeface="Calibri"/>
                <a:cs typeface="Calibri"/>
              </a:rPr>
              <a:t>La</a:t>
            </a:r>
            <a:r>
              <a:rPr sz="2800" spc="400" dirty="0" smtClean="0">
                <a:solidFill>
                  <a:srgbClr val="3F3F3F"/>
                </a:solidFill>
                <a:latin typeface="Calibri"/>
                <a:cs typeface="Calibri"/>
              </a:rPr>
              <a:t> </a:t>
            </a:r>
            <a:r>
              <a:rPr sz="2800" spc="155" dirty="0">
                <a:solidFill>
                  <a:srgbClr val="3B3B3B"/>
                </a:solidFill>
                <a:latin typeface="Calibri"/>
                <a:cs typeface="Calibri"/>
              </a:rPr>
              <a:t>sentencia</a:t>
            </a:r>
            <a:r>
              <a:rPr sz="2800" spc="-30" dirty="0">
                <a:solidFill>
                  <a:srgbClr val="3B3B3B"/>
                </a:solidFill>
                <a:latin typeface="Calibri"/>
                <a:cs typeface="Calibri"/>
              </a:rPr>
              <a:t> </a:t>
            </a:r>
            <a:r>
              <a:rPr sz="2800" spc="114" dirty="0">
                <a:solidFill>
                  <a:srgbClr val="2F465B"/>
                </a:solidFill>
                <a:latin typeface="Calibri"/>
                <a:cs typeface="Calibri"/>
              </a:rPr>
              <a:t>de</a:t>
            </a:r>
            <a:r>
              <a:rPr sz="2800" spc="-100" dirty="0">
                <a:solidFill>
                  <a:srgbClr val="2F465B"/>
                </a:solidFill>
                <a:latin typeface="Calibri"/>
                <a:cs typeface="Calibri"/>
              </a:rPr>
              <a:t> </a:t>
            </a:r>
            <a:r>
              <a:rPr sz="2800" spc="80" dirty="0">
                <a:solidFill>
                  <a:srgbClr val="3B3B3B"/>
                </a:solidFill>
                <a:latin typeface="Calibri"/>
                <a:cs typeface="Calibri"/>
              </a:rPr>
              <a:t>alimentos,</a:t>
            </a:r>
            <a:r>
              <a:rPr sz="2800" spc="70" dirty="0">
                <a:solidFill>
                  <a:srgbClr val="3B3B3B"/>
                </a:solidFill>
                <a:latin typeface="Calibri"/>
                <a:cs typeface="Calibri"/>
              </a:rPr>
              <a:t> </a:t>
            </a:r>
            <a:r>
              <a:rPr sz="2800" spc="90" dirty="0">
                <a:solidFill>
                  <a:srgbClr val="243A54"/>
                </a:solidFill>
                <a:latin typeface="Calibri"/>
                <a:cs typeface="Calibri"/>
              </a:rPr>
              <a:t>o</a:t>
            </a:r>
            <a:r>
              <a:rPr sz="2800" spc="-60" dirty="0">
                <a:solidFill>
                  <a:srgbClr val="243A54"/>
                </a:solidFill>
                <a:latin typeface="Calibri"/>
                <a:cs typeface="Calibri"/>
              </a:rPr>
              <a:t> </a:t>
            </a:r>
            <a:r>
              <a:rPr sz="2800" spc="80" dirty="0">
                <a:solidFill>
                  <a:srgbClr val="3D3D3D"/>
                </a:solidFill>
                <a:latin typeface="Calibri"/>
                <a:cs typeface="Calibri"/>
              </a:rPr>
              <a:t>el</a:t>
            </a:r>
            <a:r>
              <a:rPr sz="2800" spc="-140" dirty="0">
                <a:solidFill>
                  <a:srgbClr val="3D3D3D"/>
                </a:solidFill>
                <a:latin typeface="Calibri"/>
                <a:cs typeface="Calibri"/>
              </a:rPr>
              <a:t> </a:t>
            </a:r>
            <a:r>
              <a:rPr sz="2800" spc="140" dirty="0">
                <a:solidFill>
                  <a:srgbClr val="343434"/>
                </a:solidFill>
                <a:latin typeface="Calibri"/>
                <a:cs typeface="Calibri"/>
              </a:rPr>
              <a:t>acuerdo</a:t>
            </a:r>
            <a:r>
              <a:rPr sz="2800" spc="55" dirty="0">
                <a:solidFill>
                  <a:srgbClr val="343434"/>
                </a:solidFill>
                <a:latin typeface="Calibri"/>
                <a:cs typeface="Calibri"/>
              </a:rPr>
              <a:t> </a:t>
            </a:r>
            <a:r>
              <a:rPr sz="2800" spc="125" dirty="0">
                <a:solidFill>
                  <a:srgbClr val="343434"/>
                </a:solidFill>
                <a:latin typeface="Calibri"/>
                <a:cs typeface="Calibri"/>
              </a:rPr>
              <a:t>que</a:t>
            </a:r>
            <a:r>
              <a:rPr sz="2800" spc="-145" dirty="0">
                <a:solidFill>
                  <a:srgbClr val="343434"/>
                </a:solidFill>
                <a:latin typeface="Calibri"/>
                <a:cs typeface="Calibri"/>
              </a:rPr>
              <a:t> </a:t>
            </a:r>
            <a:r>
              <a:rPr sz="2800" spc="70" dirty="0">
                <a:solidFill>
                  <a:srgbClr val="2F415E"/>
                </a:solidFill>
                <a:latin typeface="Calibri"/>
                <a:cs typeface="Calibri"/>
              </a:rPr>
              <a:t>se </a:t>
            </a:r>
            <a:r>
              <a:rPr sz="2800" spc="100" dirty="0">
                <a:solidFill>
                  <a:srgbClr val="344156"/>
                </a:solidFill>
                <a:latin typeface="Calibri"/>
                <a:cs typeface="Calibri"/>
              </a:rPr>
              <a:t>homologa</a:t>
            </a:r>
            <a:r>
              <a:rPr sz="2800" spc="30" dirty="0">
                <a:solidFill>
                  <a:srgbClr val="344156"/>
                </a:solidFill>
                <a:latin typeface="Calibri"/>
                <a:cs typeface="Calibri"/>
              </a:rPr>
              <a:t> </a:t>
            </a:r>
            <a:r>
              <a:rPr sz="2800" spc="80" dirty="0">
                <a:solidFill>
                  <a:srgbClr val="383838"/>
                </a:solidFill>
                <a:latin typeface="Calibri"/>
                <a:cs typeface="Calibri"/>
              </a:rPr>
              <a:t>tienen</a:t>
            </a:r>
            <a:r>
              <a:rPr sz="2800" spc="25" dirty="0">
                <a:solidFill>
                  <a:srgbClr val="383838"/>
                </a:solidFill>
                <a:latin typeface="Calibri"/>
                <a:cs typeface="Calibri"/>
              </a:rPr>
              <a:t> </a:t>
            </a:r>
            <a:r>
              <a:rPr sz="2800" spc="165" dirty="0">
                <a:solidFill>
                  <a:srgbClr val="3D3D3D"/>
                </a:solidFill>
                <a:latin typeface="Calibri"/>
                <a:cs typeface="Calibri"/>
              </a:rPr>
              <a:t>carácter</a:t>
            </a:r>
            <a:r>
              <a:rPr sz="2800" spc="80" dirty="0">
                <a:solidFill>
                  <a:srgbClr val="3D3D3D"/>
                </a:solidFill>
                <a:latin typeface="Calibri"/>
                <a:cs typeface="Calibri"/>
              </a:rPr>
              <a:t> </a:t>
            </a:r>
            <a:r>
              <a:rPr sz="2800" spc="120" dirty="0">
                <a:solidFill>
                  <a:srgbClr val="383838"/>
                </a:solidFill>
                <a:latin typeface="Calibri"/>
                <a:cs typeface="Calibri"/>
              </a:rPr>
              <a:t>declarativo</a:t>
            </a:r>
            <a:r>
              <a:rPr sz="2800" spc="130" dirty="0">
                <a:solidFill>
                  <a:srgbClr val="383838"/>
                </a:solidFill>
                <a:latin typeface="Calibri"/>
                <a:cs typeface="Calibri"/>
              </a:rPr>
              <a:t> </a:t>
            </a:r>
            <a:r>
              <a:rPr sz="2800" spc="135" dirty="0">
                <a:solidFill>
                  <a:srgbClr val="2A3F56"/>
                </a:solidFill>
                <a:latin typeface="Calibri"/>
                <a:cs typeface="Calibri"/>
              </a:rPr>
              <a:t>y</a:t>
            </a:r>
            <a:r>
              <a:rPr sz="2800" spc="-90" dirty="0">
                <a:solidFill>
                  <a:srgbClr val="2A3F56"/>
                </a:solidFill>
                <a:latin typeface="Calibri"/>
                <a:cs typeface="Calibri"/>
              </a:rPr>
              <a:t> </a:t>
            </a:r>
            <a:r>
              <a:rPr sz="2800" spc="100" dirty="0">
                <a:solidFill>
                  <a:srgbClr val="3A3F5B"/>
                </a:solidFill>
                <a:latin typeface="Calibri"/>
                <a:cs typeface="Calibri"/>
              </a:rPr>
              <a:t>no </a:t>
            </a:r>
            <a:r>
              <a:rPr sz="2800" spc="125" dirty="0">
                <a:solidFill>
                  <a:srgbClr val="383838"/>
                </a:solidFill>
                <a:latin typeface="Calibri"/>
                <a:cs typeface="Calibri"/>
              </a:rPr>
              <a:t>constitutivo:</a:t>
            </a:r>
            <a:r>
              <a:rPr sz="2800" spc="60" dirty="0">
                <a:solidFill>
                  <a:srgbClr val="383838"/>
                </a:solidFill>
                <a:latin typeface="Calibri"/>
                <a:cs typeface="Calibri"/>
              </a:rPr>
              <a:t> </a:t>
            </a:r>
            <a:r>
              <a:rPr sz="2800" spc="125" dirty="0">
                <a:solidFill>
                  <a:srgbClr val="3A4966"/>
                </a:solidFill>
                <a:latin typeface="Calibri"/>
                <a:cs typeface="Calibri"/>
              </a:rPr>
              <a:t>declaran</a:t>
            </a:r>
            <a:r>
              <a:rPr sz="2800" spc="60" dirty="0">
                <a:solidFill>
                  <a:srgbClr val="3A4966"/>
                </a:solidFill>
                <a:latin typeface="Calibri"/>
                <a:cs typeface="Calibri"/>
              </a:rPr>
              <a:t> </a:t>
            </a:r>
            <a:r>
              <a:rPr sz="2800" spc="80" dirty="0">
                <a:solidFill>
                  <a:srgbClr val="314156"/>
                </a:solidFill>
                <a:latin typeface="Calibri"/>
                <a:cs typeface="Calibri"/>
              </a:rPr>
              <a:t>el</a:t>
            </a:r>
            <a:r>
              <a:rPr sz="2800" spc="-135" dirty="0">
                <a:solidFill>
                  <a:srgbClr val="314156"/>
                </a:solidFill>
                <a:latin typeface="Calibri"/>
                <a:cs typeface="Calibri"/>
              </a:rPr>
              <a:t> </a:t>
            </a:r>
            <a:r>
              <a:rPr sz="2800" spc="125" dirty="0">
                <a:solidFill>
                  <a:srgbClr val="313131"/>
                </a:solidFill>
                <a:latin typeface="Calibri"/>
                <a:cs typeface="Calibri"/>
              </a:rPr>
              <a:t>derecho</a:t>
            </a:r>
            <a:r>
              <a:rPr sz="2800" spc="130" dirty="0">
                <a:solidFill>
                  <a:srgbClr val="313131"/>
                </a:solidFill>
                <a:latin typeface="Calibri"/>
                <a:cs typeface="Calibri"/>
              </a:rPr>
              <a:t> </a:t>
            </a:r>
            <a:r>
              <a:rPr sz="2800" spc="114" dirty="0">
                <a:solidFill>
                  <a:srgbClr val="2F415B"/>
                </a:solidFill>
                <a:latin typeface="Calibri"/>
                <a:cs typeface="Calibri"/>
              </a:rPr>
              <a:t>ya</a:t>
            </a:r>
            <a:r>
              <a:rPr sz="2800" spc="-105" dirty="0">
                <a:solidFill>
                  <a:srgbClr val="2F415B"/>
                </a:solidFill>
                <a:latin typeface="Calibri"/>
                <a:cs typeface="Calibri"/>
              </a:rPr>
              <a:t> </a:t>
            </a:r>
            <a:r>
              <a:rPr sz="2800" spc="75" dirty="0">
                <a:solidFill>
                  <a:srgbClr val="2D2D2D"/>
                </a:solidFill>
                <a:latin typeface="Calibri"/>
                <a:cs typeface="Calibri"/>
              </a:rPr>
              <a:t>existente, </a:t>
            </a:r>
            <a:r>
              <a:rPr sz="2800" spc="105" dirty="0">
                <a:solidFill>
                  <a:srgbClr val="333333"/>
                </a:solidFill>
                <a:latin typeface="Calibri"/>
                <a:cs typeface="Calibri"/>
              </a:rPr>
              <a:t>estableciendo</a:t>
            </a:r>
            <a:r>
              <a:rPr sz="2800" spc="110" dirty="0">
                <a:solidFill>
                  <a:srgbClr val="333333"/>
                </a:solidFill>
                <a:latin typeface="Calibri"/>
                <a:cs typeface="Calibri"/>
              </a:rPr>
              <a:t> </a:t>
            </a:r>
            <a:r>
              <a:rPr sz="2800" spc="90" dirty="0">
                <a:solidFill>
                  <a:srgbClr val="3F3F3F"/>
                </a:solidFill>
                <a:latin typeface="Calibri"/>
                <a:cs typeface="Calibri"/>
              </a:rPr>
              <a:t>simplemente</a:t>
            </a:r>
            <a:r>
              <a:rPr sz="2800" spc="140" dirty="0">
                <a:solidFill>
                  <a:srgbClr val="3F3F3F"/>
                </a:solidFill>
                <a:latin typeface="Calibri"/>
                <a:cs typeface="Calibri"/>
              </a:rPr>
              <a:t> </a:t>
            </a:r>
            <a:r>
              <a:rPr sz="2800" spc="80" dirty="0">
                <a:solidFill>
                  <a:srgbClr val="363636"/>
                </a:solidFill>
                <a:latin typeface="Calibri"/>
                <a:cs typeface="Calibri"/>
              </a:rPr>
              <a:t>el</a:t>
            </a:r>
            <a:r>
              <a:rPr sz="2800" spc="-140" dirty="0">
                <a:solidFill>
                  <a:srgbClr val="363636"/>
                </a:solidFill>
                <a:latin typeface="Calibri"/>
                <a:cs typeface="Calibri"/>
              </a:rPr>
              <a:t> </a:t>
            </a:r>
            <a:r>
              <a:rPr sz="2800" spc="130" dirty="0">
                <a:solidFill>
                  <a:srgbClr val="414141"/>
                </a:solidFill>
                <a:latin typeface="Calibri"/>
                <a:cs typeface="Calibri"/>
              </a:rPr>
              <a:t>quantum</a:t>
            </a:r>
            <a:r>
              <a:rPr sz="2800" spc="35" dirty="0">
                <a:solidFill>
                  <a:srgbClr val="414141"/>
                </a:solidFill>
                <a:latin typeface="Calibri"/>
                <a:cs typeface="Calibri"/>
              </a:rPr>
              <a:t> </a:t>
            </a:r>
            <a:r>
              <a:rPr sz="2800" spc="160" dirty="0">
                <a:solidFill>
                  <a:srgbClr val="3B3B3B"/>
                </a:solidFill>
                <a:latin typeface="Calibri"/>
                <a:cs typeface="Calibri"/>
              </a:rPr>
              <a:t>económico</a:t>
            </a:r>
            <a:r>
              <a:rPr sz="2800" spc="125" dirty="0">
                <a:solidFill>
                  <a:srgbClr val="3B3B3B"/>
                </a:solidFill>
                <a:latin typeface="Calibri"/>
                <a:cs typeface="Calibri"/>
              </a:rPr>
              <a:t> </a:t>
            </a:r>
            <a:r>
              <a:rPr sz="2800" spc="85" dirty="0">
                <a:solidFill>
                  <a:srgbClr val="364659"/>
                </a:solidFill>
                <a:latin typeface="Calibri"/>
                <a:cs typeface="Calibri"/>
              </a:rPr>
              <a:t>de </a:t>
            </a:r>
            <a:r>
              <a:rPr sz="2800" spc="80" dirty="0">
                <a:solidFill>
                  <a:srgbClr val="334254"/>
                </a:solidFill>
                <a:latin typeface="Calibri"/>
                <a:cs typeface="Calibri"/>
              </a:rPr>
              <a:t>la</a:t>
            </a:r>
            <a:r>
              <a:rPr sz="2800" spc="-95" dirty="0">
                <a:solidFill>
                  <a:srgbClr val="334254"/>
                </a:solidFill>
                <a:latin typeface="Calibri"/>
                <a:cs typeface="Calibri"/>
              </a:rPr>
              <a:t> </a:t>
            </a:r>
            <a:r>
              <a:rPr sz="2800" spc="120" dirty="0" err="1">
                <a:solidFill>
                  <a:srgbClr val="343434"/>
                </a:solidFill>
                <a:latin typeface="Calibri"/>
                <a:cs typeface="Calibri"/>
              </a:rPr>
              <a:t>prestación</a:t>
            </a:r>
            <a:r>
              <a:rPr sz="2800" spc="120" dirty="0" smtClean="0">
                <a:solidFill>
                  <a:srgbClr val="343434"/>
                </a:solidFill>
                <a:latin typeface="Calibri"/>
                <a:cs typeface="Calibri"/>
              </a:rPr>
              <a:t>.</a:t>
            </a:r>
            <a:r>
              <a:rPr lang="es-AR" sz="2800" spc="120" dirty="0" smtClean="0">
                <a:solidFill>
                  <a:srgbClr val="343434"/>
                </a:solidFill>
                <a:latin typeface="Calibri"/>
                <a:cs typeface="Calibri"/>
              </a:rPr>
              <a:t>"</a:t>
            </a:r>
            <a:endParaRPr sz="28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913751" y="3499627"/>
            <a:ext cx="16986899" cy="1927451"/>
          </a:xfrm>
          <a:prstGeom prst="rect">
            <a:avLst/>
          </a:prstGeom>
        </p:spPr>
        <p:txBody>
          <a:bodyPr vert="horz" wrap="square" lIns="0" tIns="100330" rIns="0" bIns="0" rtlCol="0">
            <a:spAutoFit/>
          </a:bodyPr>
          <a:lstStyle/>
          <a:p>
            <a:pPr marL="16510" marR="153035" indent="-4445">
              <a:lnSpc>
                <a:spcPts val="4450"/>
              </a:lnSpc>
              <a:spcBef>
                <a:spcPts val="790"/>
              </a:spcBef>
            </a:pPr>
            <a:r>
              <a:rPr sz="4250" spc="-175" dirty="0">
                <a:solidFill>
                  <a:srgbClr val="005687"/>
                </a:solidFill>
                <a:latin typeface="Cambria"/>
                <a:cs typeface="Cambria"/>
              </a:rPr>
              <a:t>Debe</a:t>
            </a:r>
            <a:r>
              <a:rPr sz="4250" spc="-105" dirty="0">
                <a:solidFill>
                  <a:srgbClr val="005687"/>
                </a:solidFill>
                <a:latin typeface="Cambria"/>
                <a:cs typeface="Cambria"/>
              </a:rPr>
              <a:t> </a:t>
            </a:r>
            <a:r>
              <a:rPr sz="4250" spc="-40" dirty="0">
                <a:solidFill>
                  <a:srgbClr val="004880"/>
                </a:solidFill>
                <a:latin typeface="Cambria"/>
                <a:cs typeface="Cambria"/>
              </a:rPr>
              <a:t>exigirse</a:t>
            </a:r>
            <a:r>
              <a:rPr sz="4250" spc="-195" dirty="0">
                <a:solidFill>
                  <a:srgbClr val="004880"/>
                </a:solidFill>
                <a:latin typeface="Cambria"/>
                <a:cs typeface="Cambria"/>
              </a:rPr>
              <a:t> </a:t>
            </a:r>
            <a:r>
              <a:rPr sz="4250" spc="-75" dirty="0">
                <a:solidFill>
                  <a:srgbClr val="0E5D87"/>
                </a:solidFill>
                <a:latin typeface="Cambria"/>
                <a:cs typeface="Cambria"/>
              </a:rPr>
              <a:t>el</a:t>
            </a:r>
            <a:r>
              <a:rPr sz="4250" spc="-204" dirty="0">
                <a:solidFill>
                  <a:srgbClr val="0E5D87"/>
                </a:solidFill>
                <a:latin typeface="Cambria"/>
                <a:cs typeface="Cambria"/>
              </a:rPr>
              <a:t> </a:t>
            </a:r>
            <a:r>
              <a:rPr sz="4250" spc="-95" dirty="0">
                <a:solidFill>
                  <a:srgbClr val="00447C"/>
                </a:solidFill>
                <a:latin typeface="Cambria"/>
                <a:cs typeface="Cambria"/>
              </a:rPr>
              <a:t>cumplimiento</a:t>
            </a:r>
            <a:r>
              <a:rPr sz="4250" spc="65" dirty="0">
                <a:solidFill>
                  <a:srgbClr val="00447C"/>
                </a:solidFill>
                <a:latin typeface="Cambria"/>
                <a:cs typeface="Cambria"/>
              </a:rPr>
              <a:t> </a:t>
            </a:r>
            <a:r>
              <a:rPr sz="4250" spc="-229" dirty="0">
                <a:solidFill>
                  <a:srgbClr val="0C5991"/>
                </a:solidFill>
                <a:latin typeface="Cambria"/>
                <a:cs typeface="Cambria"/>
              </a:rPr>
              <a:t>de</a:t>
            </a:r>
            <a:r>
              <a:rPr sz="4250" spc="-120" dirty="0">
                <a:solidFill>
                  <a:srgbClr val="0C5991"/>
                </a:solidFill>
                <a:latin typeface="Cambria"/>
                <a:cs typeface="Cambria"/>
              </a:rPr>
              <a:t> </a:t>
            </a:r>
            <a:r>
              <a:rPr sz="4250" spc="-25" dirty="0">
                <a:solidFill>
                  <a:srgbClr val="00528E"/>
                </a:solidFill>
                <a:latin typeface="Cambria"/>
                <a:cs typeface="Cambria"/>
              </a:rPr>
              <a:t>la </a:t>
            </a:r>
            <a:r>
              <a:rPr sz="4250" spc="-110" dirty="0">
                <a:solidFill>
                  <a:srgbClr val="0E5995"/>
                </a:solidFill>
                <a:latin typeface="Cambria"/>
                <a:cs typeface="Cambria"/>
              </a:rPr>
              <a:t>etapa</a:t>
            </a:r>
            <a:r>
              <a:rPr sz="4250" spc="-125" dirty="0">
                <a:solidFill>
                  <a:srgbClr val="0E5995"/>
                </a:solidFill>
                <a:latin typeface="Cambria"/>
                <a:cs typeface="Cambria"/>
              </a:rPr>
              <a:t> </a:t>
            </a:r>
            <a:r>
              <a:rPr sz="4250" spc="-130" dirty="0">
                <a:solidFill>
                  <a:srgbClr val="034885"/>
                </a:solidFill>
                <a:latin typeface="Cambria"/>
                <a:cs typeface="Cambria"/>
              </a:rPr>
              <a:t>previa</a:t>
            </a:r>
            <a:r>
              <a:rPr sz="4250" spc="-105" dirty="0">
                <a:solidFill>
                  <a:srgbClr val="034885"/>
                </a:solidFill>
                <a:latin typeface="Cambria"/>
                <a:cs typeface="Cambria"/>
              </a:rPr>
              <a:t> </a:t>
            </a:r>
            <a:r>
              <a:rPr sz="4250" spc="-229" dirty="0">
                <a:solidFill>
                  <a:srgbClr val="055B97"/>
                </a:solidFill>
                <a:latin typeface="Cambria"/>
                <a:cs typeface="Cambria"/>
              </a:rPr>
              <a:t>de</a:t>
            </a:r>
            <a:r>
              <a:rPr sz="4250" spc="-100" dirty="0">
                <a:solidFill>
                  <a:srgbClr val="055B97"/>
                </a:solidFill>
                <a:latin typeface="Cambria"/>
                <a:cs typeface="Cambria"/>
              </a:rPr>
              <a:t> </a:t>
            </a:r>
            <a:r>
              <a:rPr sz="4250" spc="-105" dirty="0">
                <a:solidFill>
                  <a:srgbClr val="004D8E"/>
                </a:solidFill>
                <a:latin typeface="Cambria"/>
                <a:cs typeface="Cambria"/>
              </a:rPr>
              <a:t>mediación</a:t>
            </a:r>
            <a:r>
              <a:rPr sz="4250" spc="-10" dirty="0">
                <a:solidFill>
                  <a:srgbClr val="004D8E"/>
                </a:solidFill>
                <a:latin typeface="Cambria"/>
                <a:cs typeface="Cambria"/>
              </a:rPr>
              <a:t> </a:t>
            </a:r>
            <a:r>
              <a:rPr sz="4250" spc="-55" dirty="0">
                <a:solidFill>
                  <a:srgbClr val="01497C"/>
                </a:solidFill>
                <a:latin typeface="Cambria"/>
                <a:cs typeface="Cambria"/>
              </a:rPr>
              <a:t>en</a:t>
            </a:r>
            <a:r>
              <a:rPr sz="4250" spc="-185" dirty="0">
                <a:solidFill>
                  <a:srgbClr val="01497C"/>
                </a:solidFill>
                <a:latin typeface="Cambria"/>
                <a:cs typeface="Cambria"/>
              </a:rPr>
              <a:t> </a:t>
            </a:r>
            <a:r>
              <a:rPr sz="4250" spc="-160" dirty="0">
                <a:solidFill>
                  <a:srgbClr val="005089"/>
                </a:solidFill>
                <a:latin typeface="Cambria"/>
                <a:cs typeface="Cambria"/>
              </a:rPr>
              <a:t>todos</a:t>
            </a:r>
            <a:r>
              <a:rPr sz="4250" spc="-70" dirty="0">
                <a:solidFill>
                  <a:srgbClr val="005089"/>
                </a:solidFill>
                <a:latin typeface="Cambria"/>
                <a:cs typeface="Cambria"/>
              </a:rPr>
              <a:t> </a:t>
            </a:r>
            <a:r>
              <a:rPr sz="4250" spc="-25" dirty="0">
                <a:solidFill>
                  <a:srgbClr val="00548A"/>
                </a:solidFill>
                <a:latin typeface="Cambria"/>
                <a:cs typeface="Cambria"/>
              </a:rPr>
              <a:t>los </a:t>
            </a:r>
            <a:r>
              <a:rPr sz="4250" spc="-110" dirty="0">
                <a:solidFill>
                  <a:srgbClr val="084F7C"/>
                </a:solidFill>
                <a:latin typeface="Cambria"/>
                <a:cs typeface="Cambria"/>
              </a:rPr>
              <a:t>casos</a:t>
            </a:r>
            <a:r>
              <a:rPr sz="4250" spc="-160" dirty="0">
                <a:solidFill>
                  <a:srgbClr val="084F7C"/>
                </a:solidFill>
                <a:latin typeface="Cambria"/>
                <a:cs typeface="Cambria"/>
              </a:rPr>
              <a:t> </a:t>
            </a:r>
            <a:r>
              <a:rPr sz="4250" spc="-100" dirty="0">
                <a:solidFill>
                  <a:srgbClr val="004B85"/>
                </a:solidFill>
                <a:latin typeface="Cambria"/>
                <a:cs typeface="Cambria"/>
              </a:rPr>
              <a:t>en</a:t>
            </a:r>
            <a:r>
              <a:rPr sz="4250" spc="-180" dirty="0">
                <a:solidFill>
                  <a:srgbClr val="004B85"/>
                </a:solidFill>
                <a:latin typeface="Cambria"/>
                <a:cs typeface="Cambria"/>
              </a:rPr>
              <a:t> </a:t>
            </a:r>
            <a:r>
              <a:rPr sz="4250" spc="-210" dirty="0">
                <a:solidFill>
                  <a:srgbClr val="07568C"/>
                </a:solidFill>
                <a:latin typeface="Cambria"/>
                <a:cs typeface="Cambria"/>
              </a:rPr>
              <a:t>que</a:t>
            </a:r>
            <a:r>
              <a:rPr sz="4250" spc="-70" dirty="0">
                <a:solidFill>
                  <a:srgbClr val="07568C"/>
                </a:solidFill>
                <a:latin typeface="Cambria"/>
                <a:cs typeface="Cambria"/>
              </a:rPr>
              <a:t> </a:t>
            </a:r>
            <a:r>
              <a:rPr sz="4250" spc="-125" dirty="0">
                <a:solidFill>
                  <a:srgbClr val="004D87"/>
                </a:solidFill>
                <a:latin typeface="Cambria"/>
                <a:cs typeface="Cambria"/>
              </a:rPr>
              <a:t>se </a:t>
            </a:r>
            <a:r>
              <a:rPr sz="4250" spc="-150" dirty="0">
                <a:solidFill>
                  <a:srgbClr val="015089"/>
                </a:solidFill>
                <a:latin typeface="Cambria"/>
                <a:cs typeface="Cambria"/>
              </a:rPr>
              <a:t>reclama</a:t>
            </a:r>
            <a:r>
              <a:rPr sz="4250" spc="-80" dirty="0">
                <a:solidFill>
                  <a:srgbClr val="015089"/>
                </a:solidFill>
                <a:latin typeface="Cambria"/>
                <a:cs typeface="Cambria"/>
              </a:rPr>
              <a:t> </a:t>
            </a:r>
            <a:r>
              <a:rPr sz="4250" spc="-90" dirty="0">
                <a:solidFill>
                  <a:srgbClr val="005287"/>
                </a:solidFill>
                <a:latin typeface="Cambria"/>
                <a:cs typeface="Cambria"/>
              </a:rPr>
              <a:t>alimentos</a:t>
            </a:r>
            <a:r>
              <a:rPr sz="4250" dirty="0">
                <a:solidFill>
                  <a:srgbClr val="005287"/>
                </a:solidFill>
                <a:latin typeface="Cambria"/>
                <a:cs typeface="Cambria"/>
              </a:rPr>
              <a:t> </a:t>
            </a:r>
            <a:r>
              <a:rPr sz="4250" spc="-50" dirty="0">
                <a:solidFill>
                  <a:srgbClr val="01568E"/>
                </a:solidFill>
                <a:latin typeface="Cambria"/>
                <a:cs typeface="Cambria"/>
              </a:rPr>
              <a:t>?</a:t>
            </a:r>
            <a:endParaRPr sz="4250" dirty="0">
              <a:latin typeface="Cambria"/>
              <a:cs typeface="Cambria"/>
            </a:endParaRPr>
          </a:p>
          <a:p>
            <a:pPr marL="28575">
              <a:lnSpc>
                <a:spcPct val="100000"/>
              </a:lnSpc>
              <a:spcBef>
                <a:spcPts val="2290"/>
              </a:spcBef>
            </a:pPr>
            <a:r>
              <a:rPr sz="2450" spc="-40" dirty="0">
                <a:solidFill>
                  <a:srgbClr val="313131"/>
                </a:solidFill>
                <a:latin typeface="Arial MT"/>
                <a:cs typeface="Arial MT"/>
              </a:rPr>
              <a:t>Caso</a:t>
            </a:r>
            <a:r>
              <a:rPr sz="2450" spc="-140" dirty="0">
                <a:solidFill>
                  <a:srgbClr val="313131"/>
                </a:solidFill>
                <a:latin typeface="Arial MT"/>
                <a:cs typeface="Arial MT"/>
              </a:rPr>
              <a:t> </a:t>
            </a:r>
            <a:r>
              <a:rPr sz="2450" dirty="0">
                <a:solidFill>
                  <a:srgbClr val="343434"/>
                </a:solidFill>
                <a:latin typeface="Arial MT"/>
                <a:cs typeface="Arial MT"/>
              </a:rPr>
              <a:t>:</a:t>
            </a:r>
            <a:r>
              <a:rPr sz="2450" spc="-160" dirty="0">
                <a:solidFill>
                  <a:srgbClr val="343434"/>
                </a:solidFill>
                <a:latin typeface="Arial MT"/>
                <a:cs typeface="Arial MT"/>
              </a:rPr>
              <a:t> </a:t>
            </a:r>
            <a:r>
              <a:rPr sz="2450" spc="-20" dirty="0">
                <a:solidFill>
                  <a:srgbClr val="363636"/>
                </a:solidFill>
                <a:latin typeface="Arial MT"/>
                <a:cs typeface="Arial MT"/>
              </a:rPr>
              <a:t>Expte</a:t>
            </a:r>
            <a:r>
              <a:rPr sz="2450" spc="35" dirty="0">
                <a:solidFill>
                  <a:srgbClr val="363636"/>
                </a:solidFill>
                <a:latin typeface="Arial MT"/>
                <a:cs typeface="Arial MT"/>
              </a:rPr>
              <a:t> </a:t>
            </a:r>
            <a:r>
              <a:rPr sz="2450" spc="-90" dirty="0">
                <a:solidFill>
                  <a:srgbClr val="052A59"/>
                </a:solidFill>
                <a:latin typeface="Arial MT"/>
                <a:cs typeface="Arial MT"/>
              </a:rPr>
              <a:t>N.°</a:t>
            </a:r>
            <a:r>
              <a:rPr sz="2450" spc="-235" dirty="0">
                <a:solidFill>
                  <a:srgbClr val="052A59"/>
                </a:solidFill>
                <a:latin typeface="Arial MT"/>
                <a:cs typeface="Arial MT"/>
              </a:rPr>
              <a:t> </a:t>
            </a:r>
            <a:r>
              <a:rPr sz="2450" dirty="0">
                <a:solidFill>
                  <a:srgbClr val="2D2D2D"/>
                </a:solidFill>
                <a:latin typeface="Arial MT"/>
                <a:cs typeface="Arial MT"/>
              </a:rPr>
              <a:t>14606/2023</a:t>
            </a:r>
            <a:r>
              <a:rPr sz="2450" spc="130" dirty="0">
                <a:solidFill>
                  <a:srgbClr val="2D2D2D"/>
                </a:solidFill>
                <a:latin typeface="Arial MT"/>
                <a:cs typeface="Arial MT"/>
              </a:rPr>
              <a:t> </a:t>
            </a:r>
            <a:r>
              <a:rPr sz="2450" spc="-135" dirty="0">
                <a:solidFill>
                  <a:srgbClr val="313131"/>
                </a:solidFill>
                <a:latin typeface="Arial MT"/>
                <a:cs typeface="Arial MT"/>
              </a:rPr>
              <a:t>“S.</a:t>
            </a:r>
            <a:r>
              <a:rPr sz="2450" spc="-50" dirty="0">
                <a:solidFill>
                  <a:srgbClr val="313131"/>
                </a:solidFill>
                <a:latin typeface="Arial MT"/>
                <a:cs typeface="Arial MT"/>
              </a:rPr>
              <a:t> </a:t>
            </a:r>
            <a:r>
              <a:rPr sz="2450" spc="-160" dirty="0">
                <a:solidFill>
                  <a:srgbClr val="333333"/>
                </a:solidFill>
                <a:latin typeface="Arial MT"/>
                <a:cs typeface="Arial MT"/>
              </a:rPr>
              <a:t>M.,</a:t>
            </a:r>
            <a:r>
              <a:rPr sz="2450" spc="-180" dirty="0">
                <a:solidFill>
                  <a:srgbClr val="333333"/>
                </a:solidFill>
                <a:latin typeface="Arial MT"/>
                <a:cs typeface="Arial MT"/>
              </a:rPr>
              <a:t> </a:t>
            </a:r>
            <a:r>
              <a:rPr sz="2450" spc="-90" dirty="0">
                <a:solidFill>
                  <a:srgbClr val="363636"/>
                </a:solidFill>
                <a:latin typeface="Arial MT"/>
                <a:cs typeface="Arial MT"/>
              </a:rPr>
              <a:t>C.</a:t>
            </a:r>
            <a:r>
              <a:rPr sz="2450" spc="-40" dirty="0">
                <a:solidFill>
                  <a:srgbClr val="363636"/>
                </a:solidFill>
                <a:latin typeface="Arial MT"/>
                <a:cs typeface="Arial MT"/>
              </a:rPr>
              <a:t> </a:t>
            </a:r>
            <a:r>
              <a:rPr sz="2450" spc="-135" dirty="0">
                <a:solidFill>
                  <a:srgbClr val="363636"/>
                </a:solidFill>
                <a:latin typeface="Arial MT"/>
                <a:cs typeface="Arial MT"/>
              </a:rPr>
              <a:t>A.</a:t>
            </a:r>
            <a:r>
              <a:rPr sz="2450" spc="-55" dirty="0">
                <a:solidFill>
                  <a:srgbClr val="363636"/>
                </a:solidFill>
                <a:latin typeface="Arial MT"/>
                <a:cs typeface="Arial MT"/>
              </a:rPr>
              <a:t> </a:t>
            </a:r>
            <a:r>
              <a:rPr sz="2450" dirty="0">
                <a:solidFill>
                  <a:srgbClr val="3A3A3A"/>
                </a:solidFill>
                <a:latin typeface="Arial MT"/>
                <a:cs typeface="Arial MT"/>
              </a:rPr>
              <a:t>c/</a:t>
            </a:r>
            <a:r>
              <a:rPr sz="2450" spc="395" dirty="0">
                <a:solidFill>
                  <a:srgbClr val="3A3A3A"/>
                </a:solidFill>
                <a:latin typeface="Arial MT"/>
                <a:cs typeface="Arial MT"/>
              </a:rPr>
              <a:t> </a:t>
            </a:r>
            <a:r>
              <a:rPr sz="2450" spc="-195" dirty="0">
                <a:solidFill>
                  <a:srgbClr val="383838"/>
                </a:solidFill>
                <a:latin typeface="Arial MT"/>
                <a:cs typeface="Arial MT"/>
              </a:rPr>
              <a:t>H.</a:t>
            </a:r>
            <a:r>
              <a:rPr sz="2450" spc="-60" dirty="0">
                <a:solidFill>
                  <a:srgbClr val="383838"/>
                </a:solidFill>
                <a:latin typeface="Arial MT"/>
                <a:cs typeface="Arial MT"/>
              </a:rPr>
              <a:t> </a:t>
            </a:r>
            <a:r>
              <a:rPr sz="2450" spc="-335" dirty="0">
                <a:solidFill>
                  <a:srgbClr val="383838"/>
                </a:solidFill>
                <a:latin typeface="Arial MT"/>
                <a:cs typeface="Arial MT"/>
              </a:rPr>
              <a:t>R.</a:t>
            </a:r>
            <a:r>
              <a:rPr sz="2450" spc="-50" dirty="0">
                <a:solidFill>
                  <a:srgbClr val="383838"/>
                </a:solidFill>
                <a:latin typeface="Arial MT"/>
                <a:cs typeface="Arial MT"/>
              </a:rPr>
              <a:t> </a:t>
            </a:r>
            <a:r>
              <a:rPr sz="2450" spc="-75" dirty="0" smtClean="0">
                <a:solidFill>
                  <a:srgbClr val="343434"/>
                </a:solidFill>
                <a:latin typeface="Arial MT"/>
                <a:cs typeface="Arial MT"/>
              </a:rPr>
              <a:t>p/ALIMENTOS</a:t>
            </a:r>
            <a:r>
              <a:rPr lang="es-AR" sz="2450" dirty="0">
                <a:latin typeface="Arial MT"/>
                <a:cs typeface="Arial MT"/>
              </a:rPr>
              <a:t> </a:t>
            </a:r>
            <a:r>
              <a:rPr sz="2450" spc="-215" dirty="0" smtClean="0">
                <a:solidFill>
                  <a:srgbClr val="2F2F2F"/>
                </a:solidFill>
                <a:latin typeface="Arial MT"/>
                <a:cs typeface="Arial MT"/>
              </a:rPr>
              <a:t>PROVISORIOS</a:t>
            </a:r>
            <a:r>
              <a:rPr sz="2450" spc="-215" dirty="0">
                <a:solidFill>
                  <a:srgbClr val="2F2F2F"/>
                </a:solidFill>
                <a:latin typeface="Arial MT"/>
                <a:cs typeface="Arial MT"/>
              </a:rPr>
              <a:t>”</a:t>
            </a:r>
            <a:r>
              <a:rPr sz="2450" spc="165" dirty="0">
                <a:solidFill>
                  <a:srgbClr val="2F2F2F"/>
                </a:solidFill>
                <a:latin typeface="Arial MT"/>
                <a:cs typeface="Arial MT"/>
              </a:rPr>
              <a:t> </a:t>
            </a:r>
            <a:r>
              <a:rPr sz="2450" dirty="0">
                <a:solidFill>
                  <a:srgbClr val="313131"/>
                </a:solidFill>
                <a:latin typeface="Arial MT"/>
                <a:cs typeface="Arial MT"/>
              </a:rPr>
              <a:t>5</a:t>
            </a:r>
            <a:r>
              <a:rPr sz="2450" spc="40" dirty="0">
                <a:solidFill>
                  <a:srgbClr val="313131"/>
                </a:solidFill>
                <a:latin typeface="Arial MT"/>
                <a:cs typeface="Arial MT"/>
              </a:rPr>
              <a:t> </a:t>
            </a:r>
            <a:r>
              <a:rPr sz="2450" dirty="0">
                <a:solidFill>
                  <a:srgbClr val="343434"/>
                </a:solidFill>
                <a:latin typeface="Arial MT"/>
                <a:cs typeface="Arial MT"/>
              </a:rPr>
              <a:t>de</a:t>
            </a:r>
            <a:r>
              <a:rPr sz="2450" spc="15" dirty="0">
                <a:solidFill>
                  <a:srgbClr val="343434"/>
                </a:solidFill>
                <a:latin typeface="Arial MT"/>
                <a:cs typeface="Arial MT"/>
              </a:rPr>
              <a:t> </a:t>
            </a:r>
            <a:r>
              <a:rPr sz="2450" dirty="0">
                <a:solidFill>
                  <a:srgbClr val="343434"/>
                </a:solidFill>
                <a:latin typeface="Arial MT"/>
                <a:cs typeface="Arial MT"/>
              </a:rPr>
              <a:t>julio</a:t>
            </a:r>
            <a:r>
              <a:rPr sz="2450" spc="-25" dirty="0">
                <a:solidFill>
                  <a:srgbClr val="343434"/>
                </a:solidFill>
                <a:latin typeface="Arial MT"/>
                <a:cs typeface="Arial MT"/>
              </a:rPr>
              <a:t> </a:t>
            </a:r>
            <a:r>
              <a:rPr sz="2450" dirty="0">
                <a:solidFill>
                  <a:srgbClr val="343434"/>
                </a:solidFill>
                <a:latin typeface="Arial MT"/>
                <a:cs typeface="Arial MT"/>
              </a:rPr>
              <a:t>de</a:t>
            </a:r>
            <a:r>
              <a:rPr sz="2450" spc="20" dirty="0">
                <a:solidFill>
                  <a:srgbClr val="343434"/>
                </a:solidFill>
                <a:latin typeface="Arial MT"/>
                <a:cs typeface="Arial MT"/>
              </a:rPr>
              <a:t> </a:t>
            </a:r>
            <a:r>
              <a:rPr sz="2450" spc="-10" dirty="0">
                <a:solidFill>
                  <a:srgbClr val="313131"/>
                </a:solidFill>
                <a:latin typeface="Arial MT"/>
                <a:cs typeface="Arial MT"/>
              </a:rPr>
              <a:t>2024.</a:t>
            </a:r>
            <a:endParaRPr sz="2450" dirty="0">
              <a:latin typeface="Arial MT"/>
              <a:cs typeface="Arial MT"/>
            </a:endParaRPr>
          </a:p>
        </p:txBody>
      </p:sp>
      <p:sp>
        <p:nvSpPr>
          <p:cNvPr id="5" name="object 5"/>
          <p:cNvSpPr txBox="1"/>
          <p:nvPr/>
        </p:nvSpPr>
        <p:spPr>
          <a:xfrm>
            <a:off x="923728" y="6658562"/>
            <a:ext cx="17891322" cy="4270785"/>
          </a:xfrm>
          <a:prstGeom prst="rect">
            <a:avLst/>
          </a:prstGeom>
        </p:spPr>
        <p:txBody>
          <a:bodyPr vert="horz" wrap="square" lIns="0" tIns="37465" rIns="0" bIns="0" rtlCol="0">
            <a:spAutoFit/>
          </a:bodyPr>
          <a:lstStyle/>
          <a:p>
            <a:pPr marL="12700" marR="5080" indent="3175" algn="just">
              <a:lnSpc>
                <a:spcPct val="93600"/>
              </a:lnSpc>
              <a:spcBef>
                <a:spcPts val="295"/>
              </a:spcBef>
            </a:pPr>
            <a:r>
              <a:rPr sz="2800" dirty="0">
                <a:solidFill>
                  <a:srgbClr val="343434"/>
                </a:solidFill>
                <a:latin typeface="Cambria" panose="02040503050406030204" pitchFamily="18" charset="0"/>
                <a:ea typeface="Cambria" panose="02040503050406030204" pitchFamily="18" charset="0"/>
                <a:cs typeface="Calibri"/>
              </a:rPr>
              <a:t>Se</a:t>
            </a:r>
            <a:r>
              <a:rPr sz="2800" spc="-135" dirty="0">
                <a:solidFill>
                  <a:srgbClr val="343434"/>
                </a:solidFill>
                <a:latin typeface="Cambria" panose="02040503050406030204" pitchFamily="18" charset="0"/>
                <a:ea typeface="Cambria" panose="02040503050406030204" pitchFamily="18" charset="0"/>
                <a:cs typeface="Calibri"/>
              </a:rPr>
              <a:t> </a:t>
            </a:r>
            <a:r>
              <a:rPr sz="2800" spc="-10" dirty="0">
                <a:solidFill>
                  <a:srgbClr val="313131"/>
                </a:solidFill>
                <a:latin typeface="Cambria" panose="02040503050406030204" pitchFamily="18" charset="0"/>
                <a:ea typeface="Cambria" panose="02040503050406030204" pitchFamily="18" charset="0"/>
                <a:cs typeface="Calibri"/>
              </a:rPr>
              <a:t>inicia</a:t>
            </a:r>
            <a:r>
              <a:rPr sz="2800" spc="-105" dirty="0">
                <a:solidFill>
                  <a:srgbClr val="313131"/>
                </a:solidFill>
                <a:latin typeface="Cambria" panose="02040503050406030204" pitchFamily="18" charset="0"/>
                <a:ea typeface="Cambria" panose="02040503050406030204" pitchFamily="18" charset="0"/>
                <a:cs typeface="Calibri"/>
              </a:rPr>
              <a:t> </a:t>
            </a:r>
            <a:r>
              <a:rPr sz="2800" spc="-45" dirty="0">
                <a:solidFill>
                  <a:srgbClr val="343434"/>
                </a:solidFill>
                <a:latin typeface="Cambria" panose="02040503050406030204" pitchFamily="18" charset="0"/>
                <a:ea typeface="Cambria" panose="02040503050406030204" pitchFamily="18" charset="0"/>
                <a:cs typeface="Calibri"/>
              </a:rPr>
              <a:t>pretensión</a:t>
            </a:r>
            <a:r>
              <a:rPr sz="2800" spc="-10" dirty="0">
                <a:solidFill>
                  <a:srgbClr val="343434"/>
                </a:solidFill>
                <a:latin typeface="Cambria" panose="02040503050406030204" pitchFamily="18" charset="0"/>
                <a:ea typeface="Cambria" panose="02040503050406030204" pitchFamily="18" charset="0"/>
                <a:cs typeface="Calibri"/>
              </a:rPr>
              <a:t> </a:t>
            </a:r>
            <a:r>
              <a:rPr sz="2800" dirty="0">
                <a:solidFill>
                  <a:srgbClr val="363636"/>
                </a:solidFill>
                <a:latin typeface="Cambria" panose="02040503050406030204" pitchFamily="18" charset="0"/>
                <a:ea typeface="Cambria" panose="02040503050406030204" pitchFamily="18" charset="0"/>
                <a:cs typeface="Calibri"/>
              </a:rPr>
              <a:t>por</a:t>
            </a:r>
            <a:r>
              <a:rPr sz="2800" spc="15" dirty="0">
                <a:solidFill>
                  <a:srgbClr val="363636"/>
                </a:solidFill>
                <a:latin typeface="Cambria" panose="02040503050406030204" pitchFamily="18" charset="0"/>
                <a:ea typeface="Cambria" panose="02040503050406030204" pitchFamily="18" charset="0"/>
                <a:cs typeface="Calibri"/>
              </a:rPr>
              <a:t> </a:t>
            </a:r>
            <a:r>
              <a:rPr sz="2800" spc="-50" dirty="0">
                <a:solidFill>
                  <a:srgbClr val="343434"/>
                </a:solidFill>
                <a:latin typeface="Cambria" panose="02040503050406030204" pitchFamily="18" charset="0"/>
                <a:ea typeface="Cambria" panose="02040503050406030204" pitchFamily="18" charset="0"/>
                <a:cs typeface="Calibri"/>
              </a:rPr>
              <a:t>alimentos</a:t>
            </a:r>
            <a:r>
              <a:rPr sz="2800" spc="5" dirty="0">
                <a:solidFill>
                  <a:srgbClr val="343434"/>
                </a:solidFill>
                <a:latin typeface="Cambria" panose="02040503050406030204" pitchFamily="18" charset="0"/>
                <a:ea typeface="Cambria" panose="02040503050406030204" pitchFamily="18" charset="0"/>
                <a:cs typeface="Calibri"/>
              </a:rPr>
              <a:t> </a:t>
            </a:r>
            <a:r>
              <a:rPr sz="2800" spc="-40" dirty="0">
                <a:solidFill>
                  <a:srgbClr val="313131"/>
                </a:solidFill>
                <a:latin typeface="Cambria" panose="02040503050406030204" pitchFamily="18" charset="0"/>
                <a:ea typeface="Cambria" panose="02040503050406030204" pitchFamily="18" charset="0"/>
                <a:cs typeface="Calibri"/>
              </a:rPr>
              <a:t>urgentes</a:t>
            </a:r>
            <a:r>
              <a:rPr sz="2800" spc="-5" dirty="0">
                <a:solidFill>
                  <a:srgbClr val="313131"/>
                </a:solidFill>
                <a:latin typeface="Cambria" panose="02040503050406030204" pitchFamily="18" charset="0"/>
                <a:ea typeface="Cambria" panose="02040503050406030204" pitchFamily="18" charset="0"/>
                <a:cs typeface="Calibri"/>
              </a:rPr>
              <a:t> </a:t>
            </a:r>
            <a:r>
              <a:rPr sz="2800" spc="-60" dirty="0">
                <a:solidFill>
                  <a:srgbClr val="363636"/>
                </a:solidFill>
                <a:latin typeface="Cambria" panose="02040503050406030204" pitchFamily="18" charset="0"/>
                <a:ea typeface="Cambria" panose="02040503050406030204" pitchFamily="18" charset="0"/>
                <a:cs typeface="Calibri"/>
              </a:rPr>
              <a:t>(art.</a:t>
            </a:r>
            <a:r>
              <a:rPr sz="2800" spc="-70" dirty="0">
                <a:solidFill>
                  <a:srgbClr val="363636"/>
                </a:solidFill>
                <a:latin typeface="Cambria" panose="02040503050406030204" pitchFamily="18" charset="0"/>
                <a:ea typeface="Cambria" panose="02040503050406030204" pitchFamily="18" charset="0"/>
                <a:cs typeface="Calibri"/>
              </a:rPr>
              <a:t> </a:t>
            </a:r>
            <a:r>
              <a:rPr sz="2800" spc="55" dirty="0">
                <a:solidFill>
                  <a:srgbClr val="181818"/>
                </a:solidFill>
                <a:latin typeface="Cambria" panose="02040503050406030204" pitchFamily="18" charset="0"/>
                <a:ea typeface="Cambria" panose="02040503050406030204" pitchFamily="18" charset="0"/>
                <a:cs typeface="Calibri"/>
              </a:rPr>
              <a:t>64</a:t>
            </a:r>
            <a:r>
              <a:rPr sz="2800" spc="-100" dirty="0">
                <a:solidFill>
                  <a:srgbClr val="181818"/>
                </a:solidFill>
                <a:latin typeface="Cambria" panose="02040503050406030204" pitchFamily="18" charset="0"/>
                <a:ea typeface="Cambria" panose="02040503050406030204" pitchFamily="18" charset="0"/>
                <a:cs typeface="Calibri"/>
              </a:rPr>
              <a:t> </a:t>
            </a:r>
            <a:r>
              <a:rPr sz="2800" dirty="0" err="1">
                <a:solidFill>
                  <a:srgbClr val="2F2F2F"/>
                </a:solidFill>
                <a:latin typeface="Cambria" panose="02040503050406030204" pitchFamily="18" charset="0"/>
                <a:ea typeface="Cambria" panose="02040503050406030204" pitchFamily="18" charset="0"/>
                <a:cs typeface="Calibri"/>
              </a:rPr>
              <a:t>CPFyVF</a:t>
            </a:r>
            <a:r>
              <a:rPr sz="2800" dirty="0" smtClean="0">
                <a:solidFill>
                  <a:srgbClr val="2F2F2F"/>
                </a:solidFill>
                <a:latin typeface="Cambria" panose="02040503050406030204" pitchFamily="18" charset="0"/>
                <a:ea typeface="Cambria" panose="02040503050406030204" pitchFamily="18" charset="0"/>
                <a:cs typeface="Calibri"/>
              </a:rPr>
              <a:t>)</a:t>
            </a:r>
            <a:r>
              <a:rPr lang="es-AR" sz="2800" dirty="0" smtClean="0">
                <a:solidFill>
                  <a:srgbClr val="2F2F2F"/>
                </a:solidFill>
                <a:latin typeface="Cambria" panose="02040503050406030204" pitchFamily="18" charset="0"/>
                <a:ea typeface="Cambria" panose="02040503050406030204" pitchFamily="18" charset="0"/>
                <a:cs typeface="Calibri"/>
              </a:rPr>
              <a:t>, proveyéndose el trámite de manera favorable </a:t>
            </a:r>
            <a:r>
              <a:rPr sz="2800" dirty="0" smtClean="0">
                <a:solidFill>
                  <a:srgbClr val="2F2F2F"/>
                </a:solidFill>
                <a:latin typeface="Cambria" panose="02040503050406030204" pitchFamily="18" charset="0"/>
                <a:ea typeface="Cambria" panose="02040503050406030204" pitchFamily="18" charset="0"/>
                <a:cs typeface="Calibri"/>
              </a:rPr>
              <a:t>.</a:t>
            </a:r>
            <a:r>
              <a:rPr sz="2800" spc="-110" dirty="0" smtClean="0">
                <a:solidFill>
                  <a:srgbClr val="2F2F2F"/>
                </a:solidFill>
                <a:latin typeface="Cambria" panose="02040503050406030204" pitchFamily="18" charset="0"/>
                <a:ea typeface="Cambria" panose="02040503050406030204" pitchFamily="18" charset="0"/>
                <a:cs typeface="Calibri"/>
              </a:rPr>
              <a:t> </a:t>
            </a:r>
            <a:endParaRPr lang="es-AR" sz="2800" spc="-110" dirty="0" smtClean="0">
              <a:solidFill>
                <a:srgbClr val="2F2F2F"/>
              </a:solidFill>
              <a:latin typeface="Cambria" panose="02040503050406030204" pitchFamily="18" charset="0"/>
              <a:ea typeface="Cambria" panose="02040503050406030204" pitchFamily="18" charset="0"/>
              <a:cs typeface="Calibri"/>
            </a:endParaRPr>
          </a:p>
          <a:p>
            <a:pPr marL="12700" marR="5080" indent="3175" algn="just">
              <a:lnSpc>
                <a:spcPct val="93600"/>
              </a:lnSpc>
              <a:spcBef>
                <a:spcPts val="295"/>
              </a:spcBef>
            </a:pPr>
            <a:endParaRPr lang="es-AR" sz="2800" spc="-110" dirty="0">
              <a:solidFill>
                <a:srgbClr val="2F2F2F"/>
              </a:solidFill>
              <a:latin typeface="Cambria" panose="02040503050406030204" pitchFamily="18" charset="0"/>
              <a:ea typeface="Cambria" panose="02040503050406030204" pitchFamily="18" charset="0"/>
              <a:cs typeface="Calibri"/>
            </a:endParaRPr>
          </a:p>
          <a:p>
            <a:pPr marL="12700" marR="5080" indent="3175" algn="just">
              <a:lnSpc>
                <a:spcPct val="93600"/>
              </a:lnSpc>
              <a:spcBef>
                <a:spcPts val="295"/>
              </a:spcBef>
            </a:pPr>
            <a:r>
              <a:rPr lang="es-AR" sz="2800" spc="-110" dirty="0" smtClean="0">
                <a:solidFill>
                  <a:srgbClr val="2F2F2F"/>
                </a:solidFill>
                <a:latin typeface="Cambria" panose="02040503050406030204" pitchFamily="18" charset="0"/>
                <a:ea typeface="Cambria" panose="02040503050406030204" pitchFamily="18" charset="0"/>
                <a:cs typeface="Calibri"/>
              </a:rPr>
              <a:t>Se fija la audiencia, notificándose el día anterior a la fecha. Comparecen las partes y, ante la imposibilidad de acuerdo, el demandado sostiene que consultará con su abogado. </a:t>
            </a:r>
          </a:p>
          <a:p>
            <a:pPr marL="12700" marR="5080" indent="3175" algn="just">
              <a:lnSpc>
                <a:spcPct val="93600"/>
              </a:lnSpc>
              <a:spcBef>
                <a:spcPts val="295"/>
              </a:spcBef>
            </a:pPr>
            <a:endParaRPr lang="es-AR" sz="2800" spc="-110" dirty="0">
              <a:solidFill>
                <a:srgbClr val="2F2F2F"/>
              </a:solidFill>
              <a:latin typeface="Cambria" panose="02040503050406030204" pitchFamily="18" charset="0"/>
              <a:ea typeface="Cambria" panose="02040503050406030204" pitchFamily="18" charset="0"/>
              <a:cs typeface="Calibri"/>
            </a:endParaRPr>
          </a:p>
          <a:p>
            <a:pPr marL="12700" marR="5080" indent="3175" algn="just">
              <a:lnSpc>
                <a:spcPct val="93600"/>
              </a:lnSpc>
              <a:spcBef>
                <a:spcPts val="295"/>
              </a:spcBef>
            </a:pPr>
            <a:r>
              <a:rPr sz="2800" dirty="0" smtClean="0">
                <a:solidFill>
                  <a:srgbClr val="3F3F3F"/>
                </a:solidFill>
                <a:latin typeface="Cambria" panose="02040503050406030204" pitchFamily="18" charset="0"/>
                <a:ea typeface="Cambria" panose="02040503050406030204" pitchFamily="18" charset="0"/>
                <a:cs typeface="Calibri"/>
              </a:rPr>
              <a:t>El</a:t>
            </a:r>
            <a:r>
              <a:rPr sz="2800" spc="-75" dirty="0" smtClean="0">
                <a:solidFill>
                  <a:srgbClr val="3F3F3F"/>
                </a:solidFill>
                <a:latin typeface="Cambria" panose="02040503050406030204" pitchFamily="18" charset="0"/>
                <a:ea typeface="Cambria" panose="02040503050406030204" pitchFamily="18" charset="0"/>
                <a:cs typeface="Calibri"/>
              </a:rPr>
              <a:t> </a:t>
            </a:r>
            <a:r>
              <a:rPr sz="2800" spc="-10" dirty="0">
                <a:solidFill>
                  <a:srgbClr val="363636"/>
                </a:solidFill>
                <a:latin typeface="Cambria" panose="02040503050406030204" pitchFamily="18" charset="0"/>
                <a:ea typeface="Cambria" panose="02040503050406030204" pitchFamily="18" charset="0"/>
                <a:cs typeface="Calibri"/>
              </a:rPr>
              <a:t>demandado </a:t>
            </a:r>
            <a:r>
              <a:rPr sz="2800" dirty="0">
                <a:solidFill>
                  <a:srgbClr val="2D2D2D"/>
                </a:solidFill>
                <a:latin typeface="Cambria" panose="02040503050406030204" pitchFamily="18" charset="0"/>
                <a:ea typeface="Cambria" panose="02040503050406030204" pitchFamily="18" charset="0"/>
                <a:cs typeface="Calibri"/>
              </a:rPr>
              <a:t>deduce</a:t>
            </a:r>
            <a:r>
              <a:rPr sz="2800" spc="-15" dirty="0">
                <a:solidFill>
                  <a:srgbClr val="2D2D2D"/>
                </a:solidFill>
                <a:latin typeface="Cambria" panose="02040503050406030204" pitchFamily="18" charset="0"/>
                <a:ea typeface="Cambria" panose="02040503050406030204" pitchFamily="18" charset="0"/>
                <a:cs typeface="Calibri"/>
              </a:rPr>
              <a:t> </a:t>
            </a:r>
            <a:r>
              <a:rPr sz="2800" spc="-30" dirty="0">
                <a:solidFill>
                  <a:srgbClr val="343434"/>
                </a:solidFill>
                <a:latin typeface="Cambria" panose="02040503050406030204" pitchFamily="18" charset="0"/>
                <a:ea typeface="Cambria" panose="02040503050406030204" pitchFamily="18" charset="0"/>
                <a:cs typeface="Calibri"/>
              </a:rPr>
              <a:t>incidente</a:t>
            </a:r>
            <a:r>
              <a:rPr sz="2800" dirty="0">
                <a:solidFill>
                  <a:srgbClr val="343434"/>
                </a:solidFill>
                <a:latin typeface="Cambria" panose="02040503050406030204" pitchFamily="18" charset="0"/>
                <a:ea typeface="Cambria" panose="02040503050406030204" pitchFamily="18" charset="0"/>
                <a:cs typeface="Calibri"/>
              </a:rPr>
              <a:t> de</a:t>
            </a:r>
            <a:r>
              <a:rPr sz="2800" spc="-125" dirty="0">
                <a:solidFill>
                  <a:srgbClr val="343434"/>
                </a:solidFill>
                <a:latin typeface="Cambria" panose="02040503050406030204" pitchFamily="18" charset="0"/>
                <a:ea typeface="Cambria" panose="02040503050406030204" pitchFamily="18" charset="0"/>
                <a:cs typeface="Calibri"/>
              </a:rPr>
              <a:t> </a:t>
            </a:r>
            <a:r>
              <a:rPr sz="2800" spc="-30" dirty="0">
                <a:solidFill>
                  <a:srgbClr val="343434"/>
                </a:solidFill>
                <a:latin typeface="Cambria" panose="02040503050406030204" pitchFamily="18" charset="0"/>
                <a:ea typeface="Cambria" panose="02040503050406030204" pitchFamily="18" charset="0"/>
                <a:cs typeface="Calibri"/>
              </a:rPr>
              <a:t>nulidad</a:t>
            </a:r>
            <a:r>
              <a:rPr sz="2800" spc="-40" dirty="0">
                <a:solidFill>
                  <a:srgbClr val="343434"/>
                </a:solidFill>
                <a:latin typeface="Cambria" panose="02040503050406030204" pitchFamily="18" charset="0"/>
                <a:ea typeface="Cambria" panose="02040503050406030204" pitchFamily="18" charset="0"/>
                <a:cs typeface="Calibri"/>
              </a:rPr>
              <a:t> </a:t>
            </a:r>
            <a:r>
              <a:rPr sz="2800" spc="-35" dirty="0" err="1">
                <a:solidFill>
                  <a:srgbClr val="363636"/>
                </a:solidFill>
                <a:latin typeface="Cambria" panose="02040503050406030204" pitchFamily="18" charset="0"/>
                <a:ea typeface="Cambria" panose="02040503050406030204" pitchFamily="18" charset="0"/>
                <a:cs typeface="Calibri"/>
              </a:rPr>
              <a:t>por</a:t>
            </a:r>
            <a:r>
              <a:rPr sz="2800" spc="-40" dirty="0">
                <a:solidFill>
                  <a:srgbClr val="363636"/>
                </a:solidFill>
                <a:latin typeface="Cambria" panose="02040503050406030204" pitchFamily="18" charset="0"/>
                <a:ea typeface="Cambria" panose="02040503050406030204" pitchFamily="18" charset="0"/>
                <a:cs typeface="Calibri"/>
              </a:rPr>
              <a:t> </a:t>
            </a:r>
            <a:r>
              <a:rPr lang="es-AR" sz="2800" spc="-40" dirty="0" smtClean="0">
                <a:solidFill>
                  <a:srgbClr val="363636"/>
                </a:solidFill>
                <a:latin typeface="Cambria" panose="02040503050406030204" pitchFamily="18" charset="0"/>
                <a:ea typeface="Cambria" panose="02040503050406030204" pitchFamily="18" charset="0"/>
                <a:cs typeface="Calibri"/>
              </a:rPr>
              <a:t>: a) </a:t>
            </a:r>
            <a:r>
              <a:rPr sz="2800" spc="-20" dirty="0" err="1" smtClean="0">
                <a:solidFill>
                  <a:srgbClr val="363636"/>
                </a:solidFill>
                <a:latin typeface="Cambria" panose="02040503050406030204" pitchFamily="18" charset="0"/>
                <a:ea typeface="Cambria" panose="02040503050406030204" pitchFamily="18" charset="0"/>
                <a:cs typeface="Calibri"/>
              </a:rPr>
              <a:t>falta</a:t>
            </a:r>
            <a:r>
              <a:rPr sz="2800" spc="-75" dirty="0" smtClean="0">
                <a:solidFill>
                  <a:srgbClr val="363636"/>
                </a:solidFill>
                <a:latin typeface="Cambria" panose="02040503050406030204" pitchFamily="18" charset="0"/>
                <a:ea typeface="Cambria" panose="02040503050406030204" pitchFamily="18" charset="0"/>
                <a:cs typeface="Calibri"/>
              </a:rPr>
              <a:t> </a:t>
            </a:r>
            <a:r>
              <a:rPr sz="2800" dirty="0">
                <a:solidFill>
                  <a:srgbClr val="343434"/>
                </a:solidFill>
                <a:latin typeface="Cambria" panose="02040503050406030204" pitchFamily="18" charset="0"/>
                <a:ea typeface="Cambria" panose="02040503050406030204" pitchFamily="18" charset="0"/>
                <a:cs typeface="Calibri"/>
              </a:rPr>
              <a:t>de</a:t>
            </a:r>
            <a:r>
              <a:rPr sz="2800" spc="-125" dirty="0">
                <a:solidFill>
                  <a:srgbClr val="343434"/>
                </a:solidFill>
                <a:latin typeface="Cambria" panose="02040503050406030204" pitchFamily="18" charset="0"/>
                <a:ea typeface="Cambria" panose="02040503050406030204" pitchFamily="18" charset="0"/>
                <a:cs typeface="Calibri"/>
              </a:rPr>
              <a:t> </a:t>
            </a:r>
            <a:r>
              <a:rPr lang="es-AR" sz="2800" spc="-125" dirty="0" smtClean="0">
                <a:solidFill>
                  <a:srgbClr val="343434"/>
                </a:solidFill>
                <a:latin typeface="Cambria" panose="02040503050406030204" pitchFamily="18" charset="0"/>
                <a:ea typeface="Cambria" panose="02040503050406030204" pitchFamily="18" charset="0"/>
                <a:cs typeface="Calibri"/>
              </a:rPr>
              <a:t>a</a:t>
            </a:r>
            <a:r>
              <a:rPr sz="2800" spc="-40" dirty="0" err="1" smtClean="0">
                <a:solidFill>
                  <a:srgbClr val="282828"/>
                </a:solidFill>
                <a:latin typeface="Cambria" panose="02040503050406030204" pitchFamily="18" charset="0"/>
                <a:ea typeface="Cambria" panose="02040503050406030204" pitchFamily="18" charset="0"/>
                <a:cs typeface="Calibri"/>
              </a:rPr>
              <a:t>ntelación</a:t>
            </a:r>
            <a:r>
              <a:rPr sz="2800" spc="-75" dirty="0" smtClean="0">
                <a:solidFill>
                  <a:srgbClr val="282828"/>
                </a:solidFill>
                <a:latin typeface="Cambria" panose="02040503050406030204" pitchFamily="18" charset="0"/>
                <a:ea typeface="Cambria" panose="02040503050406030204" pitchFamily="18" charset="0"/>
                <a:cs typeface="Calibri"/>
              </a:rPr>
              <a:t> </a:t>
            </a:r>
            <a:r>
              <a:rPr lang="es-AR" sz="2800" spc="-75" dirty="0" smtClean="0">
                <a:solidFill>
                  <a:srgbClr val="282828"/>
                </a:solidFill>
                <a:latin typeface="Cambria" panose="02040503050406030204" pitchFamily="18" charset="0"/>
                <a:ea typeface="Cambria" panose="02040503050406030204" pitchFamily="18" charset="0"/>
                <a:cs typeface="Calibri"/>
              </a:rPr>
              <a:t>correcta </a:t>
            </a:r>
            <a:r>
              <a:rPr sz="2800" spc="-25" dirty="0" err="1" smtClean="0">
                <a:solidFill>
                  <a:srgbClr val="333333"/>
                </a:solidFill>
                <a:latin typeface="Cambria" panose="02040503050406030204" pitchFamily="18" charset="0"/>
                <a:ea typeface="Cambria" panose="02040503050406030204" pitchFamily="18" charset="0"/>
                <a:cs typeface="Calibri"/>
              </a:rPr>
              <a:t>en</a:t>
            </a:r>
            <a:r>
              <a:rPr lang="es-AR" sz="2800" spc="-25" dirty="0" smtClean="0">
                <a:solidFill>
                  <a:srgbClr val="333333"/>
                </a:solidFill>
                <a:latin typeface="Cambria" panose="02040503050406030204" pitchFamily="18" charset="0"/>
                <a:ea typeface="Cambria" panose="02040503050406030204" pitchFamily="18" charset="0"/>
                <a:cs typeface="Calibri"/>
              </a:rPr>
              <a:t> la</a:t>
            </a:r>
            <a:r>
              <a:rPr sz="2800" spc="-25" dirty="0" smtClean="0">
                <a:solidFill>
                  <a:srgbClr val="333333"/>
                </a:solidFill>
                <a:latin typeface="Cambria" panose="02040503050406030204" pitchFamily="18" charset="0"/>
                <a:ea typeface="Cambria" panose="02040503050406030204" pitchFamily="18" charset="0"/>
                <a:cs typeface="Calibri"/>
              </a:rPr>
              <a:t> </a:t>
            </a:r>
            <a:r>
              <a:rPr sz="2800" spc="-10" dirty="0" err="1">
                <a:solidFill>
                  <a:srgbClr val="2A2A2A"/>
                </a:solidFill>
                <a:latin typeface="Cambria" panose="02040503050406030204" pitchFamily="18" charset="0"/>
                <a:ea typeface="Cambria" panose="02040503050406030204" pitchFamily="18" charset="0"/>
                <a:cs typeface="Calibri"/>
              </a:rPr>
              <a:t>notificación</a:t>
            </a:r>
            <a:r>
              <a:rPr sz="2800" spc="-10" dirty="0" smtClean="0">
                <a:solidFill>
                  <a:srgbClr val="2A2A2A"/>
                </a:solidFill>
                <a:latin typeface="Cambria" panose="02040503050406030204" pitchFamily="18" charset="0"/>
                <a:ea typeface="Cambria" panose="02040503050406030204" pitchFamily="18" charset="0"/>
                <a:cs typeface="Calibri"/>
              </a:rPr>
              <a:t>.</a:t>
            </a:r>
            <a:r>
              <a:rPr lang="es-AR" sz="2800" spc="-10" dirty="0" smtClean="0">
                <a:solidFill>
                  <a:srgbClr val="2A2A2A"/>
                </a:solidFill>
                <a:latin typeface="Cambria" panose="02040503050406030204" pitchFamily="18" charset="0"/>
                <a:ea typeface="Cambria" panose="02040503050406030204" pitchFamily="18" charset="0"/>
                <a:cs typeface="Calibri"/>
              </a:rPr>
              <a:t> B) Certificado de mediación vencido ( Ac. 30.004) </a:t>
            </a:r>
          </a:p>
          <a:p>
            <a:pPr marL="12700" marR="5080" indent="3175" algn="just">
              <a:lnSpc>
                <a:spcPct val="93600"/>
              </a:lnSpc>
              <a:spcBef>
                <a:spcPts val="295"/>
              </a:spcBef>
            </a:pPr>
            <a:endParaRPr lang="es-AR" sz="2800" spc="-10" dirty="0">
              <a:solidFill>
                <a:srgbClr val="2A2A2A"/>
              </a:solidFill>
              <a:latin typeface="Cambria" panose="02040503050406030204" pitchFamily="18" charset="0"/>
              <a:ea typeface="Cambria" panose="02040503050406030204" pitchFamily="18" charset="0"/>
              <a:cs typeface="Calibri"/>
            </a:endParaRPr>
          </a:p>
          <a:p>
            <a:pPr marL="12700" marR="5080" indent="3175" algn="just">
              <a:lnSpc>
                <a:spcPct val="93600"/>
              </a:lnSpc>
              <a:spcBef>
                <a:spcPts val="295"/>
              </a:spcBef>
            </a:pPr>
            <a:r>
              <a:rPr lang="es-AR" sz="2800" spc="-10" dirty="0" smtClean="0">
                <a:solidFill>
                  <a:srgbClr val="2A2A2A"/>
                </a:solidFill>
                <a:latin typeface="Cambria" panose="02040503050406030204" pitchFamily="18" charset="0"/>
                <a:ea typeface="Cambria" panose="02040503050406030204" pitchFamily="18" charset="0"/>
                <a:cs typeface="Calibri"/>
              </a:rPr>
              <a:t>Ante el rechazo del incidente, APELA y la Cámara confirma la resolución del </a:t>
            </a:r>
            <a:r>
              <a:rPr lang="es-AR" sz="2800" spc="-10" dirty="0" err="1" smtClean="0">
                <a:solidFill>
                  <a:srgbClr val="2A2A2A"/>
                </a:solidFill>
                <a:latin typeface="Cambria" panose="02040503050406030204" pitchFamily="18" charset="0"/>
                <a:ea typeface="Cambria" panose="02040503050406030204" pitchFamily="18" charset="0"/>
                <a:cs typeface="Calibri"/>
              </a:rPr>
              <a:t>aquo</a:t>
            </a:r>
            <a:r>
              <a:rPr lang="es-AR" sz="2800" spc="-10" dirty="0" smtClean="0">
                <a:solidFill>
                  <a:srgbClr val="2A2A2A"/>
                </a:solidFill>
                <a:latin typeface="Cambria" panose="02040503050406030204" pitchFamily="18" charset="0"/>
                <a:ea typeface="Cambria" panose="02040503050406030204" pitchFamily="18" charset="0"/>
                <a:cs typeface="Calibri"/>
              </a:rPr>
              <a:t>. </a:t>
            </a:r>
          </a:p>
          <a:p>
            <a:pPr marL="12700" marR="5080" indent="3175" algn="just">
              <a:lnSpc>
                <a:spcPct val="93600"/>
              </a:lnSpc>
              <a:spcBef>
                <a:spcPts val="295"/>
              </a:spcBef>
            </a:pPr>
            <a:endParaRPr sz="22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66176" y="3612455"/>
            <a:ext cx="8795543" cy="549721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914456" y="3508135"/>
            <a:ext cx="8169909" cy="7188506"/>
          </a:xfrm>
          <a:prstGeom prst="rect">
            <a:avLst/>
          </a:prstGeom>
        </p:spPr>
        <p:txBody>
          <a:bodyPr vert="horz" wrap="square" lIns="0" tIns="15240" rIns="0" bIns="0" rtlCol="0">
            <a:spAutoFit/>
          </a:bodyPr>
          <a:lstStyle/>
          <a:p>
            <a:pPr marL="12700">
              <a:lnSpc>
                <a:spcPct val="100000"/>
              </a:lnSpc>
              <a:spcBef>
                <a:spcPts val="120"/>
              </a:spcBef>
            </a:pPr>
            <a:r>
              <a:rPr sz="5400" dirty="0">
                <a:solidFill>
                  <a:srgbClr val="014F80"/>
                </a:solidFill>
                <a:latin typeface="Cambria"/>
                <a:cs typeface="Cambria"/>
              </a:rPr>
              <a:t>Principios</a:t>
            </a:r>
            <a:r>
              <a:rPr sz="5400" spc="-180" dirty="0">
                <a:solidFill>
                  <a:srgbClr val="014F80"/>
                </a:solidFill>
                <a:latin typeface="Cambria"/>
                <a:cs typeface="Cambria"/>
              </a:rPr>
              <a:t> </a:t>
            </a:r>
            <a:r>
              <a:rPr sz="5400" spc="-10" dirty="0">
                <a:solidFill>
                  <a:srgbClr val="005997"/>
                </a:solidFill>
                <a:latin typeface="Cambria"/>
                <a:cs typeface="Cambria"/>
              </a:rPr>
              <a:t>Aplicados</a:t>
            </a:r>
            <a:endParaRPr sz="5400" dirty="0">
              <a:latin typeface="Cambria"/>
              <a:cs typeface="Cambria"/>
            </a:endParaRPr>
          </a:p>
          <a:p>
            <a:pPr marL="19050" marR="287655" indent="10795">
              <a:lnSpc>
                <a:spcPct val="107100"/>
              </a:lnSpc>
              <a:spcBef>
                <a:spcPts val="2105"/>
              </a:spcBef>
            </a:pPr>
            <a:r>
              <a:rPr sz="3600" spc="80" dirty="0">
                <a:solidFill>
                  <a:srgbClr val="282828"/>
                </a:solidFill>
                <a:latin typeface="Calibri"/>
                <a:cs typeface="Calibri"/>
              </a:rPr>
              <a:t>Art.</a:t>
            </a:r>
            <a:r>
              <a:rPr sz="3600" spc="-130" dirty="0">
                <a:solidFill>
                  <a:srgbClr val="282828"/>
                </a:solidFill>
                <a:latin typeface="Calibri"/>
                <a:cs typeface="Calibri"/>
              </a:rPr>
              <a:t> </a:t>
            </a:r>
            <a:r>
              <a:rPr sz="3600" dirty="0">
                <a:solidFill>
                  <a:srgbClr val="2F2F2F"/>
                </a:solidFill>
                <a:latin typeface="Calibri"/>
                <a:cs typeface="Calibri"/>
              </a:rPr>
              <a:t>27.</a:t>
            </a:r>
            <a:r>
              <a:rPr sz="3600" spc="20" dirty="0">
                <a:solidFill>
                  <a:srgbClr val="2F2F2F"/>
                </a:solidFill>
                <a:latin typeface="Calibri"/>
                <a:cs typeface="Calibri"/>
              </a:rPr>
              <a:t> </a:t>
            </a:r>
            <a:r>
              <a:rPr sz="3600" dirty="0">
                <a:solidFill>
                  <a:srgbClr val="31425B"/>
                </a:solidFill>
                <a:latin typeface="Calibri"/>
                <a:cs typeface="Calibri"/>
              </a:rPr>
              <a:t>4</a:t>
            </a:r>
            <a:r>
              <a:rPr sz="3600" spc="120" dirty="0">
                <a:solidFill>
                  <a:srgbClr val="31425B"/>
                </a:solidFill>
                <a:latin typeface="Calibri"/>
                <a:cs typeface="Calibri"/>
              </a:rPr>
              <a:t> </a:t>
            </a:r>
            <a:r>
              <a:rPr sz="3600" dirty="0">
                <a:solidFill>
                  <a:srgbClr val="343434"/>
                </a:solidFill>
                <a:latin typeface="Calibri"/>
                <a:cs typeface="Calibri"/>
              </a:rPr>
              <a:t>C.D.N.:</a:t>
            </a:r>
            <a:r>
              <a:rPr sz="3600" spc="130" dirty="0">
                <a:solidFill>
                  <a:srgbClr val="343434"/>
                </a:solidFill>
                <a:latin typeface="Calibri"/>
                <a:cs typeface="Calibri"/>
              </a:rPr>
              <a:t> </a:t>
            </a:r>
            <a:r>
              <a:rPr sz="3600" dirty="0">
                <a:solidFill>
                  <a:srgbClr val="313131"/>
                </a:solidFill>
                <a:latin typeface="Calibri"/>
                <a:cs typeface="Calibri"/>
              </a:rPr>
              <a:t>«Los</a:t>
            </a:r>
            <a:r>
              <a:rPr sz="3600" spc="190" dirty="0">
                <a:solidFill>
                  <a:srgbClr val="313131"/>
                </a:solidFill>
                <a:latin typeface="Calibri"/>
                <a:cs typeface="Calibri"/>
              </a:rPr>
              <a:t> </a:t>
            </a:r>
            <a:r>
              <a:rPr sz="3600" spc="60" dirty="0">
                <a:solidFill>
                  <a:srgbClr val="2F2F2F"/>
                </a:solidFill>
                <a:latin typeface="Calibri"/>
                <a:cs typeface="Calibri"/>
              </a:rPr>
              <a:t>Estados</a:t>
            </a:r>
            <a:r>
              <a:rPr sz="3600" spc="285" dirty="0">
                <a:solidFill>
                  <a:srgbClr val="2F2F2F"/>
                </a:solidFill>
                <a:latin typeface="Calibri"/>
                <a:cs typeface="Calibri"/>
              </a:rPr>
              <a:t> </a:t>
            </a:r>
            <a:r>
              <a:rPr sz="3600" dirty="0">
                <a:solidFill>
                  <a:srgbClr val="343434"/>
                </a:solidFill>
                <a:latin typeface="Calibri"/>
                <a:cs typeface="Calibri"/>
              </a:rPr>
              <a:t>Partes</a:t>
            </a:r>
            <a:r>
              <a:rPr sz="3600" spc="295" dirty="0">
                <a:solidFill>
                  <a:srgbClr val="343434"/>
                </a:solidFill>
                <a:latin typeface="Calibri"/>
                <a:cs typeface="Calibri"/>
              </a:rPr>
              <a:t> </a:t>
            </a:r>
            <a:r>
              <a:rPr sz="3600" dirty="0">
                <a:solidFill>
                  <a:srgbClr val="3B3B3B"/>
                </a:solidFill>
                <a:latin typeface="Calibri"/>
                <a:cs typeface="Calibri"/>
              </a:rPr>
              <a:t>tomarán</a:t>
            </a:r>
            <a:r>
              <a:rPr sz="3600" spc="190" dirty="0">
                <a:solidFill>
                  <a:srgbClr val="3B3B3B"/>
                </a:solidFill>
                <a:latin typeface="Calibri"/>
                <a:cs typeface="Calibri"/>
              </a:rPr>
              <a:t> </a:t>
            </a:r>
            <a:r>
              <a:rPr sz="3600" dirty="0">
                <a:solidFill>
                  <a:srgbClr val="2D2D2D"/>
                </a:solidFill>
                <a:latin typeface="Calibri"/>
                <a:cs typeface="Calibri"/>
              </a:rPr>
              <a:t>todas</a:t>
            </a:r>
            <a:r>
              <a:rPr sz="3600" spc="170" dirty="0">
                <a:solidFill>
                  <a:srgbClr val="2D2D2D"/>
                </a:solidFill>
                <a:latin typeface="Calibri"/>
                <a:cs typeface="Calibri"/>
              </a:rPr>
              <a:t> </a:t>
            </a:r>
            <a:r>
              <a:rPr sz="3600" spc="-25" dirty="0">
                <a:solidFill>
                  <a:srgbClr val="343434"/>
                </a:solidFill>
                <a:latin typeface="Calibri"/>
                <a:cs typeface="Calibri"/>
              </a:rPr>
              <a:t>las </a:t>
            </a:r>
            <a:r>
              <a:rPr sz="3600" spc="55" dirty="0">
                <a:solidFill>
                  <a:srgbClr val="2D2D2D"/>
                </a:solidFill>
                <a:latin typeface="Calibri"/>
                <a:cs typeface="Calibri"/>
              </a:rPr>
              <a:t>medidas</a:t>
            </a:r>
            <a:r>
              <a:rPr sz="3600" spc="415" dirty="0">
                <a:solidFill>
                  <a:srgbClr val="2D2D2D"/>
                </a:solidFill>
                <a:latin typeface="Calibri"/>
                <a:cs typeface="Calibri"/>
              </a:rPr>
              <a:t> </a:t>
            </a:r>
            <a:r>
              <a:rPr sz="3600" dirty="0">
                <a:solidFill>
                  <a:srgbClr val="2D2D2D"/>
                </a:solidFill>
                <a:latin typeface="Calibri"/>
                <a:cs typeface="Calibri"/>
              </a:rPr>
              <a:t>apropiadas</a:t>
            </a:r>
            <a:r>
              <a:rPr sz="3600" spc="335" dirty="0">
                <a:solidFill>
                  <a:srgbClr val="2D2D2D"/>
                </a:solidFill>
                <a:latin typeface="Calibri"/>
                <a:cs typeface="Calibri"/>
              </a:rPr>
              <a:t> </a:t>
            </a:r>
            <a:r>
              <a:rPr sz="3600" spc="70" dirty="0">
                <a:solidFill>
                  <a:srgbClr val="383838"/>
                </a:solidFill>
                <a:latin typeface="Calibri"/>
                <a:cs typeface="Calibri"/>
              </a:rPr>
              <a:t>para</a:t>
            </a:r>
            <a:r>
              <a:rPr sz="3600" spc="45" dirty="0">
                <a:solidFill>
                  <a:srgbClr val="383838"/>
                </a:solidFill>
                <a:latin typeface="Calibri"/>
                <a:cs typeface="Calibri"/>
              </a:rPr>
              <a:t> </a:t>
            </a:r>
            <a:r>
              <a:rPr sz="3600" dirty="0">
                <a:solidFill>
                  <a:srgbClr val="363636"/>
                </a:solidFill>
                <a:latin typeface="Calibri"/>
                <a:cs typeface="Calibri"/>
              </a:rPr>
              <a:t>asegurar</a:t>
            </a:r>
            <a:r>
              <a:rPr sz="3600" spc="365" dirty="0">
                <a:solidFill>
                  <a:srgbClr val="363636"/>
                </a:solidFill>
                <a:latin typeface="Calibri"/>
                <a:cs typeface="Calibri"/>
              </a:rPr>
              <a:t> </a:t>
            </a:r>
            <a:r>
              <a:rPr sz="3600" dirty="0">
                <a:solidFill>
                  <a:srgbClr val="383838"/>
                </a:solidFill>
                <a:latin typeface="Calibri"/>
                <a:cs typeface="Calibri"/>
              </a:rPr>
              <a:t>el</a:t>
            </a:r>
            <a:r>
              <a:rPr sz="3600" spc="-15" dirty="0">
                <a:solidFill>
                  <a:srgbClr val="383838"/>
                </a:solidFill>
                <a:latin typeface="Calibri"/>
                <a:cs typeface="Calibri"/>
              </a:rPr>
              <a:t> </a:t>
            </a:r>
            <a:r>
              <a:rPr sz="3600" spc="70" dirty="0">
                <a:solidFill>
                  <a:srgbClr val="2F2F2F"/>
                </a:solidFill>
                <a:latin typeface="Calibri"/>
                <a:cs typeface="Calibri"/>
              </a:rPr>
              <a:t>pago</a:t>
            </a:r>
            <a:r>
              <a:rPr sz="3600" spc="165" dirty="0">
                <a:solidFill>
                  <a:srgbClr val="2F2F2F"/>
                </a:solidFill>
                <a:latin typeface="Calibri"/>
                <a:cs typeface="Calibri"/>
              </a:rPr>
              <a:t> </a:t>
            </a:r>
            <a:r>
              <a:rPr sz="3600" spc="85" dirty="0">
                <a:solidFill>
                  <a:srgbClr val="343434"/>
                </a:solidFill>
                <a:latin typeface="Calibri"/>
                <a:cs typeface="Calibri"/>
              </a:rPr>
              <a:t>de</a:t>
            </a:r>
            <a:r>
              <a:rPr sz="3600" spc="55" dirty="0">
                <a:solidFill>
                  <a:srgbClr val="343434"/>
                </a:solidFill>
                <a:latin typeface="Calibri"/>
                <a:cs typeface="Calibri"/>
              </a:rPr>
              <a:t> </a:t>
            </a:r>
            <a:r>
              <a:rPr sz="3600" dirty="0">
                <a:solidFill>
                  <a:srgbClr val="3F3F3F"/>
                </a:solidFill>
                <a:latin typeface="Calibri"/>
                <a:cs typeface="Calibri"/>
              </a:rPr>
              <a:t>la</a:t>
            </a:r>
            <a:r>
              <a:rPr sz="3600" spc="-95" dirty="0">
                <a:solidFill>
                  <a:srgbClr val="3F3F3F"/>
                </a:solidFill>
                <a:latin typeface="Calibri"/>
                <a:cs typeface="Calibri"/>
              </a:rPr>
              <a:t> </a:t>
            </a:r>
            <a:r>
              <a:rPr sz="3600" spc="55" dirty="0">
                <a:solidFill>
                  <a:srgbClr val="363636"/>
                </a:solidFill>
                <a:latin typeface="Calibri"/>
                <a:cs typeface="Calibri"/>
              </a:rPr>
              <a:t>pensión </a:t>
            </a:r>
            <a:r>
              <a:rPr sz="3600" dirty="0">
                <a:solidFill>
                  <a:srgbClr val="343434"/>
                </a:solidFill>
                <a:latin typeface="Calibri"/>
                <a:cs typeface="Calibri"/>
              </a:rPr>
              <a:t>alimenticia</a:t>
            </a:r>
            <a:r>
              <a:rPr sz="3600" spc="85" dirty="0">
                <a:solidFill>
                  <a:srgbClr val="343434"/>
                </a:solidFill>
                <a:latin typeface="Calibri"/>
                <a:cs typeface="Calibri"/>
              </a:rPr>
              <a:t> </a:t>
            </a:r>
            <a:r>
              <a:rPr sz="3600" dirty="0">
                <a:solidFill>
                  <a:srgbClr val="333333"/>
                </a:solidFill>
                <a:latin typeface="Calibri"/>
                <a:cs typeface="Calibri"/>
              </a:rPr>
              <a:t>por</a:t>
            </a:r>
            <a:r>
              <a:rPr sz="3600" spc="120" dirty="0">
                <a:solidFill>
                  <a:srgbClr val="333333"/>
                </a:solidFill>
                <a:latin typeface="Calibri"/>
                <a:cs typeface="Calibri"/>
              </a:rPr>
              <a:t> </a:t>
            </a:r>
            <a:r>
              <a:rPr sz="3600" dirty="0">
                <a:solidFill>
                  <a:srgbClr val="3A3A3A"/>
                </a:solidFill>
                <a:latin typeface="Calibri"/>
                <a:cs typeface="Calibri"/>
              </a:rPr>
              <a:t>parte</a:t>
            </a:r>
            <a:r>
              <a:rPr sz="3600" spc="220" dirty="0">
                <a:solidFill>
                  <a:srgbClr val="3A3A3A"/>
                </a:solidFill>
                <a:latin typeface="Calibri"/>
                <a:cs typeface="Calibri"/>
              </a:rPr>
              <a:t> </a:t>
            </a:r>
            <a:r>
              <a:rPr sz="3600" spc="85" dirty="0">
                <a:solidFill>
                  <a:srgbClr val="343434"/>
                </a:solidFill>
                <a:latin typeface="Calibri"/>
                <a:cs typeface="Calibri"/>
              </a:rPr>
              <a:t>de</a:t>
            </a:r>
            <a:r>
              <a:rPr sz="3600" spc="70" dirty="0">
                <a:solidFill>
                  <a:srgbClr val="343434"/>
                </a:solidFill>
                <a:latin typeface="Calibri"/>
                <a:cs typeface="Calibri"/>
              </a:rPr>
              <a:t> </a:t>
            </a:r>
            <a:r>
              <a:rPr sz="3600" dirty="0">
                <a:solidFill>
                  <a:srgbClr val="333333"/>
                </a:solidFill>
                <a:latin typeface="Calibri"/>
                <a:cs typeface="Calibri"/>
              </a:rPr>
              <a:t>los</a:t>
            </a:r>
            <a:r>
              <a:rPr sz="3600" spc="175" dirty="0">
                <a:solidFill>
                  <a:srgbClr val="333333"/>
                </a:solidFill>
                <a:latin typeface="Calibri"/>
                <a:cs typeface="Calibri"/>
              </a:rPr>
              <a:t> </a:t>
            </a:r>
            <a:r>
              <a:rPr sz="3600" spc="75" dirty="0">
                <a:solidFill>
                  <a:srgbClr val="2D2D2D"/>
                </a:solidFill>
                <a:latin typeface="Calibri"/>
                <a:cs typeface="Calibri"/>
              </a:rPr>
              <a:t>padres</a:t>
            </a:r>
            <a:r>
              <a:rPr sz="3600" spc="254" dirty="0">
                <a:solidFill>
                  <a:srgbClr val="2D2D2D"/>
                </a:solidFill>
                <a:latin typeface="Calibri"/>
                <a:cs typeface="Calibri"/>
              </a:rPr>
              <a:t> </a:t>
            </a:r>
            <a:r>
              <a:rPr sz="3600" spc="90" dirty="0">
                <a:solidFill>
                  <a:srgbClr val="3F3F3F"/>
                </a:solidFill>
                <a:latin typeface="Calibri"/>
                <a:cs typeface="Calibri"/>
              </a:rPr>
              <a:t>u</a:t>
            </a:r>
            <a:r>
              <a:rPr sz="3600" spc="120" dirty="0">
                <a:solidFill>
                  <a:srgbClr val="3F3F3F"/>
                </a:solidFill>
                <a:latin typeface="Calibri"/>
                <a:cs typeface="Calibri"/>
              </a:rPr>
              <a:t> </a:t>
            </a:r>
            <a:r>
              <a:rPr sz="3600" dirty="0">
                <a:solidFill>
                  <a:srgbClr val="313131"/>
                </a:solidFill>
                <a:latin typeface="Calibri"/>
                <a:cs typeface="Calibri"/>
              </a:rPr>
              <a:t>otras</a:t>
            </a:r>
            <a:r>
              <a:rPr sz="3600" spc="265" dirty="0">
                <a:solidFill>
                  <a:srgbClr val="313131"/>
                </a:solidFill>
                <a:latin typeface="Calibri"/>
                <a:cs typeface="Calibri"/>
              </a:rPr>
              <a:t> </a:t>
            </a:r>
            <a:r>
              <a:rPr sz="3600" spc="50" dirty="0">
                <a:solidFill>
                  <a:srgbClr val="262626"/>
                </a:solidFill>
                <a:latin typeface="Calibri"/>
                <a:cs typeface="Calibri"/>
              </a:rPr>
              <a:t>personas</a:t>
            </a:r>
            <a:r>
              <a:rPr sz="3600" spc="395" dirty="0">
                <a:solidFill>
                  <a:srgbClr val="262626"/>
                </a:solidFill>
                <a:latin typeface="Calibri"/>
                <a:cs typeface="Calibri"/>
              </a:rPr>
              <a:t> </a:t>
            </a:r>
            <a:r>
              <a:rPr sz="3600" spc="35" dirty="0">
                <a:solidFill>
                  <a:srgbClr val="363636"/>
                </a:solidFill>
                <a:latin typeface="Calibri"/>
                <a:cs typeface="Calibri"/>
              </a:rPr>
              <a:t>que </a:t>
            </a:r>
            <a:r>
              <a:rPr sz="3600" dirty="0">
                <a:solidFill>
                  <a:srgbClr val="313131"/>
                </a:solidFill>
                <a:latin typeface="Calibri"/>
                <a:cs typeface="Calibri"/>
              </a:rPr>
              <a:t>tengan</a:t>
            </a:r>
            <a:r>
              <a:rPr sz="3600" spc="220" dirty="0">
                <a:solidFill>
                  <a:srgbClr val="313131"/>
                </a:solidFill>
                <a:latin typeface="Calibri"/>
                <a:cs typeface="Calibri"/>
              </a:rPr>
              <a:t> </a:t>
            </a:r>
            <a:r>
              <a:rPr sz="3600" dirty="0">
                <a:solidFill>
                  <a:srgbClr val="343434"/>
                </a:solidFill>
                <a:latin typeface="Calibri"/>
                <a:cs typeface="Calibri"/>
              </a:rPr>
              <a:t>la</a:t>
            </a:r>
            <a:r>
              <a:rPr sz="3600" spc="-40" dirty="0">
                <a:solidFill>
                  <a:srgbClr val="343434"/>
                </a:solidFill>
                <a:latin typeface="Calibri"/>
                <a:cs typeface="Calibri"/>
              </a:rPr>
              <a:t> </a:t>
            </a:r>
            <a:r>
              <a:rPr sz="3600" spc="70" dirty="0">
                <a:solidFill>
                  <a:srgbClr val="2F2F2F"/>
                </a:solidFill>
                <a:latin typeface="Calibri"/>
                <a:cs typeface="Calibri"/>
              </a:rPr>
              <a:t>responsabilidad</a:t>
            </a:r>
            <a:r>
              <a:rPr sz="3600" spc="120" dirty="0">
                <a:solidFill>
                  <a:srgbClr val="2F2F2F"/>
                </a:solidFill>
                <a:latin typeface="Calibri"/>
                <a:cs typeface="Calibri"/>
              </a:rPr>
              <a:t> </a:t>
            </a:r>
            <a:r>
              <a:rPr sz="3600" dirty="0">
                <a:solidFill>
                  <a:srgbClr val="343434"/>
                </a:solidFill>
                <a:latin typeface="Calibri"/>
                <a:cs typeface="Calibri"/>
              </a:rPr>
              <a:t>financiera</a:t>
            </a:r>
            <a:r>
              <a:rPr sz="3600" spc="140" dirty="0">
                <a:solidFill>
                  <a:srgbClr val="343434"/>
                </a:solidFill>
                <a:latin typeface="Calibri"/>
                <a:cs typeface="Calibri"/>
              </a:rPr>
              <a:t> </a:t>
            </a:r>
            <a:r>
              <a:rPr sz="3600" dirty="0">
                <a:solidFill>
                  <a:srgbClr val="363636"/>
                </a:solidFill>
                <a:latin typeface="Calibri"/>
                <a:cs typeface="Calibri"/>
              </a:rPr>
              <a:t>por</a:t>
            </a:r>
            <a:r>
              <a:rPr sz="3600" spc="285" dirty="0">
                <a:solidFill>
                  <a:srgbClr val="363636"/>
                </a:solidFill>
                <a:latin typeface="Calibri"/>
                <a:cs typeface="Calibri"/>
              </a:rPr>
              <a:t> </a:t>
            </a:r>
            <a:r>
              <a:rPr sz="3600" dirty="0">
                <a:solidFill>
                  <a:srgbClr val="3B3B3B"/>
                </a:solidFill>
                <a:latin typeface="Calibri"/>
                <a:cs typeface="Calibri"/>
              </a:rPr>
              <a:t>el</a:t>
            </a:r>
            <a:r>
              <a:rPr sz="3600" spc="60" dirty="0">
                <a:solidFill>
                  <a:srgbClr val="3B3B3B"/>
                </a:solidFill>
                <a:latin typeface="Calibri"/>
                <a:cs typeface="Calibri"/>
              </a:rPr>
              <a:t> </a:t>
            </a:r>
            <a:r>
              <a:rPr sz="3600" spc="-10" dirty="0">
                <a:solidFill>
                  <a:srgbClr val="313131"/>
                </a:solidFill>
                <a:latin typeface="Calibri"/>
                <a:cs typeface="Calibri"/>
              </a:rPr>
              <a:t>niño.»</a:t>
            </a:r>
            <a:endParaRPr sz="3600" dirty="0">
              <a:latin typeface="Calibri"/>
              <a:cs typeface="Calibri"/>
            </a:endParaRPr>
          </a:p>
          <a:p>
            <a:pPr>
              <a:lnSpc>
                <a:spcPct val="100000"/>
              </a:lnSpc>
            </a:pPr>
            <a:endParaRPr sz="3600" dirty="0">
              <a:latin typeface="Calibri"/>
              <a:cs typeface="Calibri"/>
            </a:endParaRPr>
          </a:p>
          <a:p>
            <a:pPr>
              <a:lnSpc>
                <a:spcPct val="100000"/>
              </a:lnSpc>
              <a:spcBef>
                <a:spcPts val="915"/>
              </a:spcBef>
            </a:pPr>
            <a:endParaRPr sz="3600" dirty="0">
              <a:latin typeface="Calibri"/>
              <a:cs typeface="Calibri"/>
            </a:endParaRPr>
          </a:p>
          <a:p>
            <a:pPr marL="261620">
              <a:lnSpc>
                <a:spcPct val="100000"/>
              </a:lnSpc>
              <a:spcBef>
                <a:spcPts val="5"/>
              </a:spcBef>
            </a:pPr>
            <a:r>
              <a:rPr sz="2800" spc="100" dirty="0">
                <a:solidFill>
                  <a:srgbClr val="016BA5"/>
                </a:solidFill>
                <a:latin typeface="Cambria"/>
                <a:cs typeface="Cambria"/>
              </a:rPr>
              <a:t>RELACIÓN</a:t>
            </a:r>
            <a:r>
              <a:rPr sz="2800" spc="200" dirty="0">
                <a:solidFill>
                  <a:srgbClr val="016BA5"/>
                </a:solidFill>
                <a:latin typeface="Cambria"/>
                <a:cs typeface="Cambria"/>
              </a:rPr>
              <a:t> </a:t>
            </a:r>
            <a:r>
              <a:rPr sz="2800" spc="45" dirty="0">
                <a:solidFill>
                  <a:srgbClr val="03679E"/>
                </a:solidFill>
                <a:latin typeface="Cambria"/>
                <a:cs typeface="Cambria"/>
              </a:rPr>
              <a:t>DIRECTA</a:t>
            </a:r>
            <a:r>
              <a:rPr sz="2800" spc="120" dirty="0">
                <a:solidFill>
                  <a:srgbClr val="03679E"/>
                </a:solidFill>
                <a:latin typeface="Cambria"/>
                <a:cs typeface="Cambria"/>
              </a:rPr>
              <a:t> </a:t>
            </a:r>
            <a:r>
              <a:rPr sz="2800" spc="50" dirty="0">
                <a:solidFill>
                  <a:srgbClr val="0A5B85"/>
                </a:solidFill>
                <a:latin typeface="Cambria"/>
                <a:cs typeface="Cambria"/>
              </a:rPr>
              <a:t>CON</a:t>
            </a:r>
            <a:r>
              <a:rPr sz="2800" spc="150" dirty="0">
                <a:solidFill>
                  <a:srgbClr val="0A5B85"/>
                </a:solidFill>
                <a:latin typeface="Cambria"/>
                <a:cs typeface="Cambria"/>
              </a:rPr>
              <a:t>  </a:t>
            </a:r>
            <a:r>
              <a:rPr sz="2800" spc="130" dirty="0">
                <a:solidFill>
                  <a:srgbClr val="006B97"/>
                </a:solidFill>
                <a:latin typeface="Cambria"/>
                <a:cs typeface="Cambria"/>
              </a:rPr>
              <a:t>LA</a:t>
            </a:r>
            <a:r>
              <a:rPr sz="2800" spc="25" dirty="0">
                <a:solidFill>
                  <a:srgbClr val="006B97"/>
                </a:solidFill>
                <a:latin typeface="Cambria"/>
                <a:cs typeface="Cambria"/>
              </a:rPr>
              <a:t> </a:t>
            </a:r>
            <a:r>
              <a:rPr sz="2800" dirty="0">
                <a:solidFill>
                  <a:srgbClr val="0167A5"/>
                </a:solidFill>
                <a:latin typeface="Cambria"/>
                <a:cs typeface="Cambria"/>
              </a:rPr>
              <a:t>TUTELA</a:t>
            </a:r>
            <a:r>
              <a:rPr sz="2800" spc="210" dirty="0">
                <a:solidFill>
                  <a:srgbClr val="0167A5"/>
                </a:solidFill>
                <a:latin typeface="Cambria"/>
                <a:cs typeface="Cambria"/>
              </a:rPr>
              <a:t> </a:t>
            </a:r>
            <a:r>
              <a:rPr sz="2800" spc="110" dirty="0">
                <a:solidFill>
                  <a:srgbClr val="005E9C"/>
                </a:solidFill>
                <a:latin typeface="Cambria"/>
                <a:cs typeface="Cambria"/>
              </a:rPr>
              <a:t>JUDICIAL</a:t>
            </a:r>
            <a:r>
              <a:rPr sz="2800" spc="215" dirty="0">
                <a:solidFill>
                  <a:srgbClr val="005E9C"/>
                </a:solidFill>
                <a:latin typeface="Cambria"/>
                <a:cs typeface="Cambria"/>
              </a:rPr>
              <a:t> </a:t>
            </a:r>
            <a:r>
              <a:rPr sz="2800" spc="-10" dirty="0" smtClean="0">
                <a:solidFill>
                  <a:srgbClr val="006BAC"/>
                </a:solidFill>
                <a:latin typeface="Cambria"/>
                <a:cs typeface="Cambria"/>
              </a:rPr>
              <a:t>EFECTIVA</a:t>
            </a:r>
            <a:r>
              <a:rPr lang="es-AR" sz="2800" dirty="0">
                <a:latin typeface="Cambria"/>
                <a:cs typeface="Cambria"/>
              </a:rPr>
              <a:t> </a:t>
            </a:r>
            <a:r>
              <a:rPr sz="2800" spc="105" dirty="0" smtClean="0">
                <a:solidFill>
                  <a:srgbClr val="0A70AF"/>
                </a:solidFill>
                <a:latin typeface="Cambria"/>
                <a:cs typeface="Cambria"/>
              </a:rPr>
              <a:t>Art</a:t>
            </a:r>
            <a:r>
              <a:rPr sz="2800" spc="105" dirty="0">
                <a:solidFill>
                  <a:srgbClr val="0A70AF"/>
                </a:solidFill>
                <a:latin typeface="Cambria"/>
                <a:cs typeface="Cambria"/>
              </a:rPr>
              <a:t>.</a:t>
            </a:r>
            <a:r>
              <a:rPr sz="2800" spc="35" dirty="0">
                <a:solidFill>
                  <a:srgbClr val="0A70AF"/>
                </a:solidFill>
                <a:latin typeface="Cambria"/>
                <a:cs typeface="Cambria"/>
              </a:rPr>
              <a:t> </a:t>
            </a:r>
            <a:r>
              <a:rPr sz="2800" spc="150" dirty="0">
                <a:solidFill>
                  <a:srgbClr val="0A70AE"/>
                </a:solidFill>
                <a:latin typeface="Cambria"/>
                <a:cs typeface="Cambria"/>
              </a:rPr>
              <a:t>8</a:t>
            </a:r>
            <a:r>
              <a:rPr sz="2800" spc="30" dirty="0">
                <a:solidFill>
                  <a:srgbClr val="0A70AE"/>
                </a:solidFill>
                <a:latin typeface="Cambria"/>
                <a:cs typeface="Cambria"/>
              </a:rPr>
              <a:t> </a:t>
            </a:r>
            <a:r>
              <a:rPr sz="2800" spc="170" dirty="0">
                <a:solidFill>
                  <a:srgbClr val="086E9A"/>
                </a:solidFill>
                <a:latin typeface="Cambria"/>
                <a:cs typeface="Cambria"/>
              </a:rPr>
              <a:t>CADH</a:t>
            </a:r>
            <a:r>
              <a:rPr sz="2800" spc="30" dirty="0">
                <a:solidFill>
                  <a:srgbClr val="086E9A"/>
                </a:solidFill>
                <a:latin typeface="Cambria"/>
                <a:cs typeface="Cambria"/>
              </a:rPr>
              <a:t> </a:t>
            </a:r>
            <a:r>
              <a:rPr sz="2800" spc="225" dirty="0">
                <a:solidFill>
                  <a:srgbClr val="0A699C"/>
                </a:solidFill>
                <a:latin typeface="Cambria"/>
                <a:cs typeface="Cambria"/>
              </a:rPr>
              <a:t>(Pacto</a:t>
            </a:r>
            <a:r>
              <a:rPr sz="2800" spc="45" dirty="0">
                <a:solidFill>
                  <a:srgbClr val="0A699C"/>
                </a:solidFill>
                <a:latin typeface="Cambria"/>
                <a:cs typeface="Cambria"/>
              </a:rPr>
              <a:t> </a:t>
            </a:r>
            <a:r>
              <a:rPr sz="2800" spc="245" dirty="0">
                <a:solidFill>
                  <a:srgbClr val="08679C"/>
                </a:solidFill>
                <a:latin typeface="Cambria"/>
                <a:cs typeface="Cambria"/>
              </a:rPr>
              <a:t>de</a:t>
            </a:r>
            <a:r>
              <a:rPr sz="2800" spc="-95" dirty="0">
                <a:solidFill>
                  <a:srgbClr val="08679C"/>
                </a:solidFill>
                <a:latin typeface="Cambria"/>
                <a:cs typeface="Cambria"/>
              </a:rPr>
              <a:t> </a:t>
            </a:r>
            <a:r>
              <a:rPr sz="2800" spc="245" dirty="0">
                <a:solidFill>
                  <a:srgbClr val="0066AE"/>
                </a:solidFill>
                <a:latin typeface="Cambria"/>
                <a:cs typeface="Cambria"/>
              </a:rPr>
              <a:t>San</a:t>
            </a:r>
            <a:r>
              <a:rPr sz="2800" spc="-100" dirty="0">
                <a:solidFill>
                  <a:srgbClr val="0066AE"/>
                </a:solidFill>
                <a:latin typeface="Cambria"/>
                <a:cs typeface="Cambria"/>
              </a:rPr>
              <a:t> </a:t>
            </a:r>
            <a:r>
              <a:rPr sz="2800" spc="315" dirty="0">
                <a:solidFill>
                  <a:srgbClr val="015E95"/>
                </a:solidFill>
                <a:latin typeface="Cambria"/>
                <a:cs typeface="Cambria"/>
              </a:rPr>
              <a:t>José</a:t>
            </a:r>
            <a:r>
              <a:rPr sz="2800" spc="-35" dirty="0">
                <a:solidFill>
                  <a:srgbClr val="015E95"/>
                </a:solidFill>
                <a:latin typeface="Cambria"/>
                <a:cs typeface="Cambria"/>
              </a:rPr>
              <a:t> </a:t>
            </a:r>
            <a:r>
              <a:rPr sz="2800" spc="310" dirty="0">
                <a:solidFill>
                  <a:srgbClr val="08679C"/>
                </a:solidFill>
                <a:latin typeface="Cambria"/>
                <a:cs typeface="Cambria"/>
              </a:rPr>
              <a:t>de</a:t>
            </a:r>
            <a:r>
              <a:rPr sz="2800" spc="310" dirty="0">
                <a:solidFill>
                  <a:srgbClr val="086499"/>
                </a:solidFill>
                <a:latin typeface="Cambria"/>
                <a:cs typeface="Cambria"/>
              </a:rPr>
              <a:t>Costa</a:t>
            </a:r>
            <a:r>
              <a:rPr sz="2800" spc="40" dirty="0">
                <a:solidFill>
                  <a:srgbClr val="086499"/>
                </a:solidFill>
                <a:latin typeface="Cambria"/>
                <a:cs typeface="Cambria"/>
              </a:rPr>
              <a:t> </a:t>
            </a:r>
            <a:r>
              <a:rPr sz="2800" spc="155" dirty="0">
                <a:solidFill>
                  <a:srgbClr val="076D9C"/>
                </a:solidFill>
                <a:latin typeface="Cambria"/>
                <a:cs typeface="Cambria"/>
              </a:rPr>
              <a:t>Rica)</a:t>
            </a:r>
            <a:endParaRPr sz="2800" dirty="0">
              <a:latin typeface="Cambria"/>
              <a:cs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920384" y="4090578"/>
            <a:ext cx="3249295" cy="614680"/>
          </a:xfrm>
          <a:prstGeom prst="rect">
            <a:avLst/>
          </a:prstGeom>
        </p:spPr>
        <p:txBody>
          <a:bodyPr vert="horz" wrap="square" lIns="0" tIns="14605" rIns="0" bIns="0" rtlCol="0">
            <a:spAutoFit/>
          </a:bodyPr>
          <a:lstStyle/>
          <a:p>
            <a:pPr marL="12700">
              <a:lnSpc>
                <a:spcPct val="100000"/>
              </a:lnSpc>
              <a:spcBef>
                <a:spcPts val="115"/>
              </a:spcBef>
            </a:pPr>
            <a:r>
              <a:rPr sz="3850" spc="80" dirty="0">
                <a:solidFill>
                  <a:srgbClr val="054D82"/>
                </a:solidFill>
                <a:latin typeface="Cambria"/>
                <a:cs typeface="Cambria"/>
              </a:rPr>
              <a:t>ARGUMENTOS</a:t>
            </a:r>
            <a:endParaRPr sz="3850">
              <a:latin typeface="Cambria"/>
              <a:cs typeface="Cambria"/>
            </a:endParaRPr>
          </a:p>
        </p:txBody>
      </p:sp>
      <p:sp>
        <p:nvSpPr>
          <p:cNvPr id="5" name="object 5"/>
          <p:cNvSpPr txBox="1"/>
          <p:nvPr/>
        </p:nvSpPr>
        <p:spPr>
          <a:xfrm>
            <a:off x="903874" y="4902726"/>
            <a:ext cx="17892395" cy="4751750"/>
          </a:xfrm>
          <a:prstGeom prst="rect">
            <a:avLst/>
          </a:prstGeom>
        </p:spPr>
        <p:txBody>
          <a:bodyPr vert="horz" wrap="square" lIns="0" tIns="12700" rIns="0" bIns="0" rtlCol="0">
            <a:spAutoFit/>
          </a:bodyPr>
          <a:lstStyle/>
          <a:p>
            <a:pPr marL="580390" marR="345440" indent="-568325" algn="just">
              <a:lnSpc>
                <a:spcPct val="113599"/>
              </a:lnSpc>
              <a:spcBef>
                <a:spcPts val="100"/>
              </a:spcBef>
              <a:tabLst>
                <a:tab pos="575310" algn="l"/>
              </a:tabLst>
            </a:pPr>
            <a:r>
              <a:rPr sz="2450" spc="35" dirty="0">
                <a:solidFill>
                  <a:srgbClr val="074B82"/>
                </a:solidFill>
                <a:latin typeface="Calibri"/>
                <a:cs typeface="Calibri"/>
              </a:rPr>
              <a:t>@</a:t>
            </a:r>
            <a:r>
              <a:rPr sz="2450" dirty="0">
                <a:solidFill>
                  <a:srgbClr val="074B82"/>
                </a:solidFill>
                <a:latin typeface="Calibri"/>
                <a:cs typeface="Calibri"/>
              </a:rPr>
              <a:t>	</a:t>
            </a:r>
            <a:r>
              <a:rPr sz="2800" dirty="0">
                <a:solidFill>
                  <a:srgbClr val="363636"/>
                </a:solidFill>
                <a:latin typeface="Cambria" panose="02040503050406030204" pitchFamily="18" charset="0"/>
                <a:ea typeface="Cambria" panose="02040503050406030204" pitchFamily="18" charset="0"/>
                <a:cs typeface="Calibri"/>
              </a:rPr>
              <a:t>“En</a:t>
            </a:r>
            <a:r>
              <a:rPr sz="2800" spc="110" dirty="0">
                <a:solidFill>
                  <a:srgbClr val="363636"/>
                </a:solidFill>
                <a:latin typeface="Cambria" panose="02040503050406030204" pitchFamily="18" charset="0"/>
                <a:ea typeface="Cambria" panose="02040503050406030204" pitchFamily="18" charset="0"/>
                <a:cs typeface="Calibri"/>
              </a:rPr>
              <a:t> </a:t>
            </a:r>
            <a:r>
              <a:rPr sz="2800" spc="145" dirty="0">
                <a:solidFill>
                  <a:srgbClr val="2D2D2D"/>
                </a:solidFill>
                <a:latin typeface="Cambria" panose="02040503050406030204" pitchFamily="18" charset="0"/>
                <a:ea typeface="Cambria" panose="02040503050406030204" pitchFamily="18" charset="0"/>
                <a:cs typeface="Calibri"/>
              </a:rPr>
              <a:t>esta</a:t>
            </a:r>
            <a:r>
              <a:rPr sz="2800" spc="-5" dirty="0">
                <a:solidFill>
                  <a:srgbClr val="2D2D2D"/>
                </a:solidFill>
                <a:latin typeface="Cambria" panose="02040503050406030204" pitchFamily="18" charset="0"/>
                <a:ea typeface="Cambria" panose="02040503050406030204" pitchFamily="18" charset="0"/>
                <a:cs typeface="Calibri"/>
              </a:rPr>
              <a:t> </a:t>
            </a:r>
            <a:r>
              <a:rPr sz="2800" spc="155" dirty="0">
                <a:solidFill>
                  <a:srgbClr val="343434"/>
                </a:solidFill>
                <a:latin typeface="Cambria" panose="02040503050406030204" pitchFamily="18" charset="0"/>
                <a:ea typeface="Cambria" panose="02040503050406030204" pitchFamily="18" charset="0"/>
                <a:cs typeface="Calibri"/>
              </a:rPr>
              <a:t>causa</a:t>
            </a:r>
            <a:r>
              <a:rPr sz="2800" spc="60" dirty="0">
                <a:solidFill>
                  <a:srgbClr val="343434"/>
                </a:solidFill>
                <a:latin typeface="Cambria" panose="02040503050406030204" pitchFamily="18" charset="0"/>
                <a:ea typeface="Cambria" panose="02040503050406030204" pitchFamily="18" charset="0"/>
                <a:cs typeface="Calibri"/>
              </a:rPr>
              <a:t> </a:t>
            </a:r>
            <a:r>
              <a:rPr sz="2800" spc="150" dirty="0">
                <a:solidFill>
                  <a:srgbClr val="333333"/>
                </a:solidFill>
                <a:latin typeface="Cambria" panose="02040503050406030204" pitchFamily="18" charset="0"/>
                <a:ea typeface="Cambria" panose="02040503050406030204" pitchFamily="18" charset="0"/>
                <a:cs typeface="Calibri"/>
              </a:rPr>
              <a:t>se</a:t>
            </a:r>
            <a:r>
              <a:rPr sz="2800" spc="100" dirty="0">
                <a:solidFill>
                  <a:srgbClr val="333333"/>
                </a:solidFill>
                <a:latin typeface="Cambria" panose="02040503050406030204" pitchFamily="18" charset="0"/>
                <a:ea typeface="Cambria" panose="02040503050406030204" pitchFamily="18" charset="0"/>
                <a:cs typeface="Calibri"/>
              </a:rPr>
              <a:t> </a:t>
            </a:r>
            <a:r>
              <a:rPr sz="2800" spc="75" dirty="0">
                <a:solidFill>
                  <a:srgbClr val="2F2F2F"/>
                </a:solidFill>
                <a:latin typeface="Cambria" panose="02040503050406030204" pitchFamily="18" charset="0"/>
                <a:ea typeface="Cambria" panose="02040503050406030204" pitchFamily="18" charset="0"/>
                <a:cs typeface="Calibri"/>
              </a:rPr>
              <a:t>reclaman</a:t>
            </a:r>
            <a:r>
              <a:rPr sz="2800" spc="200" dirty="0">
                <a:solidFill>
                  <a:srgbClr val="2F2F2F"/>
                </a:solidFill>
                <a:latin typeface="Cambria" panose="02040503050406030204" pitchFamily="18" charset="0"/>
                <a:ea typeface="Cambria" panose="02040503050406030204" pitchFamily="18" charset="0"/>
                <a:cs typeface="Calibri"/>
              </a:rPr>
              <a:t> </a:t>
            </a:r>
            <a:r>
              <a:rPr sz="2800" spc="50" dirty="0">
                <a:solidFill>
                  <a:srgbClr val="2D2D2D"/>
                </a:solidFill>
                <a:latin typeface="Cambria" panose="02040503050406030204" pitchFamily="18" charset="0"/>
                <a:ea typeface="Cambria" panose="02040503050406030204" pitchFamily="18" charset="0"/>
                <a:cs typeface="Calibri"/>
              </a:rPr>
              <a:t>alimentos</a:t>
            </a:r>
            <a:r>
              <a:rPr sz="2800" spc="250" dirty="0">
                <a:solidFill>
                  <a:srgbClr val="2D2D2D"/>
                </a:solidFill>
                <a:latin typeface="Cambria" panose="02040503050406030204" pitchFamily="18" charset="0"/>
                <a:ea typeface="Cambria" panose="02040503050406030204" pitchFamily="18" charset="0"/>
                <a:cs typeface="Calibri"/>
              </a:rPr>
              <a:t> </a:t>
            </a:r>
            <a:r>
              <a:rPr sz="2800" spc="75" dirty="0">
                <a:solidFill>
                  <a:srgbClr val="2D2D2D"/>
                </a:solidFill>
                <a:latin typeface="Cambria" panose="02040503050406030204" pitchFamily="18" charset="0"/>
                <a:ea typeface="Cambria" panose="02040503050406030204" pitchFamily="18" charset="0"/>
                <a:cs typeface="Calibri"/>
              </a:rPr>
              <a:t>urgentes.</a:t>
            </a:r>
            <a:r>
              <a:rPr sz="2800" spc="204" dirty="0">
                <a:solidFill>
                  <a:srgbClr val="2D2D2D"/>
                </a:solidFill>
                <a:latin typeface="Cambria" panose="02040503050406030204" pitchFamily="18" charset="0"/>
                <a:ea typeface="Cambria" panose="02040503050406030204" pitchFamily="18" charset="0"/>
                <a:cs typeface="Calibri"/>
              </a:rPr>
              <a:t> </a:t>
            </a:r>
            <a:r>
              <a:rPr sz="2800" spc="75" dirty="0">
                <a:solidFill>
                  <a:srgbClr val="3B3B3B"/>
                </a:solidFill>
                <a:latin typeface="Cambria" panose="02040503050406030204" pitchFamily="18" charset="0"/>
                <a:ea typeface="Cambria" panose="02040503050406030204" pitchFamily="18" charset="0"/>
                <a:cs typeface="Calibri"/>
              </a:rPr>
              <a:t>Sin</a:t>
            </a:r>
            <a:r>
              <a:rPr sz="2800" spc="90" dirty="0">
                <a:solidFill>
                  <a:srgbClr val="3B3B3B"/>
                </a:solidFill>
                <a:latin typeface="Cambria" panose="02040503050406030204" pitchFamily="18" charset="0"/>
                <a:ea typeface="Cambria" panose="02040503050406030204" pitchFamily="18" charset="0"/>
                <a:cs typeface="Calibri"/>
              </a:rPr>
              <a:t> </a:t>
            </a:r>
            <a:r>
              <a:rPr sz="2800" spc="90" dirty="0">
                <a:solidFill>
                  <a:srgbClr val="2D2D2D"/>
                </a:solidFill>
                <a:latin typeface="Cambria" panose="02040503050406030204" pitchFamily="18" charset="0"/>
                <a:ea typeface="Cambria" panose="02040503050406030204" pitchFamily="18" charset="0"/>
                <a:cs typeface="Calibri"/>
              </a:rPr>
              <a:t>perjuicio</a:t>
            </a:r>
            <a:r>
              <a:rPr sz="2800" spc="180" dirty="0">
                <a:solidFill>
                  <a:srgbClr val="2D2D2D"/>
                </a:solidFill>
                <a:latin typeface="Cambria" panose="02040503050406030204" pitchFamily="18" charset="0"/>
                <a:ea typeface="Cambria" panose="02040503050406030204" pitchFamily="18" charset="0"/>
                <a:cs typeface="Calibri"/>
              </a:rPr>
              <a:t> </a:t>
            </a:r>
            <a:r>
              <a:rPr sz="2800" spc="95" dirty="0">
                <a:solidFill>
                  <a:srgbClr val="383838"/>
                </a:solidFill>
                <a:latin typeface="Cambria" panose="02040503050406030204" pitchFamily="18" charset="0"/>
                <a:ea typeface="Cambria" panose="02040503050406030204" pitchFamily="18" charset="0"/>
                <a:cs typeface="Calibri"/>
              </a:rPr>
              <a:t>que</a:t>
            </a:r>
            <a:r>
              <a:rPr sz="2800" spc="165" dirty="0">
                <a:solidFill>
                  <a:srgbClr val="383838"/>
                </a:solidFill>
                <a:latin typeface="Cambria" panose="02040503050406030204" pitchFamily="18" charset="0"/>
                <a:ea typeface="Cambria" panose="02040503050406030204" pitchFamily="18" charset="0"/>
                <a:cs typeface="Calibri"/>
              </a:rPr>
              <a:t> </a:t>
            </a:r>
            <a:r>
              <a:rPr sz="2800" dirty="0">
                <a:solidFill>
                  <a:srgbClr val="263F5B"/>
                </a:solidFill>
                <a:latin typeface="Cambria" panose="02040503050406030204" pitchFamily="18" charset="0"/>
                <a:ea typeface="Cambria" panose="02040503050406030204" pitchFamily="18" charset="0"/>
                <a:cs typeface="Calibri"/>
              </a:rPr>
              <a:t>las</a:t>
            </a:r>
            <a:r>
              <a:rPr sz="2800" spc="145" dirty="0">
                <a:solidFill>
                  <a:srgbClr val="263F5B"/>
                </a:solidFill>
                <a:latin typeface="Cambria" panose="02040503050406030204" pitchFamily="18" charset="0"/>
                <a:ea typeface="Cambria" panose="02040503050406030204" pitchFamily="18" charset="0"/>
                <a:cs typeface="Calibri"/>
              </a:rPr>
              <a:t> </a:t>
            </a:r>
            <a:r>
              <a:rPr sz="2800" spc="90" dirty="0" err="1">
                <a:solidFill>
                  <a:srgbClr val="313131"/>
                </a:solidFill>
                <a:latin typeface="Cambria" panose="02040503050406030204" pitchFamily="18" charset="0"/>
                <a:ea typeface="Cambria" panose="02040503050406030204" pitchFamily="18" charset="0"/>
                <a:cs typeface="Calibri"/>
              </a:rPr>
              <a:t>partes</a:t>
            </a:r>
            <a:r>
              <a:rPr sz="2800" spc="285" dirty="0">
                <a:solidFill>
                  <a:srgbClr val="313131"/>
                </a:solidFill>
                <a:latin typeface="Cambria" panose="02040503050406030204" pitchFamily="18" charset="0"/>
                <a:ea typeface="Cambria" panose="02040503050406030204" pitchFamily="18" charset="0"/>
                <a:cs typeface="Calibri"/>
              </a:rPr>
              <a:t> </a:t>
            </a:r>
            <a:r>
              <a:rPr lang="es-AR" sz="2800" spc="285" dirty="0" smtClean="0">
                <a:solidFill>
                  <a:srgbClr val="313131"/>
                </a:solidFill>
                <a:latin typeface="Cambria" panose="02040503050406030204" pitchFamily="18" charset="0"/>
                <a:ea typeface="Cambria" panose="02040503050406030204" pitchFamily="18" charset="0"/>
                <a:cs typeface="Calibri"/>
              </a:rPr>
              <a:t>( en algunas presentaciones) </a:t>
            </a:r>
            <a:r>
              <a:rPr sz="2800" spc="100" dirty="0" smtClean="0">
                <a:solidFill>
                  <a:srgbClr val="383838"/>
                </a:solidFill>
                <a:latin typeface="Cambria" panose="02040503050406030204" pitchFamily="18" charset="0"/>
                <a:ea typeface="Cambria" panose="02040503050406030204" pitchFamily="18" charset="0"/>
                <a:cs typeface="Calibri"/>
              </a:rPr>
              <a:t>y</a:t>
            </a:r>
            <a:r>
              <a:rPr sz="2800" spc="229" dirty="0" smtClean="0">
                <a:solidFill>
                  <a:srgbClr val="383838"/>
                </a:solidFill>
                <a:latin typeface="Cambria" panose="02040503050406030204" pitchFamily="18" charset="0"/>
                <a:ea typeface="Cambria" panose="02040503050406030204" pitchFamily="18" charset="0"/>
                <a:cs typeface="Calibri"/>
              </a:rPr>
              <a:t> </a:t>
            </a:r>
            <a:r>
              <a:rPr sz="2800" dirty="0">
                <a:solidFill>
                  <a:srgbClr val="3A3A3A"/>
                </a:solidFill>
                <a:latin typeface="Cambria" panose="02040503050406030204" pitchFamily="18" charset="0"/>
                <a:ea typeface="Cambria" panose="02040503050406030204" pitchFamily="18" charset="0"/>
                <a:cs typeface="Calibri"/>
              </a:rPr>
              <a:t>el</a:t>
            </a:r>
            <a:r>
              <a:rPr sz="2800" spc="30" dirty="0">
                <a:solidFill>
                  <a:srgbClr val="3A3A3A"/>
                </a:solidFill>
                <a:latin typeface="Cambria" panose="02040503050406030204" pitchFamily="18" charset="0"/>
                <a:ea typeface="Cambria" panose="02040503050406030204" pitchFamily="18" charset="0"/>
                <a:cs typeface="Calibri"/>
              </a:rPr>
              <a:t> </a:t>
            </a:r>
            <a:r>
              <a:rPr sz="2800" spc="95" dirty="0" err="1">
                <a:solidFill>
                  <a:srgbClr val="2D2D2D"/>
                </a:solidFill>
                <a:latin typeface="Cambria" panose="02040503050406030204" pitchFamily="18" charset="0"/>
                <a:ea typeface="Cambria" panose="02040503050406030204" pitchFamily="18" charset="0"/>
                <a:cs typeface="Calibri"/>
              </a:rPr>
              <a:t>juzgado</a:t>
            </a:r>
            <a:r>
              <a:rPr sz="2800" spc="145" dirty="0">
                <a:solidFill>
                  <a:srgbClr val="2D2D2D"/>
                </a:solidFill>
                <a:latin typeface="Cambria" panose="02040503050406030204" pitchFamily="18" charset="0"/>
                <a:ea typeface="Cambria" panose="02040503050406030204" pitchFamily="18" charset="0"/>
                <a:cs typeface="Calibri"/>
              </a:rPr>
              <a:t> </a:t>
            </a:r>
            <a:r>
              <a:rPr lang="es-AR" sz="2800" spc="145" dirty="0" smtClean="0">
                <a:solidFill>
                  <a:srgbClr val="2D2D2D"/>
                </a:solidFill>
                <a:latin typeface="Cambria" panose="02040503050406030204" pitchFamily="18" charset="0"/>
                <a:ea typeface="Cambria" panose="02040503050406030204" pitchFamily="18" charset="0"/>
                <a:cs typeface="Calibri"/>
              </a:rPr>
              <a:t>(en algunos proveídos) </a:t>
            </a:r>
            <a:r>
              <a:rPr sz="2800" spc="125" dirty="0" err="1" smtClean="0">
                <a:solidFill>
                  <a:srgbClr val="343434"/>
                </a:solidFill>
                <a:latin typeface="Cambria" panose="02040503050406030204" pitchFamily="18" charset="0"/>
                <a:ea typeface="Cambria" panose="02040503050406030204" pitchFamily="18" charset="0"/>
                <a:cs typeface="Calibri"/>
              </a:rPr>
              <a:t>hacen</a:t>
            </a:r>
            <a:r>
              <a:rPr sz="2800" spc="50" dirty="0" smtClean="0">
                <a:solidFill>
                  <a:srgbClr val="343434"/>
                </a:solidFill>
                <a:latin typeface="Cambria" panose="02040503050406030204" pitchFamily="18" charset="0"/>
                <a:ea typeface="Cambria" panose="02040503050406030204" pitchFamily="18" charset="0"/>
                <a:cs typeface="Calibri"/>
              </a:rPr>
              <a:t> </a:t>
            </a:r>
            <a:r>
              <a:rPr sz="2800" spc="90" dirty="0">
                <a:solidFill>
                  <a:srgbClr val="363636"/>
                </a:solidFill>
                <a:latin typeface="Cambria" panose="02040503050406030204" pitchFamily="18" charset="0"/>
                <a:ea typeface="Cambria" panose="02040503050406030204" pitchFamily="18" charset="0"/>
                <a:cs typeface="Calibri"/>
              </a:rPr>
              <a:t>referencia</a:t>
            </a:r>
            <a:r>
              <a:rPr sz="2800" spc="114" dirty="0">
                <a:solidFill>
                  <a:srgbClr val="363636"/>
                </a:solidFill>
                <a:latin typeface="Cambria" panose="02040503050406030204" pitchFamily="18" charset="0"/>
                <a:ea typeface="Cambria" panose="02040503050406030204" pitchFamily="18" charset="0"/>
                <a:cs typeface="Calibri"/>
              </a:rPr>
              <a:t> </a:t>
            </a:r>
            <a:r>
              <a:rPr sz="2800" spc="105" dirty="0">
                <a:solidFill>
                  <a:srgbClr val="2A4259"/>
                </a:solidFill>
                <a:latin typeface="Cambria" panose="02040503050406030204" pitchFamily="18" charset="0"/>
                <a:ea typeface="Cambria" panose="02040503050406030204" pitchFamily="18" charset="0"/>
                <a:cs typeface="Calibri"/>
              </a:rPr>
              <a:t>a</a:t>
            </a:r>
            <a:r>
              <a:rPr sz="2800" spc="-95" dirty="0">
                <a:solidFill>
                  <a:srgbClr val="2A4259"/>
                </a:solidFill>
                <a:latin typeface="Cambria" panose="02040503050406030204" pitchFamily="18" charset="0"/>
                <a:ea typeface="Cambria" panose="02040503050406030204" pitchFamily="18" charset="0"/>
                <a:cs typeface="Calibri"/>
              </a:rPr>
              <a:t> </a:t>
            </a:r>
            <a:r>
              <a:rPr sz="2800" spc="-10" dirty="0">
                <a:solidFill>
                  <a:srgbClr val="313131"/>
                </a:solidFill>
                <a:latin typeface="Cambria" panose="02040503050406030204" pitchFamily="18" charset="0"/>
                <a:ea typeface="Cambria" panose="02040503050406030204" pitchFamily="18" charset="0"/>
                <a:cs typeface="Calibri"/>
              </a:rPr>
              <a:t>"alimentos </a:t>
            </a:r>
            <a:r>
              <a:rPr sz="2800" spc="50" dirty="0">
                <a:solidFill>
                  <a:srgbClr val="2D2D2D"/>
                </a:solidFill>
                <a:latin typeface="Cambria" panose="02040503050406030204" pitchFamily="18" charset="0"/>
                <a:ea typeface="Cambria" panose="02040503050406030204" pitchFamily="18" charset="0"/>
                <a:cs typeface="Calibri"/>
              </a:rPr>
              <a:t>provisorios”,</a:t>
            </a:r>
            <a:r>
              <a:rPr sz="2800" spc="45" dirty="0">
                <a:solidFill>
                  <a:srgbClr val="2D2D2D"/>
                </a:solidFill>
                <a:latin typeface="Cambria" panose="02040503050406030204" pitchFamily="18" charset="0"/>
                <a:ea typeface="Cambria" panose="02040503050406030204" pitchFamily="18" charset="0"/>
                <a:cs typeface="Calibri"/>
              </a:rPr>
              <a:t> </a:t>
            </a:r>
            <a:r>
              <a:rPr sz="2800" dirty="0">
                <a:solidFill>
                  <a:srgbClr val="313131"/>
                </a:solidFill>
                <a:latin typeface="Cambria" panose="02040503050406030204" pitchFamily="18" charset="0"/>
                <a:ea typeface="Cambria" panose="02040503050406030204" pitchFamily="18" charset="0"/>
                <a:cs typeface="Calibri"/>
              </a:rPr>
              <a:t>lo</a:t>
            </a:r>
            <a:r>
              <a:rPr sz="2800" spc="65" dirty="0">
                <a:solidFill>
                  <a:srgbClr val="313131"/>
                </a:solidFill>
                <a:latin typeface="Cambria" panose="02040503050406030204" pitchFamily="18" charset="0"/>
                <a:ea typeface="Cambria" panose="02040503050406030204" pitchFamily="18" charset="0"/>
                <a:cs typeface="Calibri"/>
              </a:rPr>
              <a:t> </a:t>
            </a:r>
            <a:r>
              <a:rPr sz="2800" spc="80" dirty="0">
                <a:solidFill>
                  <a:srgbClr val="2F2F2F"/>
                </a:solidFill>
                <a:latin typeface="Cambria" panose="02040503050406030204" pitchFamily="18" charset="0"/>
                <a:ea typeface="Cambria" panose="02040503050406030204" pitchFamily="18" charset="0"/>
                <a:cs typeface="Calibri"/>
              </a:rPr>
              <a:t>cierto</a:t>
            </a:r>
            <a:r>
              <a:rPr sz="2800" spc="165" dirty="0">
                <a:solidFill>
                  <a:srgbClr val="2F2F2F"/>
                </a:solidFill>
                <a:latin typeface="Cambria" panose="02040503050406030204" pitchFamily="18" charset="0"/>
                <a:ea typeface="Cambria" panose="02040503050406030204" pitchFamily="18" charset="0"/>
                <a:cs typeface="Calibri"/>
              </a:rPr>
              <a:t> </a:t>
            </a:r>
            <a:r>
              <a:rPr sz="2800" spc="95" dirty="0">
                <a:solidFill>
                  <a:srgbClr val="343434"/>
                </a:solidFill>
                <a:latin typeface="Cambria" panose="02040503050406030204" pitchFamily="18" charset="0"/>
                <a:ea typeface="Cambria" panose="02040503050406030204" pitchFamily="18" charset="0"/>
                <a:cs typeface="Calibri"/>
              </a:rPr>
              <a:t>es</a:t>
            </a:r>
            <a:r>
              <a:rPr sz="2800" spc="290" dirty="0">
                <a:solidFill>
                  <a:srgbClr val="343434"/>
                </a:solidFill>
                <a:latin typeface="Cambria" panose="02040503050406030204" pitchFamily="18" charset="0"/>
                <a:ea typeface="Cambria" panose="02040503050406030204" pitchFamily="18" charset="0"/>
                <a:cs typeface="Calibri"/>
              </a:rPr>
              <a:t> </a:t>
            </a:r>
            <a:r>
              <a:rPr sz="2800" spc="95" dirty="0">
                <a:solidFill>
                  <a:srgbClr val="383838"/>
                </a:solidFill>
                <a:latin typeface="Cambria" panose="02040503050406030204" pitchFamily="18" charset="0"/>
                <a:ea typeface="Cambria" panose="02040503050406030204" pitchFamily="18" charset="0"/>
                <a:cs typeface="Calibri"/>
              </a:rPr>
              <a:t>que</a:t>
            </a:r>
            <a:r>
              <a:rPr sz="2800" spc="165" dirty="0">
                <a:solidFill>
                  <a:srgbClr val="383838"/>
                </a:solidFill>
                <a:latin typeface="Cambria" panose="02040503050406030204" pitchFamily="18" charset="0"/>
                <a:ea typeface="Cambria" panose="02040503050406030204" pitchFamily="18" charset="0"/>
                <a:cs typeface="Calibri"/>
              </a:rPr>
              <a:t> </a:t>
            </a:r>
            <a:r>
              <a:rPr sz="2800" spc="110" dirty="0">
                <a:solidFill>
                  <a:srgbClr val="383838"/>
                </a:solidFill>
                <a:latin typeface="Cambria" panose="02040503050406030204" pitchFamily="18" charset="0"/>
                <a:ea typeface="Cambria" panose="02040503050406030204" pitchFamily="18" charset="0"/>
                <a:cs typeface="Calibri"/>
              </a:rPr>
              <a:t>en</a:t>
            </a:r>
            <a:r>
              <a:rPr sz="2800" spc="-25" dirty="0">
                <a:solidFill>
                  <a:srgbClr val="383838"/>
                </a:solidFill>
                <a:latin typeface="Cambria" panose="02040503050406030204" pitchFamily="18" charset="0"/>
                <a:ea typeface="Cambria" panose="02040503050406030204" pitchFamily="18" charset="0"/>
                <a:cs typeface="Calibri"/>
              </a:rPr>
              <a:t> </a:t>
            </a:r>
            <a:r>
              <a:rPr sz="2800" spc="75" dirty="0">
                <a:solidFill>
                  <a:srgbClr val="343434"/>
                </a:solidFill>
                <a:latin typeface="Cambria" panose="02040503050406030204" pitchFamily="18" charset="0"/>
                <a:ea typeface="Cambria" panose="02040503050406030204" pitchFamily="18" charset="0"/>
                <a:cs typeface="Calibri"/>
              </a:rPr>
              <a:t>la</a:t>
            </a:r>
            <a:r>
              <a:rPr sz="2800" spc="-30" dirty="0">
                <a:solidFill>
                  <a:srgbClr val="343434"/>
                </a:solidFill>
                <a:latin typeface="Cambria" panose="02040503050406030204" pitchFamily="18" charset="0"/>
                <a:ea typeface="Cambria" panose="02040503050406030204" pitchFamily="18" charset="0"/>
                <a:cs typeface="Calibri"/>
              </a:rPr>
              <a:t> </a:t>
            </a:r>
            <a:r>
              <a:rPr sz="2800" spc="105" dirty="0">
                <a:solidFill>
                  <a:srgbClr val="282828"/>
                </a:solidFill>
                <a:latin typeface="Cambria" panose="02040503050406030204" pitchFamily="18" charset="0"/>
                <a:ea typeface="Cambria" panose="02040503050406030204" pitchFamily="18" charset="0"/>
                <a:cs typeface="Calibri"/>
              </a:rPr>
              <a:t>demanda</a:t>
            </a:r>
            <a:r>
              <a:rPr sz="2800" spc="145" dirty="0">
                <a:solidFill>
                  <a:srgbClr val="282828"/>
                </a:solidFill>
                <a:latin typeface="Cambria" panose="02040503050406030204" pitchFamily="18" charset="0"/>
                <a:ea typeface="Cambria" panose="02040503050406030204" pitchFamily="18" charset="0"/>
                <a:cs typeface="Calibri"/>
              </a:rPr>
              <a:t> </a:t>
            </a:r>
            <a:r>
              <a:rPr sz="2800" spc="85" dirty="0">
                <a:solidFill>
                  <a:srgbClr val="383838"/>
                </a:solidFill>
                <a:latin typeface="Cambria" panose="02040503050406030204" pitchFamily="18" charset="0"/>
                <a:ea typeface="Cambria" panose="02040503050406030204" pitchFamily="18" charset="0"/>
                <a:cs typeface="Calibri"/>
              </a:rPr>
              <a:t>se</a:t>
            </a:r>
            <a:r>
              <a:rPr sz="2800" spc="310" dirty="0">
                <a:solidFill>
                  <a:srgbClr val="383838"/>
                </a:solidFill>
                <a:latin typeface="Cambria" panose="02040503050406030204" pitchFamily="18" charset="0"/>
                <a:ea typeface="Cambria" panose="02040503050406030204" pitchFamily="18" charset="0"/>
                <a:cs typeface="Calibri"/>
              </a:rPr>
              <a:t> </a:t>
            </a:r>
            <a:r>
              <a:rPr sz="2800" spc="80" dirty="0">
                <a:solidFill>
                  <a:srgbClr val="2F2F2F"/>
                </a:solidFill>
                <a:latin typeface="Cambria" panose="02040503050406030204" pitchFamily="18" charset="0"/>
                <a:ea typeface="Cambria" panose="02040503050406030204" pitchFamily="18" charset="0"/>
                <a:cs typeface="Calibri"/>
              </a:rPr>
              <a:t>solicitó</a:t>
            </a:r>
            <a:r>
              <a:rPr sz="2800" spc="60" dirty="0">
                <a:solidFill>
                  <a:srgbClr val="2F2F2F"/>
                </a:solidFill>
                <a:latin typeface="Cambria" panose="02040503050406030204" pitchFamily="18" charset="0"/>
                <a:ea typeface="Cambria" panose="02040503050406030204" pitchFamily="18" charset="0"/>
                <a:cs typeface="Calibri"/>
              </a:rPr>
              <a:t> </a:t>
            </a:r>
            <a:r>
              <a:rPr sz="2800" spc="100" dirty="0">
                <a:solidFill>
                  <a:srgbClr val="343434"/>
                </a:solidFill>
                <a:latin typeface="Cambria" panose="02040503050406030204" pitchFamily="18" charset="0"/>
                <a:ea typeface="Cambria" panose="02040503050406030204" pitchFamily="18" charset="0"/>
                <a:cs typeface="Calibri"/>
              </a:rPr>
              <a:t>una</a:t>
            </a:r>
            <a:r>
              <a:rPr sz="2800" spc="20" dirty="0">
                <a:solidFill>
                  <a:srgbClr val="343434"/>
                </a:solidFill>
                <a:latin typeface="Cambria" panose="02040503050406030204" pitchFamily="18" charset="0"/>
                <a:ea typeface="Cambria" panose="02040503050406030204" pitchFamily="18" charset="0"/>
                <a:cs typeface="Calibri"/>
              </a:rPr>
              <a:t> </a:t>
            </a:r>
            <a:r>
              <a:rPr sz="2800" spc="110" dirty="0">
                <a:solidFill>
                  <a:srgbClr val="363636"/>
                </a:solidFill>
                <a:latin typeface="Cambria" panose="02040503050406030204" pitchFamily="18" charset="0"/>
                <a:ea typeface="Cambria" panose="02040503050406030204" pitchFamily="18" charset="0"/>
                <a:cs typeface="Calibri"/>
              </a:rPr>
              <a:t>cuota</a:t>
            </a:r>
            <a:r>
              <a:rPr sz="2800" spc="40" dirty="0">
                <a:solidFill>
                  <a:srgbClr val="363636"/>
                </a:solidFill>
                <a:latin typeface="Cambria" panose="02040503050406030204" pitchFamily="18" charset="0"/>
                <a:ea typeface="Cambria" panose="02040503050406030204" pitchFamily="18" charset="0"/>
                <a:cs typeface="Calibri"/>
              </a:rPr>
              <a:t> </a:t>
            </a:r>
            <a:r>
              <a:rPr sz="2800" spc="120" dirty="0">
                <a:solidFill>
                  <a:srgbClr val="262626"/>
                </a:solidFill>
                <a:latin typeface="Cambria" panose="02040503050406030204" pitchFamily="18" charset="0"/>
                <a:ea typeface="Cambria" panose="02040503050406030204" pitchFamily="18" charset="0"/>
                <a:cs typeface="Calibri"/>
              </a:rPr>
              <a:t>de</a:t>
            </a:r>
            <a:r>
              <a:rPr sz="2800" spc="155" dirty="0">
                <a:solidFill>
                  <a:srgbClr val="262626"/>
                </a:solidFill>
                <a:latin typeface="Cambria" panose="02040503050406030204" pitchFamily="18" charset="0"/>
                <a:ea typeface="Cambria" panose="02040503050406030204" pitchFamily="18" charset="0"/>
                <a:cs typeface="Calibri"/>
              </a:rPr>
              <a:t> </a:t>
            </a:r>
            <a:r>
              <a:rPr sz="2800" spc="50" dirty="0">
                <a:solidFill>
                  <a:srgbClr val="313131"/>
                </a:solidFill>
                <a:latin typeface="Cambria" panose="02040503050406030204" pitchFamily="18" charset="0"/>
                <a:ea typeface="Cambria" panose="02040503050406030204" pitchFamily="18" charset="0"/>
                <a:cs typeface="Calibri"/>
              </a:rPr>
              <a:t>alimentos</a:t>
            </a:r>
            <a:r>
              <a:rPr sz="2800" spc="245" dirty="0">
                <a:solidFill>
                  <a:srgbClr val="313131"/>
                </a:solidFill>
                <a:latin typeface="Cambria" panose="02040503050406030204" pitchFamily="18" charset="0"/>
                <a:ea typeface="Cambria" panose="02040503050406030204" pitchFamily="18" charset="0"/>
                <a:cs typeface="Calibri"/>
              </a:rPr>
              <a:t> </a:t>
            </a:r>
            <a:r>
              <a:rPr sz="2800" spc="65" dirty="0">
                <a:solidFill>
                  <a:srgbClr val="2B2B2B"/>
                </a:solidFill>
                <a:latin typeface="Cambria" panose="02040503050406030204" pitchFamily="18" charset="0"/>
                <a:ea typeface="Cambria" panose="02040503050406030204" pitchFamily="18" charset="0"/>
                <a:cs typeface="Calibri"/>
              </a:rPr>
              <a:t>urgentes,</a:t>
            </a:r>
            <a:r>
              <a:rPr sz="2800" spc="100" dirty="0">
                <a:solidFill>
                  <a:srgbClr val="2B2B2B"/>
                </a:solidFill>
                <a:latin typeface="Cambria" panose="02040503050406030204" pitchFamily="18" charset="0"/>
                <a:ea typeface="Cambria" panose="02040503050406030204" pitchFamily="18" charset="0"/>
                <a:cs typeface="Calibri"/>
              </a:rPr>
              <a:t> </a:t>
            </a:r>
            <a:r>
              <a:rPr sz="2800" spc="85" dirty="0">
                <a:solidFill>
                  <a:srgbClr val="2F2F2F"/>
                </a:solidFill>
                <a:latin typeface="Cambria" panose="02040503050406030204" pitchFamily="18" charset="0"/>
                <a:ea typeface="Cambria" panose="02040503050406030204" pitchFamily="18" charset="0"/>
                <a:cs typeface="Calibri"/>
              </a:rPr>
              <a:t>invocando</a:t>
            </a:r>
            <a:r>
              <a:rPr sz="2800" spc="155" dirty="0">
                <a:solidFill>
                  <a:srgbClr val="2F2F2F"/>
                </a:solidFill>
                <a:latin typeface="Cambria" panose="02040503050406030204" pitchFamily="18" charset="0"/>
                <a:ea typeface="Cambria" panose="02040503050406030204" pitchFamily="18" charset="0"/>
                <a:cs typeface="Calibri"/>
              </a:rPr>
              <a:t> </a:t>
            </a:r>
            <a:r>
              <a:rPr sz="2800" spc="55" dirty="0">
                <a:solidFill>
                  <a:srgbClr val="313131"/>
                </a:solidFill>
                <a:latin typeface="Cambria" panose="02040503050406030204" pitchFamily="18" charset="0"/>
                <a:ea typeface="Cambria" panose="02040503050406030204" pitchFamily="18" charset="0"/>
                <a:cs typeface="Calibri"/>
              </a:rPr>
              <a:t>"extrema</a:t>
            </a:r>
            <a:r>
              <a:rPr sz="2800" spc="60" dirty="0">
                <a:solidFill>
                  <a:srgbClr val="313131"/>
                </a:solidFill>
                <a:latin typeface="Cambria" panose="02040503050406030204" pitchFamily="18" charset="0"/>
                <a:ea typeface="Cambria" panose="02040503050406030204" pitchFamily="18" charset="0"/>
                <a:cs typeface="Calibri"/>
              </a:rPr>
              <a:t> </a:t>
            </a:r>
            <a:r>
              <a:rPr sz="2800" spc="114" dirty="0">
                <a:solidFill>
                  <a:srgbClr val="282828"/>
                </a:solidFill>
                <a:latin typeface="Cambria" panose="02040503050406030204" pitchFamily="18" charset="0"/>
                <a:ea typeface="Cambria" panose="02040503050406030204" pitchFamily="18" charset="0"/>
                <a:cs typeface="Calibri"/>
              </a:rPr>
              <a:t>necesidad”</a:t>
            </a:r>
            <a:r>
              <a:rPr sz="2800" spc="170" dirty="0">
                <a:solidFill>
                  <a:srgbClr val="282828"/>
                </a:solidFill>
                <a:latin typeface="Cambria" panose="02040503050406030204" pitchFamily="18" charset="0"/>
                <a:ea typeface="Cambria" panose="02040503050406030204" pitchFamily="18" charset="0"/>
                <a:cs typeface="Calibri"/>
              </a:rPr>
              <a:t> </a:t>
            </a:r>
            <a:r>
              <a:rPr sz="2800" spc="70" dirty="0">
                <a:solidFill>
                  <a:srgbClr val="383838"/>
                </a:solidFill>
                <a:latin typeface="Cambria" panose="02040503050406030204" pitchFamily="18" charset="0"/>
                <a:ea typeface="Cambria" panose="02040503050406030204" pitchFamily="18" charset="0"/>
                <a:cs typeface="Calibri"/>
              </a:rPr>
              <a:t>y </a:t>
            </a:r>
            <a:r>
              <a:rPr sz="2800" spc="90" dirty="0">
                <a:solidFill>
                  <a:srgbClr val="333333"/>
                </a:solidFill>
                <a:latin typeface="Cambria" panose="02040503050406030204" pitchFamily="18" charset="0"/>
                <a:ea typeface="Cambria" panose="02040503050406030204" pitchFamily="18" charset="0"/>
                <a:cs typeface="Calibri"/>
              </a:rPr>
              <a:t>citando</a:t>
            </a:r>
            <a:r>
              <a:rPr sz="2800" spc="170" dirty="0">
                <a:solidFill>
                  <a:srgbClr val="333333"/>
                </a:solidFill>
                <a:latin typeface="Cambria" panose="02040503050406030204" pitchFamily="18" charset="0"/>
                <a:ea typeface="Cambria" panose="02040503050406030204" pitchFamily="18" charset="0"/>
                <a:cs typeface="Calibri"/>
              </a:rPr>
              <a:t> </a:t>
            </a:r>
            <a:r>
              <a:rPr sz="2800" dirty="0">
                <a:solidFill>
                  <a:srgbClr val="343434"/>
                </a:solidFill>
                <a:latin typeface="Cambria" panose="02040503050406030204" pitchFamily="18" charset="0"/>
                <a:ea typeface="Cambria" panose="02040503050406030204" pitchFamily="18" charset="0"/>
                <a:cs typeface="Calibri"/>
              </a:rPr>
              <a:t>el</a:t>
            </a:r>
            <a:r>
              <a:rPr sz="2800" spc="50" dirty="0">
                <a:solidFill>
                  <a:srgbClr val="343434"/>
                </a:solidFill>
                <a:latin typeface="Cambria" panose="02040503050406030204" pitchFamily="18" charset="0"/>
                <a:ea typeface="Cambria" panose="02040503050406030204" pitchFamily="18" charset="0"/>
                <a:cs typeface="Calibri"/>
              </a:rPr>
              <a:t> </a:t>
            </a:r>
            <a:r>
              <a:rPr sz="2800" dirty="0">
                <a:solidFill>
                  <a:srgbClr val="313131"/>
                </a:solidFill>
                <a:latin typeface="Cambria" panose="02040503050406030204" pitchFamily="18" charset="0"/>
                <a:ea typeface="Cambria" panose="02040503050406030204" pitchFamily="18" charset="0"/>
                <a:cs typeface="Calibri"/>
              </a:rPr>
              <a:t>art.</a:t>
            </a:r>
            <a:r>
              <a:rPr sz="2800" spc="95" dirty="0">
                <a:solidFill>
                  <a:srgbClr val="313131"/>
                </a:solidFill>
                <a:latin typeface="Cambria" panose="02040503050406030204" pitchFamily="18" charset="0"/>
                <a:ea typeface="Cambria" panose="02040503050406030204" pitchFamily="18" charset="0"/>
                <a:cs typeface="Calibri"/>
              </a:rPr>
              <a:t> </a:t>
            </a:r>
            <a:r>
              <a:rPr sz="2800" dirty="0">
                <a:solidFill>
                  <a:srgbClr val="778391"/>
                </a:solidFill>
                <a:latin typeface="Cambria" panose="02040503050406030204" pitchFamily="18" charset="0"/>
                <a:ea typeface="Cambria" panose="02040503050406030204" pitchFamily="18" charset="0"/>
                <a:cs typeface="Calibri"/>
              </a:rPr>
              <a:t>64</a:t>
            </a:r>
            <a:r>
              <a:rPr sz="2800" spc="30" dirty="0">
                <a:solidFill>
                  <a:srgbClr val="778391"/>
                </a:solidFill>
                <a:latin typeface="Cambria" panose="02040503050406030204" pitchFamily="18" charset="0"/>
                <a:ea typeface="Cambria" panose="02040503050406030204" pitchFamily="18" charset="0"/>
                <a:cs typeface="Calibri"/>
              </a:rPr>
              <a:t>  </a:t>
            </a:r>
            <a:r>
              <a:rPr sz="2800" spc="85" dirty="0">
                <a:solidFill>
                  <a:srgbClr val="363636"/>
                </a:solidFill>
                <a:latin typeface="Cambria" panose="02040503050406030204" pitchFamily="18" charset="0"/>
                <a:ea typeface="Cambria" panose="02040503050406030204" pitchFamily="18" charset="0"/>
                <a:cs typeface="Calibri"/>
              </a:rPr>
              <a:t>del</a:t>
            </a:r>
            <a:r>
              <a:rPr sz="2800" spc="45" dirty="0">
                <a:solidFill>
                  <a:srgbClr val="363636"/>
                </a:solidFill>
                <a:latin typeface="Cambria" panose="02040503050406030204" pitchFamily="18" charset="0"/>
                <a:ea typeface="Cambria" panose="02040503050406030204" pitchFamily="18" charset="0"/>
                <a:cs typeface="Calibri"/>
              </a:rPr>
              <a:t> </a:t>
            </a:r>
            <a:r>
              <a:rPr sz="2800" spc="130" dirty="0">
                <a:solidFill>
                  <a:srgbClr val="2B2B2B"/>
                </a:solidFill>
                <a:latin typeface="Cambria" panose="02040503050406030204" pitchFamily="18" charset="0"/>
                <a:ea typeface="Cambria" panose="02040503050406030204" pitchFamily="18" charset="0"/>
                <a:cs typeface="Calibri"/>
              </a:rPr>
              <a:t>CPCCyT.”</a:t>
            </a:r>
            <a:r>
              <a:rPr sz="2800" spc="125" dirty="0">
                <a:solidFill>
                  <a:srgbClr val="2B2B2B"/>
                </a:solidFill>
                <a:latin typeface="Cambria" panose="02040503050406030204" pitchFamily="18" charset="0"/>
                <a:ea typeface="Cambria" panose="02040503050406030204" pitchFamily="18" charset="0"/>
                <a:cs typeface="Calibri"/>
              </a:rPr>
              <a:t> </a:t>
            </a:r>
            <a:r>
              <a:rPr sz="2800" b="1" i="1" u="sng" spc="95" dirty="0">
                <a:solidFill>
                  <a:srgbClr val="2B2B2B"/>
                </a:solidFill>
                <a:latin typeface="Cambria" panose="02040503050406030204" pitchFamily="18" charset="0"/>
                <a:ea typeface="Cambria" panose="02040503050406030204" pitchFamily="18" charset="0"/>
                <a:cs typeface="Calibri"/>
              </a:rPr>
              <a:t>(PRECAUCIÓN</a:t>
            </a:r>
            <a:r>
              <a:rPr sz="2800" b="1" i="1" u="sng" spc="135" dirty="0">
                <a:solidFill>
                  <a:srgbClr val="2B2B2B"/>
                </a:solidFill>
                <a:latin typeface="Cambria" panose="02040503050406030204" pitchFamily="18" charset="0"/>
                <a:ea typeface="Cambria" panose="02040503050406030204" pitchFamily="18" charset="0"/>
                <a:cs typeface="Calibri"/>
              </a:rPr>
              <a:t> </a:t>
            </a:r>
            <a:r>
              <a:rPr sz="2800" b="1" i="1" u="sng" dirty="0">
                <a:solidFill>
                  <a:srgbClr val="3B3B3B"/>
                </a:solidFill>
                <a:latin typeface="Cambria" panose="02040503050406030204" pitchFamily="18" charset="0"/>
                <a:ea typeface="Cambria" panose="02040503050406030204" pitchFamily="18" charset="0"/>
                <a:cs typeface="Calibri"/>
              </a:rPr>
              <a:t>!</a:t>
            </a:r>
            <a:r>
              <a:rPr sz="2800" b="1" i="1" u="sng" spc="30" dirty="0">
                <a:solidFill>
                  <a:srgbClr val="3B3B3B"/>
                </a:solidFill>
                <a:latin typeface="Cambria" panose="02040503050406030204" pitchFamily="18" charset="0"/>
                <a:ea typeface="Cambria" panose="02040503050406030204" pitchFamily="18" charset="0"/>
                <a:cs typeface="Calibri"/>
              </a:rPr>
              <a:t> </a:t>
            </a:r>
            <a:r>
              <a:rPr sz="2800" b="1" i="1" u="sng" dirty="0">
                <a:solidFill>
                  <a:srgbClr val="333333"/>
                </a:solidFill>
                <a:latin typeface="Cambria" panose="02040503050406030204" pitchFamily="18" charset="0"/>
                <a:ea typeface="Cambria" panose="02040503050406030204" pitchFamily="18" charset="0"/>
                <a:cs typeface="Calibri"/>
              </a:rPr>
              <a:t>No</a:t>
            </a:r>
            <a:r>
              <a:rPr sz="2800" b="1" i="1" u="sng" spc="95" dirty="0">
                <a:solidFill>
                  <a:srgbClr val="333333"/>
                </a:solidFill>
                <a:latin typeface="Cambria" panose="02040503050406030204" pitchFamily="18" charset="0"/>
                <a:ea typeface="Cambria" panose="02040503050406030204" pitchFamily="18" charset="0"/>
                <a:cs typeface="Calibri"/>
              </a:rPr>
              <a:t> </a:t>
            </a:r>
            <a:r>
              <a:rPr sz="2800" b="1" i="1" u="sng" spc="55" dirty="0">
                <a:solidFill>
                  <a:srgbClr val="2B2B2B"/>
                </a:solidFill>
                <a:latin typeface="Cambria" panose="02040503050406030204" pitchFamily="18" charset="0"/>
                <a:ea typeface="Cambria" panose="02040503050406030204" pitchFamily="18" charset="0"/>
                <a:cs typeface="Calibri"/>
              </a:rPr>
              <a:t>confundir</a:t>
            </a:r>
            <a:r>
              <a:rPr sz="2800" b="1" i="1" u="sng" spc="225" dirty="0">
                <a:solidFill>
                  <a:srgbClr val="2B2B2B"/>
                </a:solidFill>
                <a:latin typeface="Cambria" panose="02040503050406030204" pitchFamily="18" charset="0"/>
                <a:ea typeface="Cambria" panose="02040503050406030204" pitchFamily="18" charset="0"/>
                <a:cs typeface="Calibri"/>
              </a:rPr>
              <a:t> </a:t>
            </a:r>
            <a:r>
              <a:rPr sz="2800" b="1" i="1" u="sng" spc="50" dirty="0">
                <a:solidFill>
                  <a:srgbClr val="505672"/>
                </a:solidFill>
                <a:latin typeface="Cambria" panose="02040503050406030204" pitchFamily="18" charset="0"/>
                <a:ea typeface="Cambria" panose="02040503050406030204" pitchFamily="18" charset="0"/>
                <a:cs typeface="Calibri"/>
              </a:rPr>
              <a:t>la</a:t>
            </a:r>
            <a:r>
              <a:rPr sz="2800" b="1" i="1" u="sng" spc="30" dirty="0">
                <a:solidFill>
                  <a:srgbClr val="505672"/>
                </a:solidFill>
                <a:latin typeface="Cambria" panose="02040503050406030204" pitchFamily="18" charset="0"/>
                <a:ea typeface="Cambria" panose="02040503050406030204" pitchFamily="18" charset="0"/>
                <a:cs typeface="Calibri"/>
              </a:rPr>
              <a:t> </a:t>
            </a:r>
            <a:r>
              <a:rPr sz="2800" b="1" i="1" u="sng" spc="40" dirty="0">
                <a:solidFill>
                  <a:srgbClr val="414141"/>
                </a:solidFill>
                <a:latin typeface="Cambria" panose="02040503050406030204" pitchFamily="18" charset="0"/>
                <a:ea typeface="Cambria" panose="02040503050406030204" pitchFamily="18" charset="0"/>
                <a:cs typeface="Calibri"/>
              </a:rPr>
              <a:t>vía)</a:t>
            </a:r>
            <a:endParaRPr sz="2800" b="1" i="1" u="sng" dirty="0">
              <a:latin typeface="Cambria" panose="02040503050406030204" pitchFamily="18" charset="0"/>
              <a:ea typeface="Cambria" panose="02040503050406030204" pitchFamily="18" charset="0"/>
              <a:cs typeface="Calibri"/>
            </a:endParaRPr>
          </a:p>
          <a:p>
            <a:pPr marL="591185" marR="433070" indent="-574040" algn="just">
              <a:lnSpc>
                <a:spcPct val="113599"/>
              </a:lnSpc>
              <a:spcBef>
                <a:spcPts val="1360"/>
              </a:spcBef>
              <a:tabLst>
                <a:tab pos="579755" algn="l"/>
              </a:tabLst>
            </a:pPr>
            <a:r>
              <a:rPr sz="2800" spc="100" dirty="0">
                <a:solidFill>
                  <a:srgbClr val="005289"/>
                </a:solidFill>
                <a:latin typeface="Cambria" panose="02040503050406030204" pitchFamily="18" charset="0"/>
                <a:ea typeface="Cambria" panose="02040503050406030204" pitchFamily="18" charset="0"/>
                <a:cs typeface="Cambria"/>
              </a:rPr>
              <a:t>@</a:t>
            </a:r>
            <a:r>
              <a:rPr sz="2800" dirty="0">
                <a:solidFill>
                  <a:srgbClr val="005289"/>
                </a:solidFill>
                <a:latin typeface="Cambria" panose="02040503050406030204" pitchFamily="18" charset="0"/>
                <a:ea typeface="Cambria" panose="02040503050406030204" pitchFamily="18" charset="0"/>
                <a:cs typeface="Cambria"/>
              </a:rPr>
              <a:t>	</a:t>
            </a:r>
            <a:r>
              <a:rPr sz="2800" dirty="0">
                <a:solidFill>
                  <a:srgbClr val="363636"/>
                </a:solidFill>
                <a:latin typeface="Cambria" panose="02040503050406030204" pitchFamily="18" charset="0"/>
                <a:ea typeface="Cambria" panose="02040503050406030204" pitchFamily="18" charset="0"/>
                <a:cs typeface="Cambria"/>
              </a:rPr>
              <a:t>“Ante</a:t>
            </a:r>
            <a:r>
              <a:rPr sz="2800" spc="250" dirty="0">
                <a:solidFill>
                  <a:srgbClr val="363636"/>
                </a:solidFill>
                <a:latin typeface="Cambria" panose="02040503050406030204" pitchFamily="18" charset="0"/>
                <a:ea typeface="Cambria" panose="02040503050406030204" pitchFamily="18" charset="0"/>
                <a:cs typeface="Cambria"/>
              </a:rPr>
              <a:t> </a:t>
            </a:r>
            <a:r>
              <a:rPr sz="2800" dirty="0">
                <a:solidFill>
                  <a:srgbClr val="343434"/>
                </a:solidFill>
                <a:latin typeface="Cambria" panose="02040503050406030204" pitchFamily="18" charset="0"/>
                <a:ea typeface="Cambria" panose="02040503050406030204" pitchFamily="18" charset="0"/>
                <a:cs typeface="Cambria"/>
              </a:rPr>
              <a:t>una</a:t>
            </a:r>
            <a:r>
              <a:rPr sz="2800" spc="210" dirty="0">
                <a:solidFill>
                  <a:srgbClr val="343434"/>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pretensión</a:t>
            </a:r>
            <a:r>
              <a:rPr sz="2800" spc="345" dirty="0">
                <a:solidFill>
                  <a:srgbClr val="313131"/>
                </a:solidFill>
                <a:latin typeface="Cambria" panose="02040503050406030204" pitchFamily="18" charset="0"/>
                <a:ea typeface="Cambria" panose="02040503050406030204" pitchFamily="18" charset="0"/>
                <a:cs typeface="Cambria"/>
              </a:rPr>
              <a:t> </a:t>
            </a:r>
            <a:r>
              <a:rPr sz="2800" spc="110" dirty="0">
                <a:solidFill>
                  <a:srgbClr val="313131"/>
                </a:solidFill>
                <a:latin typeface="Cambria" panose="02040503050406030204" pitchFamily="18" charset="0"/>
                <a:ea typeface="Cambria" panose="02040503050406030204" pitchFamily="18" charset="0"/>
                <a:cs typeface="Cambria"/>
              </a:rPr>
              <a:t>de</a:t>
            </a:r>
            <a:r>
              <a:rPr sz="2800" spc="155" dirty="0">
                <a:solidFill>
                  <a:srgbClr val="313131"/>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alimentos</a:t>
            </a:r>
            <a:r>
              <a:rPr sz="2800" spc="434" dirty="0">
                <a:solidFill>
                  <a:srgbClr val="313131"/>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urgentes</a:t>
            </a:r>
            <a:r>
              <a:rPr sz="2800" spc="254" dirty="0">
                <a:solidFill>
                  <a:srgbClr val="313131"/>
                </a:solidFill>
                <a:latin typeface="Cambria" panose="02040503050406030204" pitchFamily="18" charset="0"/>
                <a:ea typeface="Cambria" panose="02040503050406030204" pitchFamily="18" charset="0"/>
                <a:cs typeface="Cambria"/>
              </a:rPr>
              <a:t> </a:t>
            </a:r>
            <a:r>
              <a:rPr sz="2800" spc="-20" dirty="0">
                <a:solidFill>
                  <a:srgbClr val="3A3A3A"/>
                </a:solidFill>
                <a:latin typeface="Cambria" panose="02040503050406030204" pitchFamily="18" charset="0"/>
                <a:ea typeface="Cambria" panose="02040503050406030204" pitchFamily="18" charset="0"/>
                <a:cs typeface="Cambria"/>
              </a:rPr>
              <a:t>(art.</a:t>
            </a:r>
            <a:r>
              <a:rPr sz="2800" spc="155" dirty="0">
                <a:solidFill>
                  <a:srgbClr val="3A3A3A"/>
                </a:solidFill>
                <a:latin typeface="Cambria" panose="02040503050406030204" pitchFamily="18" charset="0"/>
                <a:ea typeface="Cambria" panose="02040503050406030204" pitchFamily="18" charset="0"/>
                <a:cs typeface="Cambria"/>
              </a:rPr>
              <a:t> </a:t>
            </a:r>
            <a:r>
              <a:rPr sz="2800" spc="105" dirty="0">
                <a:solidFill>
                  <a:srgbClr val="3D3D3D"/>
                </a:solidFill>
                <a:latin typeface="Cambria" panose="02040503050406030204" pitchFamily="18" charset="0"/>
                <a:ea typeface="Cambria" panose="02040503050406030204" pitchFamily="18" charset="0"/>
                <a:cs typeface="Cambria"/>
              </a:rPr>
              <a:t>64</a:t>
            </a:r>
            <a:r>
              <a:rPr sz="2800" spc="114" dirty="0">
                <a:solidFill>
                  <a:srgbClr val="3D3D3D"/>
                </a:solidFill>
                <a:latin typeface="Cambria" panose="02040503050406030204" pitchFamily="18" charset="0"/>
                <a:ea typeface="Cambria" panose="02040503050406030204" pitchFamily="18" charset="0"/>
                <a:cs typeface="Cambria"/>
              </a:rPr>
              <a:t> </a:t>
            </a:r>
            <a:r>
              <a:rPr sz="2800" dirty="0">
                <a:solidFill>
                  <a:srgbClr val="363636"/>
                </a:solidFill>
                <a:latin typeface="Cambria" panose="02040503050406030204" pitchFamily="18" charset="0"/>
                <a:ea typeface="Cambria" panose="02040503050406030204" pitchFamily="18" charset="0"/>
                <a:cs typeface="Cambria"/>
              </a:rPr>
              <a:t>CPFyVF),</a:t>
            </a:r>
            <a:r>
              <a:rPr sz="2800" spc="180" dirty="0">
                <a:solidFill>
                  <a:srgbClr val="363636"/>
                </a:solidFill>
                <a:latin typeface="Cambria" panose="02040503050406030204" pitchFamily="18" charset="0"/>
                <a:ea typeface="Cambria" panose="02040503050406030204" pitchFamily="18" charset="0"/>
                <a:cs typeface="Cambria"/>
              </a:rPr>
              <a:t> </a:t>
            </a:r>
            <a:r>
              <a:rPr sz="2800" dirty="0">
                <a:solidFill>
                  <a:srgbClr val="3B3B3B"/>
                </a:solidFill>
                <a:latin typeface="Cambria" panose="02040503050406030204" pitchFamily="18" charset="0"/>
                <a:ea typeface="Cambria" panose="02040503050406030204" pitchFamily="18" charset="0"/>
                <a:cs typeface="Cambria"/>
              </a:rPr>
              <a:t>no</a:t>
            </a:r>
            <a:r>
              <a:rPr sz="2800" spc="90" dirty="0">
                <a:solidFill>
                  <a:srgbClr val="3B3B3B"/>
                </a:solidFill>
                <a:latin typeface="Cambria" panose="02040503050406030204" pitchFamily="18" charset="0"/>
                <a:ea typeface="Cambria" panose="02040503050406030204" pitchFamily="18" charset="0"/>
                <a:cs typeface="Cambria"/>
              </a:rPr>
              <a:t> </a:t>
            </a:r>
            <a:r>
              <a:rPr sz="2800" dirty="0">
                <a:solidFill>
                  <a:srgbClr val="343434"/>
                </a:solidFill>
                <a:latin typeface="Cambria" panose="02040503050406030204" pitchFamily="18" charset="0"/>
                <a:ea typeface="Cambria" panose="02040503050406030204" pitchFamily="18" charset="0"/>
                <a:cs typeface="Cambria"/>
              </a:rPr>
              <a:t>resulta</a:t>
            </a:r>
            <a:r>
              <a:rPr sz="2800" spc="195" dirty="0">
                <a:solidFill>
                  <a:srgbClr val="343434"/>
                </a:solidFill>
                <a:latin typeface="Cambria" panose="02040503050406030204" pitchFamily="18" charset="0"/>
                <a:ea typeface="Cambria" panose="02040503050406030204" pitchFamily="18" charset="0"/>
                <a:cs typeface="Cambria"/>
              </a:rPr>
              <a:t> </a:t>
            </a:r>
            <a:r>
              <a:rPr sz="2800" dirty="0">
                <a:solidFill>
                  <a:srgbClr val="2A2A2A"/>
                </a:solidFill>
                <a:latin typeface="Cambria" panose="02040503050406030204" pitchFamily="18" charset="0"/>
                <a:ea typeface="Cambria" panose="02040503050406030204" pitchFamily="18" charset="0"/>
                <a:cs typeface="Cambria"/>
              </a:rPr>
              <a:t>exigible</a:t>
            </a:r>
            <a:r>
              <a:rPr sz="2800" spc="285" dirty="0">
                <a:solidFill>
                  <a:srgbClr val="2A2A2A"/>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el</a:t>
            </a:r>
            <a:r>
              <a:rPr sz="2800" spc="155" dirty="0">
                <a:solidFill>
                  <a:srgbClr val="313131"/>
                </a:solidFill>
                <a:latin typeface="Cambria" panose="02040503050406030204" pitchFamily="18" charset="0"/>
                <a:ea typeface="Cambria" panose="02040503050406030204" pitchFamily="18" charset="0"/>
                <a:cs typeface="Cambria"/>
              </a:rPr>
              <a:t> </a:t>
            </a:r>
            <a:r>
              <a:rPr sz="2800" dirty="0">
                <a:solidFill>
                  <a:srgbClr val="2F2F2F"/>
                </a:solidFill>
                <a:latin typeface="Cambria" panose="02040503050406030204" pitchFamily="18" charset="0"/>
                <a:ea typeface="Cambria" panose="02040503050406030204" pitchFamily="18" charset="0"/>
                <a:cs typeface="Cambria"/>
              </a:rPr>
              <a:t>cumplimiento</a:t>
            </a:r>
            <a:r>
              <a:rPr sz="2800" spc="325" dirty="0">
                <a:solidFill>
                  <a:srgbClr val="2F2F2F"/>
                </a:solidFill>
                <a:latin typeface="Cambria" panose="02040503050406030204" pitchFamily="18" charset="0"/>
                <a:ea typeface="Cambria" panose="02040503050406030204" pitchFamily="18" charset="0"/>
                <a:cs typeface="Cambria"/>
              </a:rPr>
              <a:t> </a:t>
            </a:r>
            <a:r>
              <a:rPr sz="2800" spc="110" dirty="0">
                <a:solidFill>
                  <a:srgbClr val="3B3B3B"/>
                </a:solidFill>
                <a:latin typeface="Cambria" panose="02040503050406030204" pitchFamily="18" charset="0"/>
                <a:ea typeface="Cambria" panose="02040503050406030204" pitchFamily="18" charset="0"/>
                <a:cs typeface="Cambria"/>
              </a:rPr>
              <a:t>de</a:t>
            </a:r>
            <a:r>
              <a:rPr sz="2800" spc="245" dirty="0">
                <a:solidFill>
                  <a:srgbClr val="3B3B3B"/>
                </a:solidFill>
                <a:latin typeface="Cambria" panose="02040503050406030204" pitchFamily="18" charset="0"/>
                <a:ea typeface="Cambria" panose="02040503050406030204" pitchFamily="18" charset="0"/>
                <a:cs typeface="Cambria"/>
              </a:rPr>
              <a:t> </a:t>
            </a:r>
            <a:r>
              <a:rPr sz="2800" spc="-45" dirty="0">
                <a:solidFill>
                  <a:srgbClr val="3B3B3B"/>
                </a:solidFill>
                <a:latin typeface="Cambria" panose="02040503050406030204" pitchFamily="18" charset="0"/>
                <a:ea typeface="Cambria" panose="02040503050406030204" pitchFamily="18" charset="0"/>
                <a:cs typeface="Cambria"/>
              </a:rPr>
              <a:t>la</a:t>
            </a:r>
            <a:r>
              <a:rPr sz="2800" spc="170" dirty="0">
                <a:solidFill>
                  <a:srgbClr val="3B3B3B"/>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instancia</a:t>
            </a:r>
            <a:r>
              <a:rPr sz="2800" spc="280" dirty="0">
                <a:solidFill>
                  <a:srgbClr val="313131"/>
                </a:solidFill>
                <a:latin typeface="Cambria" panose="02040503050406030204" pitchFamily="18" charset="0"/>
                <a:ea typeface="Cambria" panose="02040503050406030204" pitchFamily="18" charset="0"/>
                <a:cs typeface="Cambria"/>
              </a:rPr>
              <a:t> </a:t>
            </a:r>
            <a:r>
              <a:rPr sz="2800" dirty="0">
                <a:solidFill>
                  <a:srgbClr val="343434"/>
                </a:solidFill>
                <a:latin typeface="Cambria" panose="02040503050406030204" pitchFamily="18" charset="0"/>
                <a:ea typeface="Cambria" panose="02040503050406030204" pitchFamily="18" charset="0"/>
                <a:cs typeface="Cambria"/>
              </a:rPr>
              <a:t>previa</a:t>
            </a:r>
            <a:r>
              <a:rPr sz="2800" spc="175" dirty="0">
                <a:solidFill>
                  <a:srgbClr val="343434"/>
                </a:solidFill>
                <a:latin typeface="Cambria" panose="02040503050406030204" pitchFamily="18" charset="0"/>
                <a:ea typeface="Cambria" panose="02040503050406030204" pitchFamily="18" charset="0"/>
                <a:cs typeface="Cambria"/>
              </a:rPr>
              <a:t> </a:t>
            </a:r>
            <a:r>
              <a:rPr sz="2800" spc="85" dirty="0">
                <a:solidFill>
                  <a:srgbClr val="3B3B3B"/>
                </a:solidFill>
                <a:latin typeface="Cambria" panose="02040503050406030204" pitchFamily="18" charset="0"/>
                <a:ea typeface="Cambria" panose="02040503050406030204" pitchFamily="18" charset="0"/>
                <a:cs typeface="Cambria"/>
              </a:rPr>
              <a:t>de </a:t>
            </a:r>
            <a:r>
              <a:rPr sz="2800" dirty="0">
                <a:solidFill>
                  <a:srgbClr val="2F2F2F"/>
                </a:solidFill>
                <a:latin typeface="Cambria" panose="02040503050406030204" pitchFamily="18" charset="0"/>
                <a:ea typeface="Cambria" panose="02040503050406030204" pitchFamily="18" charset="0"/>
                <a:cs typeface="Cambria"/>
              </a:rPr>
              <a:t>mediación</a:t>
            </a:r>
            <a:r>
              <a:rPr sz="2800" spc="390" dirty="0">
                <a:solidFill>
                  <a:srgbClr val="2F2F2F"/>
                </a:solidFill>
                <a:latin typeface="Cambria" panose="02040503050406030204" pitchFamily="18" charset="0"/>
                <a:ea typeface="Cambria" panose="02040503050406030204" pitchFamily="18" charset="0"/>
                <a:cs typeface="Cambria"/>
              </a:rPr>
              <a:t> </a:t>
            </a:r>
            <a:r>
              <a:rPr sz="2800" dirty="0">
                <a:solidFill>
                  <a:srgbClr val="2B2B2B"/>
                </a:solidFill>
                <a:latin typeface="Cambria" panose="02040503050406030204" pitchFamily="18" charset="0"/>
                <a:ea typeface="Cambria" panose="02040503050406030204" pitchFamily="18" charset="0"/>
                <a:cs typeface="Cambria"/>
              </a:rPr>
              <a:t>prevista</a:t>
            </a:r>
            <a:r>
              <a:rPr sz="2800" spc="235" dirty="0">
                <a:solidFill>
                  <a:srgbClr val="2B2B2B"/>
                </a:solidFill>
                <a:latin typeface="Cambria" panose="02040503050406030204" pitchFamily="18" charset="0"/>
                <a:ea typeface="Cambria" panose="02040503050406030204" pitchFamily="18" charset="0"/>
                <a:cs typeface="Cambria"/>
              </a:rPr>
              <a:t> </a:t>
            </a:r>
            <a:r>
              <a:rPr sz="2800" dirty="0">
                <a:solidFill>
                  <a:srgbClr val="363636"/>
                </a:solidFill>
                <a:latin typeface="Cambria" panose="02040503050406030204" pitchFamily="18" charset="0"/>
                <a:ea typeface="Cambria" panose="02040503050406030204" pitchFamily="18" charset="0"/>
                <a:cs typeface="Cambria"/>
              </a:rPr>
              <a:t>en</a:t>
            </a:r>
            <a:r>
              <a:rPr sz="2800" spc="180" dirty="0">
                <a:solidFill>
                  <a:srgbClr val="363636"/>
                </a:solidFill>
                <a:latin typeface="Cambria" panose="02040503050406030204" pitchFamily="18" charset="0"/>
                <a:ea typeface="Cambria" panose="02040503050406030204" pitchFamily="18" charset="0"/>
                <a:cs typeface="Cambria"/>
              </a:rPr>
              <a:t> </a:t>
            </a:r>
            <a:r>
              <a:rPr sz="2800" dirty="0">
                <a:solidFill>
                  <a:srgbClr val="313131"/>
                </a:solidFill>
                <a:latin typeface="Cambria" panose="02040503050406030204" pitchFamily="18" charset="0"/>
                <a:ea typeface="Cambria" panose="02040503050406030204" pitchFamily="18" charset="0"/>
                <a:cs typeface="Cambria"/>
              </a:rPr>
              <a:t>el</a:t>
            </a:r>
            <a:r>
              <a:rPr sz="2800" spc="190" dirty="0">
                <a:solidFill>
                  <a:srgbClr val="313131"/>
                </a:solidFill>
                <a:latin typeface="Cambria" panose="02040503050406030204" pitchFamily="18" charset="0"/>
                <a:ea typeface="Cambria" panose="02040503050406030204" pitchFamily="18" charset="0"/>
                <a:cs typeface="Cambria"/>
              </a:rPr>
              <a:t> </a:t>
            </a:r>
            <a:r>
              <a:rPr sz="2800" dirty="0">
                <a:solidFill>
                  <a:srgbClr val="363636"/>
                </a:solidFill>
                <a:latin typeface="Cambria" panose="02040503050406030204" pitchFamily="18" charset="0"/>
                <a:ea typeface="Cambria" panose="02040503050406030204" pitchFamily="18" charset="0"/>
                <a:cs typeface="Cambria"/>
              </a:rPr>
              <a:t>art.</a:t>
            </a:r>
            <a:r>
              <a:rPr sz="2800" spc="135" dirty="0">
                <a:solidFill>
                  <a:srgbClr val="363636"/>
                </a:solidFill>
                <a:latin typeface="Cambria" panose="02040503050406030204" pitchFamily="18" charset="0"/>
                <a:ea typeface="Cambria" panose="02040503050406030204" pitchFamily="18" charset="0"/>
                <a:cs typeface="Cambria"/>
              </a:rPr>
              <a:t> </a:t>
            </a:r>
            <a:r>
              <a:rPr sz="2800" dirty="0">
                <a:solidFill>
                  <a:srgbClr val="343434"/>
                </a:solidFill>
                <a:latin typeface="Cambria" panose="02040503050406030204" pitchFamily="18" charset="0"/>
                <a:ea typeface="Cambria" panose="02040503050406030204" pitchFamily="18" charset="0"/>
                <a:cs typeface="Cambria"/>
              </a:rPr>
              <a:t>23</a:t>
            </a:r>
            <a:r>
              <a:rPr sz="2800" spc="50" dirty="0">
                <a:solidFill>
                  <a:srgbClr val="343434"/>
                </a:solidFill>
                <a:latin typeface="Cambria" panose="02040503050406030204" pitchFamily="18" charset="0"/>
                <a:ea typeface="Cambria" panose="02040503050406030204" pitchFamily="18" charset="0"/>
                <a:cs typeface="Cambria"/>
              </a:rPr>
              <a:t> </a:t>
            </a:r>
            <a:r>
              <a:rPr sz="2800" spc="110" dirty="0">
                <a:solidFill>
                  <a:srgbClr val="363636"/>
                </a:solidFill>
                <a:latin typeface="Cambria" panose="02040503050406030204" pitchFamily="18" charset="0"/>
                <a:ea typeface="Cambria" panose="02040503050406030204" pitchFamily="18" charset="0"/>
                <a:cs typeface="Cambria"/>
              </a:rPr>
              <a:t>de</a:t>
            </a:r>
            <a:r>
              <a:rPr sz="2800" spc="130" dirty="0">
                <a:solidFill>
                  <a:srgbClr val="363636"/>
                </a:solidFill>
                <a:latin typeface="Cambria" panose="02040503050406030204" pitchFamily="18" charset="0"/>
                <a:ea typeface="Cambria" panose="02040503050406030204" pitchFamily="18" charset="0"/>
                <a:cs typeface="Cambria"/>
              </a:rPr>
              <a:t> </a:t>
            </a:r>
            <a:r>
              <a:rPr sz="2800" spc="100" dirty="0">
                <a:solidFill>
                  <a:srgbClr val="343434"/>
                </a:solidFill>
                <a:latin typeface="Cambria" panose="02040503050406030204" pitchFamily="18" charset="0"/>
                <a:ea typeface="Cambria" panose="02040503050406030204" pitchFamily="18" charset="0"/>
                <a:cs typeface="Cambria"/>
              </a:rPr>
              <a:t>ese</a:t>
            </a:r>
            <a:r>
              <a:rPr sz="2800" spc="275" dirty="0">
                <a:solidFill>
                  <a:srgbClr val="343434"/>
                </a:solidFill>
                <a:latin typeface="Cambria" panose="02040503050406030204" pitchFamily="18" charset="0"/>
                <a:ea typeface="Cambria" panose="02040503050406030204" pitchFamily="18" charset="0"/>
                <a:cs typeface="Cambria"/>
              </a:rPr>
              <a:t> </a:t>
            </a:r>
            <a:r>
              <a:rPr sz="2800" spc="55" dirty="0">
                <a:solidFill>
                  <a:srgbClr val="313131"/>
                </a:solidFill>
                <a:latin typeface="Cambria" panose="02040503050406030204" pitchFamily="18" charset="0"/>
                <a:ea typeface="Cambria" panose="02040503050406030204" pitchFamily="18" charset="0"/>
                <a:cs typeface="Cambria"/>
              </a:rPr>
              <a:t>cuerpo</a:t>
            </a:r>
            <a:r>
              <a:rPr sz="2800" spc="190" dirty="0">
                <a:solidFill>
                  <a:srgbClr val="313131"/>
                </a:solidFill>
                <a:latin typeface="Cambria" panose="02040503050406030204" pitchFamily="18" charset="0"/>
                <a:ea typeface="Cambria" panose="02040503050406030204" pitchFamily="18" charset="0"/>
                <a:cs typeface="Cambria"/>
              </a:rPr>
              <a:t> </a:t>
            </a:r>
            <a:r>
              <a:rPr sz="2800" spc="-10" dirty="0">
                <a:solidFill>
                  <a:srgbClr val="313131"/>
                </a:solidFill>
                <a:latin typeface="Cambria" panose="02040503050406030204" pitchFamily="18" charset="0"/>
                <a:ea typeface="Cambria" panose="02040503050406030204" pitchFamily="18" charset="0"/>
                <a:cs typeface="Cambria"/>
              </a:rPr>
              <a:t>normativo."</a:t>
            </a:r>
            <a:endParaRPr sz="2800" dirty="0">
              <a:latin typeface="Cambria" panose="02040503050406030204" pitchFamily="18" charset="0"/>
              <a:ea typeface="Cambria" panose="02040503050406030204" pitchFamily="18" charset="0"/>
              <a:cs typeface="Cambria"/>
            </a:endParaRPr>
          </a:p>
          <a:p>
            <a:pPr marL="589280" marR="5080" indent="-577215" algn="just">
              <a:lnSpc>
                <a:spcPct val="113599"/>
              </a:lnSpc>
              <a:spcBef>
                <a:spcPts val="1360"/>
              </a:spcBef>
              <a:tabLst>
                <a:tab pos="574675" algn="l"/>
              </a:tabLst>
            </a:pPr>
            <a:r>
              <a:rPr sz="2800" spc="-50" dirty="0">
                <a:solidFill>
                  <a:srgbClr val="005289"/>
                </a:solidFill>
                <a:latin typeface="Cambria" panose="02040503050406030204" pitchFamily="18" charset="0"/>
                <a:ea typeface="Cambria" panose="02040503050406030204" pitchFamily="18" charset="0"/>
                <a:cs typeface="Calibri"/>
              </a:rPr>
              <a:t>@</a:t>
            </a:r>
            <a:r>
              <a:rPr sz="2800" dirty="0">
                <a:solidFill>
                  <a:srgbClr val="005289"/>
                </a:solidFill>
                <a:latin typeface="Cambria" panose="02040503050406030204" pitchFamily="18" charset="0"/>
                <a:ea typeface="Cambria" panose="02040503050406030204" pitchFamily="18" charset="0"/>
                <a:cs typeface="Calibri"/>
              </a:rPr>
              <a:t>	</a:t>
            </a:r>
            <a:r>
              <a:rPr sz="2800" dirty="0">
                <a:solidFill>
                  <a:srgbClr val="2B2B2B"/>
                </a:solidFill>
                <a:latin typeface="Cambria" panose="02040503050406030204" pitchFamily="18" charset="0"/>
                <a:ea typeface="Cambria" panose="02040503050406030204" pitchFamily="18" charset="0"/>
                <a:cs typeface="Calibri"/>
              </a:rPr>
              <a:t>"Frente</a:t>
            </a:r>
            <a:r>
              <a:rPr sz="2800" spc="215" dirty="0">
                <a:solidFill>
                  <a:srgbClr val="2B2B2B"/>
                </a:solidFill>
                <a:latin typeface="Cambria" panose="02040503050406030204" pitchFamily="18" charset="0"/>
                <a:ea typeface="Cambria" panose="02040503050406030204" pitchFamily="18" charset="0"/>
                <a:cs typeface="Calibri"/>
              </a:rPr>
              <a:t> </a:t>
            </a:r>
            <a:r>
              <a:rPr sz="2800" dirty="0">
                <a:solidFill>
                  <a:srgbClr val="383838"/>
                </a:solidFill>
                <a:latin typeface="Cambria" panose="02040503050406030204" pitchFamily="18" charset="0"/>
                <a:ea typeface="Cambria" panose="02040503050406030204" pitchFamily="18" charset="0"/>
                <a:cs typeface="Calibri"/>
              </a:rPr>
              <a:t>a</a:t>
            </a:r>
            <a:r>
              <a:rPr sz="2800" spc="30" dirty="0">
                <a:solidFill>
                  <a:srgbClr val="383838"/>
                </a:solidFill>
                <a:latin typeface="Cambria" panose="02040503050406030204" pitchFamily="18" charset="0"/>
                <a:ea typeface="Cambria" panose="02040503050406030204" pitchFamily="18" charset="0"/>
                <a:cs typeface="Calibri"/>
              </a:rPr>
              <a:t> </a:t>
            </a:r>
            <a:r>
              <a:rPr sz="2800" dirty="0">
                <a:solidFill>
                  <a:srgbClr val="484D67"/>
                </a:solidFill>
                <a:latin typeface="Cambria" panose="02040503050406030204" pitchFamily="18" charset="0"/>
                <a:ea typeface="Cambria" panose="02040503050406030204" pitchFamily="18" charset="0"/>
                <a:cs typeface="Calibri"/>
              </a:rPr>
              <a:t>la</a:t>
            </a:r>
            <a:r>
              <a:rPr sz="2800" spc="85" dirty="0">
                <a:solidFill>
                  <a:srgbClr val="484D67"/>
                </a:solidFill>
                <a:latin typeface="Cambria" panose="02040503050406030204" pitchFamily="18" charset="0"/>
                <a:ea typeface="Cambria" panose="02040503050406030204" pitchFamily="18" charset="0"/>
                <a:cs typeface="Calibri"/>
              </a:rPr>
              <a:t> </a:t>
            </a:r>
            <a:r>
              <a:rPr sz="2800" spc="90" dirty="0">
                <a:solidFill>
                  <a:srgbClr val="333333"/>
                </a:solidFill>
                <a:latin typeface="Cambria" panose="02040503050406030204" pitchFamily="18" charset="0"/>
                <a:ea typeface="Cambria" panose="02040503050406030204" pitchFamily="18" charset="0"/>
                <a:cs typeface="Calibri"/>
              </a:rPr>
              <a:t>demora</a:t>
            </a:r>
            <a:r>
              <a:rPr sz="2800" spc="105" dirty="0">
                <a:solidFill>
                  <a:srgbClr val="333333"/>
                </a:solidFill>
                <a:latin typeface="Cambria" panose="02040503050406030204" pitchFamily="18" charset="0"/>
                <a:ea typeface="Cambria" panose="02040503050406030204" pitchFamily="18" charset="0"/>
                <a:cs typeface="Calibri"/>
              </a:rPr>
              <a:t> </a:t>
            </a:r>
            <a:r>
              <a:rPr sz="2800" spc="85" dirty="0">
                <a:solidFill>
                  <a:srgbClr val="2F2F2F"/>
                </a:solidFill>
                <a:latin typeface="Cambria" panose="02040503050406030204" pitchFamily="18" charset="0"/>
                <a:ea typeface="Cambria" panose="02040503050406030204" pitchFamily="18" charset="0"/>
                <a:cs typeface="Calibri"/>
              </a:rPr>
              <a:t>de</a:t>
            </a:r>
            <a:r>
              <a:rPr sz="2800" spc="170" dirty="0">
                <a:solidFill>
                  <a:srgbClr val="2F2F2F"/>
                </a:solidFill>
                <a:latin typeface="Cambria" panose="02040503050406030204" pitchFamily="18" charset="0"/>
                <a:ea typeface="Cambria" panose="02040503050406030204" pitchFamily="18" charset="0"/>
                <a:cs typeface="Calibri"/>
              </a:rPr>
              <a:t> </a:t>
            </a:r>
            <a:r>
              <a:rPr sz="2800" spc="60" dirty="0">
                <a:solidFill>
                  <a:srgbClr val="484D67"/>
                </a:solidFill>
                <a:latin typeface="Cambria" panose="02040503050406030204" pitchFamily="18" charset="0"/>
                <a:ea typeface="Cambria" panose="02040503050406030204" pitchFamily="18" charset="0"/>
                <a:cs typeface="Calibri"/>
              </a:rPr>
              <a:t>la</a:t>
            </a:r>
            <a:r>
              <a:rPr sz="2800" spc="-60" dirty="0">
                <a:solidFill>
                  <a:srgbClr val="484D67"/>
                </a:solidFill>
                <a:latin typeface="Cambria" panose="02040503050406030204" pitchFamily="18" charset="0"/>
                <a:ea typeface="Cambria" panose="02040503050406030204" pitchFamily="18" charset="0"/>
                <a:cs typeface="Calibri"/>
              </a:rPr>
              <a:t> </a:t>
            </a:r>
            <a:r>
              <a:rPr sz="2800" spc="80" dirty="0">
                <a:solidFill>
                  <a:srgbClr val="2D2D2D"/>
                </a:solidFill>
                <a:latin typeface="Cambria" panose="02040503050406030204" pitchFamily="18" charset="0"/>
                <a:ea typeface="Cambria" panose="02040503050406030204" pitchFamily="18" charset="0"/>
                <a:cs typeface="Calibri"/>
              </a:rPr>
              <a:t>mediación,</a:t>
            </a:r>
            <a:r>
              <a:rPr sz="2800" spc="85" dirty="0">
                <a:solidFill>
                  <a:srgbClr val="2D2D2D"/>
                </a:solidFill>
                <a:latin typeface="Cambria" panose="02040503050406030204" pitchFamily="18" charset="0"/>
                <a:ea typeface="Cambria" panose="02040503050406030204" pitchFamily="18" charset="0"/>
                <a:cs typeface="Calibri"/>
              </a:rPr>
              <a:t> </a:t>
            </a:r>
            <a:r>
              <a:rPr sz="2800" spc="55" dirty="0">
                <a:solidFill>
                  <a:srgbClr val="2D2D2D"/>
                </a:solidFill>
                <a:latin typeface="Cambria" panose="02040503050406030204" pitchFamily="18" charset="0"/>
                <a:ea typeface="Cambria" panose="02040503050406030204" pitchFamily="18" charset="0"/>
                <a:cs typeface="Calibri"/>
              </a:rPr>
              <a:t>exigir</a:t>
            </a:r>
            <a:r>
              <a:rPr sz="2800" spc="200" dirty="0">
                <a:solidFill>
                  <a:srgbClr val="2D2D2D"/>
                </a:solidFill>
                <a:latin typeface="Cambria" panose="02040503050406030204" pitchFamily="18" charset="0"/>
                <a:ea typeface="Cambria" panose="02040503050406030204" pitchFamily="18" charset="0"/>
                <a:cs typeface="Calibri"/>
              </a:rPr>
              <a:t> </a:t>
            </a:r>
            <a:r>
              <a:rPr sz="2800" spc="75" dirty="0">
                <a:solidFill>
                  <a:srgbClr val="2B2B2B"/>
                </a:solidFill>
                <a:latin typeface="Cambria" panose="02040503050406030204" pitchFamily="18" charset="0"/>
                <a:ea typeface="Cambria" panose="02040503050406030204" pitchFamily="18" charset="0"/>
                <a:cs typeface="Calibri"/>
              </a:rPr>
              <a:t>ese</a:t>
            </a:r>
            <a:r>
              <a:rPr sz="2800" spc="315" dirty="0">
                <a:solidFill>
                  <a:srgbClr val="2B2B2B"/>
                </a:solidFill>
                <a:latin typeface="Cambria" panose="02040503050406030204" pitchFamily="18" charset="0"/>
                <a:ea typeface="Cambria" panose="02040503050406030204" pitchFamily="18" charset="0"/>
                <a:cs typeface="Calibri"/>
              </a:rPr>
              <a:t> </a:t>
            </a:r>
            <a:r>
              <a:rPr sz="2800" spc="80" dirty="0" err="1" smtClean="0">
                <a:solidFill>
                  <a:srgbClr val="2F2F2F"/>
                </a:solidFill>
                <a:latin typeface="Cambria" panose="02040503050406030204" pitchFamily="18" charset="0"/>
                <a:ea typeface="Cambria" panose="02040503050406030204" pitchFamily="18" charset="0"/>
                <a:cs typeface="Calibri"/>
              </a:rPr>
              <a:t>requisito</a:t>
            </a:r>
            <a:r>
              <a:rPr lang="es-AR" sz="2800" spc="80" dirty="0" smtClean="0">
                <a:solidFill>
                  <a:srgbClr val="2F2F2F"/>
                </a:solidFill>
                <a:latin typeface="Cambria" panose="02040503050406030204" pitchFamily="18" charset="0"/>
                <a:ea typeface="Cambria" panose="02040503050406030204" pitchFamily="18" charset="0"/>
                <a:cs typeface="Calibri"/>
              </a:rPr>
              <a:t> en un pedido de alimentos urgentes, implicaría desvirtuar la naturaleza y el fin </a:t>
            </a:r>
            <a:r>
              <a:rPr sz="2800" spc="85" dirty="0" smtClean="0">
                <a:solidFill>
                  <a:srgbClr val="2F2F2F"/>
                </a:solidFill>
                <a:latin typeface="Cambria" panose="02040503050406030204" pitchFamily="18" charset="0"/>
                <a:ea typeface="Cambria" panose="02040503050406030204" pitchFamily="18" charset="0"/>
                <a:cs typeface="Calibri"/>
              </a:rPr>
              <a:t>del</a:t>
            </a:r>
            <a:r>
              <a:rPr sz="2800" spc="-15" dirty="0" smtClean="0">
                <a:solidFill>
                  <a:srgbClr val="2F2F2F"/>
                </a:solidFill>
                <a:latin typeface="Cambria" panose="02040503050406030204" pitchFamily="18" charset="0"/>
                <a:ea typeface="Cambria" panose="02040503050406030204" pitchFamily="18" charset="0"/>
                <a:cs typeface="Calibri"/>
              </a:rPr>
              <a:t> </a:t>
            </a:r>
            <a:r>
              <a:rPr sz="2800" spc="140" dirty="0" err="1">
                <a:solidFill>
                  <a:srgbClr val="2B2B2B"/>
                </a:solidFill>
                <a:latin typeface="Cambria" panose="02040503050406030204" pitchFamily="18" charset="0"/>
                <a:ea typeface="Cambria" panose="02040503050406030204" pitchFamily="18" charset="0"/>
                <a:cs typeface="Calibri"/>
              </a:rPr>
              <a:t>proceso</a:t>
            </a:r>
            <a:r>
              <a:rPr sz="2800" spc="165" dirty="0">
                <a:solidFill>
                  <a:srgbClr val="2B2B2B"/>
                </a:solidFill>
                <a:latin typeface="Cambria" panose="02040503050406030204" pitchFamily="18" charset="0"/>
                <a:ea typeface="Cambria" panose="02040503050406030204" pitchFamily="18" charset="0"/>
                <a:cs typeface="Calibri"/>
              </a:rPr>
              <a:t> </a:t>
            </a:r>
            <a:r>
              <a:rPr lang="es-AR" sz="2800" spc="165" dirty="0" smtClean="0">
                <a:solidFill>
                  <a:srgbClr val="2B2B2B"/>
                </a:solidFill>
                <a:latin typeface="Cambria" panose="02040503050406030204" pitchFamily="18" charset="0"/>
                <a:ea typeface="Cambria" panose="02040503050406030204" pitchFamily="18" charset="0"/>
                <a:cs typeface="Calibri"/>
              </a:rPr>
              <a:t>regulado a esos fines, </a:t>
            </a:r>
            <a:r>
              <a:rPr sz="2800" spc="150" dirty="0" smtClean="0">
                <a:solidFill>
                  <a:srgbClr val="313131"/>
                </a:solidFill>
                <a:latin typeface="Cambria" panose="02040503050406030204" pitchFamily="18" charset="0"/>
                <a:ea typeface="Cambria" panose="02040503050406030204" pitchFamily="18" charset="0"/>
                <a:cs typeface="Calibri"/>
              </a:rPr>
              <a:t>con</a:t>
            </a:r>
            <a:r>
              <a:rPr sz="2800" spc="-25" dirty="0" smtClean="0">
                <a:solidFill>
                  <a:srgbClr val="313131"/>
                </a:solidFill>
                <a:latin typeface="Cambria" panose="02040503050406030204" pitchFamily="18" charset="0"/>
                <a:ea typeface="Cambria" panose="02040503050406030204" pitchFamily="18" charset="0"/>
                <a:cs typeface="Calibri"/>
              </a:rPr>
              <a:t> </a:t>
            </a:r>
            <a:r>
              <a:rPr sz="2800" spc="110" dirty="0">
                <a:solidFill>
                  <a:srgbClr val="484D67"/>
                </a:solidFill>
                <a:latin typeface="Cambria" panose="02040503050406030204" pitchFamily="18" charset="0"/>
                <a:ea typeface="Cambria" panose="02040503050406030204" pitchFamily="18" charset="0"/>
                <a:cs typeface="Calibri"/>
              </a:rPr>
              <a:t>la</a:t>
            </a:r>
            <a:r>
              <a:rPr sz="2800" spc="-90" dirty="0">
                <a:solidFill>
                  <a:srgbClr val="484D67"/>
                </a:solidFill>
                <a:latin typeface="Cambria" panose="02040503050406030204" pitchFamily="18" charset="0"/>
                <a:ea typeface="Cambria" panose="02040503050406030204" pitchFamily="18" charset="0"/>
                <a:cs typeface="Calibri"/>
              </a:rPr>
              <a:t> </a:t>
            </a:r>
            <a:r>
              <a:rPr sz="2800" spc="90" dirty="0">
                <a:solidFill>
                  <a:srgbClr val="2F2F2F"/>
                </a:solidFill>
                <a:latin typeface="Cambria" panose="02040503050406030204" pitchFamily="18" charset="0"/>
                <a:ea typeface="Cambria" panose="02040503050406030204" pitchFamily="18" charset="0"/>
                <a:cs typeface="Calibri"/>
              </a:rPr>
              <a:t>consiguiente</a:t>
            </a:r>
            <a:r>
              <a:rPr sz="2800" spc="405" dirty="0">
                <a:solidFill>
                  <a:srgbClr val="2F2F2F"/>
                </a:solidFill>
                <a:latin typeface="Cambria" panose="02040503050406030204" pitchFamily="18" charset="0"/>
                <a:ea typeface="Cambria" panose="02040503050406030204" pitchFamily="18" charset="0"/>
                <a:cs typeface="Calibri"/>
              </a:rPr>
              <a:t> </a:t>
            </a:r>
            <a:r>
              <a:rPr sz="2800" spc="50" dirty="0">
                <a:solidFill>
                  <a:srgbClr val="343434"/>
                </a:solidFill>
                <a:latin typeface="Cambria" panose="02040503050406030204" pitchFamily="18" charset="0"/>
                <a:ea typeface="Cambria" panose="02040503050406030204" pitchFamily="18" charset="0"/>
                <a:cs typeface="Calibri"/>
              </a:rPr>
              <a:t>frustración </a:t>
            </a:r>
            <a:r>
              <a:rPr sz="2800" spc="85" dirty="0">
                <a:solidFill>
                  <a:srgbClr val="2F2F2F"/>
                </a:solidFill>
                <a:latin typeface="Cambria" panose="02040503050406030204" pitchFamily="18" charset="0"/>
                <a:ea typeface="Cambria" panose="02040503050406030204" pitchFamily="18" charset="0"/>
                <a:cs typeface="Calibri"/>
              </a:rPr>
              <a:t>del</a:t>
            </a:r>
            <a:r>
              <a:rPr sz="2800" spc="-15" dirty="0">
                <a:solidFill>
                  <a:srgbClr val="2F2F2F"/>
                </a:solidFill>
                <a:latin typeface="Cambria" panose="02040503050406030204" pitchFamily="18" charset="0"/>
                <a:ea typeface="Cambria" panose="02040503050406030204" pitchFamily="18" charset="0"/>
                <a:cs typeface="Calibri"/>
              </a:rPr>
              <a:t> </a:t>
            </a:r>
            <a:r>
              <a:rPr sz="2800" spc="100" dirty="0">
                <a:solidFill>
                  <a:srgbClr val="2D2D2D"/>
                </a:solidFill>
                <a:latin typeface="Cambria" panose="02040503050406030204" pitchFamily="18" charset="0"/>
                <a:ea typeface="Cambria" panose="02040503050406030204" pitchFamily="18" charset="0"/>
                <a:cs typeface="Calibri"/>
              </a:rPr>
              <a:t>principio</a:t>
            </a:r>
            <a:r>
              <a:rPr sz="2800" spc="190" dirty="0">
                <a:solidFill>
                  <a:srgbClr val="2D2D2D"/>
                </a:solidFill>
                <a:latin typeface="Cambria" panose="02040503050406030204" pitchFamily="18" charset="0"/>
                <a:ea typeface="Cambria" panose="02040503050406030204" pitchFamily="18" charset="0"/>
                <a:cs typeface="Calibri"/>
              </a:rPr>
              <a:t> </a:t>
            </a:r>
            <a:r>
              <a:rPr sz="2800" spc="135" dirty="0">
                <a:solidFill>
                  <a:srgbClr val="2F2F2F"/>
                </a:solidFill>
                <a:latin typeface="Cambria" panose="02040503050406030204" pitchFamily="18" charset="0"/>
                <a:ea typeface="Cambria" panose="02040503050406030204" pitchFamily="18" charset="0"/>
                <a:cs typeface="Calibri"/>
              </a:rPr>
              <a:t>de</a:t>
            </a:r>
            <a:r>
              <a:rPr sz="2800" spc="20" dirty="0">
                <a:solidFill>
                  <a:srgbClr val="2F2F2F"/>
                </a:solidFill>
                <a:latin typeface="Cambria" panose="02040503050406030204" pitchFamily="18" charset="0"/>
                <a:ea typeface="Cambria" panose="02040503050406030204" pitchFamily="18" charset="0"/>
                <a:cs typeface="Calibri"/>
              </a:rPr>
              <a:t> </a:t>
            </a:r>
            <a:r>
              <a:rPr sz="2800" b="1" dirty="0">
                <a:solidFill>
                  <a:srgbClr val="333333"/>
                </a:solidFill>
                <a:latin typeface="Cambria" panose="02040503050406030204" pitchFamily="18" charset="0"/>
                <a:ea typeface="Cambria" panose="02040503050406030204" pitchFamily="18" charset="0"/>
                <a:cs typeface="Calibri"/>
              </a:rPr>
              <a:t>"tutela</a:t>
            </a:r>
            <a:r>
              <a:rPr sz="2800" b="1" spc="110" dirty="0">
                <a:solidFill>
                  <a:srgbClr val="333333"/>
                </a:solidFill>
                <a:latin typeface="Cambria" panose="02040503050406030204" pitchFamily="18" charset="0"/>
                <a:ea typeface="Cambria" panose="02040503050406030204" pitchFamily="18" charset="0"/>
                <a:cs typeface="Calibri"/>
              </a:rPr>
              <a:t> </a:t>
            </a:r>
            <a:r>
              <a:rPr sz="2800" b="1" spc="75" dirty="0">
                <a:solidFill>
                  <a:srgbClr val="2F2F2F"/>
                </a:solidFill>
                <a:latin typeface="Cambria" panose="02040503050406030204" pitchFamily="18" charset="0"/>
                <a:ea typeface="Cambria" panose="02040503050406030204" pitchFamily="18" charset="0"/>
                <a:cs typeface="Calibri"/>
              </a:rPr>
              <a:t>judicial</a:t>
            </a:r>
            <a:r>
              <a:rPr sz="2800" b="1" spc="175" dirty="0">
                <a:solidFill>
                  <a:srgbClr val="2F2F2F"/>
                </a:solidFill>
                <a:latin typeface="Cambria" panose="02040503050406030204" pitchFamily="18" charset="0"/>
                <a:ea typeface="Cambria" panose="02040503050406030204" pitchFamily="18" charset="0"/>
                <a:cs typeface="Calibri"/>
              </a:rPr>
              <a:t> </a:t>
            </a:r>
            <a:r>
              <a:rPr sz="2800" b="1" spc="70" dirty="0">
                <a:solidFill>
                  <a:srgbClr val="313131"/>
                </a:solidFill>
                <a:latin typeface="Cambria" panose="02040503050406030204" pitchFamily="18" charset="0"/>
                <a:ea typeface="Cambria" panose="02040503050406030204" pitchFamily="18" charset="0"/>
                <a:cs typeface="Calibri"/>
              </a:rPr>
              <a:t>efectiva"</a:t>
            </a:r>
            <a:r>
              <a:rPr sz="2800" b="1" spc="114" dirty="0">
                <a:solidFill>
                  <a:srgbClr val="313131"/>
                </a:solidFill>
                <a:latin typeface="Cambria" panose="02040503050406030204" pitchFamily="18" charset="0"/>
                <a:ea typeface="Cambria" panose="02040503050406030204" pitchFamily="18" charset="0"/>
                <a:cs typeface="Calibri"/>
              </a:rPr>
              <a:t> </a:t>
            </a:r>
            <a:r>
              <a:rPr sz="2800" b="1" spc="90" dirty="0">
                <a:solidFill>
                  <a:srgbClr val="34465B"/>
                </a:solidFill>
                <a:latin typeface="Cambria" panose="02040503050406030204" pitchFamily="18" charset="0"/>
                <a:ea typeface="Cambria" panose="02040503050406030204" pitchFamily="18" charset="0"/>
                <a:cs typeface="Calibri"/>
              </a:rPr>
              <a:t>o</a:t>
            </a:r>
            <a:r>
              <a:rPr sz="2800" b="1" spc="-45" dirty="0">
                <a:solidFill>
                  <a:srgbClr val="34465B"/>
                </a:solidFill>
                <a:latin typeface="Cambria" panose="02040503050406030204" pitchFamily="18" charset="0"/>
                <a:ea typeface="Cambria" panose="02040503050406030204" pitchFamily="18" charset="0"/>
                <a:cs typeface="Calibri"/>
              </a:rPr>
              <a:t> </a:t>
            </a:r>
            <a:r>
              <a:rPr sz="2800" b="1" spc="135" dirty="0">
                <a:solidFill>
                  <a:srgbClr val="313131"/>
                </a:solidFill>
                <a:latin typeface="Cambria" panose="02040503050406030204" pitchFamily="18" charset="0"/>
                <a:ea typeface="Cambria" panose="02040503050406030204" pitchFamily="18" charset="0"/>
                <a:cs typeface="Calibri"/>
              </a:rPr>
              <a:t>“</a:t>
            </a:r>
            <a:r>
              <a:rPr sz="2800" b="1" spc="135" dirty="0" err="1">
                <a:solidFill>
                  <a:srgbClr val="313131"/>
                </a:solidFill>
                <a:latin typeface="Cambria" panose="02040503050406030204" pitchFamily="18" charset="0"/>
                <a:ea typeface="Cambria" panose="02040503050406030204" pitchFamily="18" charset="0"/>
                <a:cs typeface="Calibri"/>
              </a:rPr>
              <a:t>jurisdicción</a:t>
            </a:r>
            <a:r>
              <a:rPr sz="2800" b="1" spc="295" dirty="0">
                <a:solidFill>
                  <a:srgbClr val="313131"/>
                </a:solidFill>
                <a:latin typeface="Cambria" panose="02040503050406030204" pitchFamily="18" charset="0"/>
                <a:ea typeface="Cambria" panose="02040503050406030204" pitchFamily="18" charset="0"/>
                <a:cs typeface="Calibri"/>
              </a:rPr>
              <a:t> </a:t>
            </a:r>
            <a:r>
              <a:rPr sz="2800" b="1" spc="45" dirty="0" err="1" smtClean="0">
                <a:solidFill>
                  <a:srgbClr val="363636"/>
                </a:solidFill>
                <a:latin typeface="Cambria" panose="02040503050406030204" pitchFamily="18" charset="0"/>
                <a:ea typeface="Cambria" panose="02040503050406030204" pitchFamily="18" charset="0"/>
                <a:cs typeface="Calibri"/>
              </a:rPr>
              <a:t>oportuna</a:t>
            </a:r>
            <a:r>
              <a:rPr lang="es-AR" sz="2800" b="1" spc="45" dirty="0" smtClean="0">
                <a:solidFill>
                  <a:srgbClr val="363636"/>
                </a:solidFill>
                <a:latin typeface="Cambria" panose="02040503050406030204" pitchFamily="18" charset="0"/>
                <a:ea typeface="Cambria" panose="02040503050406030204" pitchFamily="18" charset="0"/>
                <a:cs typeface="Calibri"/>
              </a:rPr>
              <a:t>"</a:t>
            </a:r>
            <a:endParaRPr sz="2800" b="1" dirty="0">
              <a:latin typeface="Cambria" panose="02040503050406030204" pitchFamily="18" charset="0"/>
              <a:ea typeface="Cambria" panose="02040503050406030204" pitchFamily="18" charset="0"/>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4526" y="2183179"/>
            <a:ext cx="180622" cy="8340060"/>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1439251" y="2817056"/>
            <a:ext cx="17336770" cy="4394152"/>
          </a:xfrm>
          <a:prstGeom prst="rect">
            <a:avLst/>
          </a:prstGeom>
        </p:spPr>
        <p:txBody>
          <a:bodyPr vert="horz" wrap="square" lIns="0" tIns="12065" rIns="0" bIns="0" rtlCol="0">
            <a:spAutoFit/>
          </a:bodyPr>
          <a:lstStyle/>
          <a:p>
            <a:pPr marL="21590" marR="257810" indent="-4445">
              <a:lnSpc>
                <a:spcPct val="109100"/>
              </a:lnSpc>
              <a:spcBef>
                <a:spcPts val="95"/>
              </a:spcBef>
            </a:pPr>
            <a:r>
              <a:rPr lang="es-AR" sz="2800" dirty="0" smtClean="0">
                <a:solidFill>
                  <a:schemeClr val="tx1"/>
                </a:solidFill>
                <a:latin typeface="Cambria" panose="02040503050406030204" pitchFamily="18" charset="0"/>
                <a:ea typeface="Cambria" panose="02040503050406030204" pitchFamily="18" charset="0"/>
                <a:cs typeface="Calibri"/>
              </a:rPr>
              <a:t>“</a:t>
            </a:r>
            <a:r>
              <a:rPr sz="2800" dirty="0" err="1" smtClean="0">
                <a:solidFill>
                  <a:schemeClr val="tx1"/>
                </a:solidFill>
                <a:latin typeface="Cambria" panose="02040503050406030204" pitchFamily="18" charset="0"/>
                <a:ea typeface="Cambria" panose="02040503050406030204" pitchFamily="18" charset="0"/>
                <a:cs typeface="Calibri"/>
              </a:rPr>
              <a:t>Es</a:t>
            </a:r>
            <a:r>
              <a:rPr sz="2800" spc="535" dirty="0" smtClean="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claro</a:t>
            </a:r>
            <a:r>
              <a:rPr sz="2800" spc="14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que,</a:t>
            </a:r>
            <a:r>
              <a:rPr sz="2800" spc="-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en</a:t>
            </a:r>
            <a:r>
              <a:rPr sz="2800" spc="8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el</a:t>
            </a:r>
            <a:r>
              <a:rPr sz="2800" spc="80" dirty="0">
                <a:solidFill>
                  <a:schemeClr val="tx1"/>
                </a:solidFill>
                <a:latin typeface="Cambria" panose="02040503050406030204" pitchFamily="18" charset="0"/>
                <a:ea typeface="Cambria" panose="02040503050406030204" pitchFamily="18" charset="0"/>
                <a:cs typeface="Calibri"/>
              </a:rPr>
              <a:t> </a:t>
            </a:r>
            <a:r>
              <a:rPr sz="2800" spc="75" dirty="0">
                <a:solidFill>
                  <a:schemeClr val="tx1"/>
                </a:solidFill>
                <a:latin typeface="Cambria" panose="02040503050406030204" pitchFamily="18" charset="0"/>
                <a:ea typeface="Cambria" panose="02040503050406030204" pitchFamily="18" charset="0"/>
                <a:cs typeface="Calibri"/>
              </a:rPr>
              <a:t>supuesto</a:t>
            </a:r>
            <a:r>
              <a:rPr sz="2800" spc="20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del</a:t>
            </a:r>
            <a:r>
              <a:rPr sz="2800" spc="5" dirty="0">
                <a:solidFill>
                  <a:schemeClr val="tx1"/>
                </a:solidFill>
                <a:latin typeface="Cambria" panose="02040503050406030204" pitchFamily="18" charset="0"/>
                <a:ea typeface="Cambria" panose="02040503050406030204" pitchFamily="18" charset="0"/>
                <a:cs typeface="Calibri"/>
              </a:rPr>
              <a:t> </a:t>
            </a:r>
            <a:r>
              <a:rPr sz="2800" spc="90" dirty="0">
                <a:solidFill>
                  <a:schemeClr val="tx1"/>
                </a:solidFill>
                <a:latin typeface="Cambria" panose="02040503050406030204" pitchFamily="18" charset="0"/>
                <a:ea typeface="Cambria" panose="02040503050406030204" pitchFamily="18" charset="0"/>
                <a:cs typeface="Calibri"/>
              </a:rPr>
              <a:t>proceso</a:t>
            </a:r>
            <a:r>
              <a:rPr sz="2800" spc="13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urgente</a:t>
            </a:r>
            <a:r>
              <a:rPr sz="2800" spc="229" dirty="0">
                <a:solidFill>
                  <a:schemeClr val="tx1"/>
                </a:solidFill>
                <a:latin typeface="Cambria" panose="02040503050406030204" pitchFamily="18" charset="0"/>
                <a:ea typeface="Cambria" panose="02040503050406030204" pitchFamily="18" charset="0"/>
                <a:cs typeface="Calibri"/>
              </a:rPr>
              <a:t> </a:t>
            </a:r>
            <a:r>
              <a:rPr sz="2800" spc="50" dirty="0">
                <a:solidFill>
                  <a:schemeClr val="tx1"/>
                </a:solidFill>
                <a:latin typeface="Cambria" panose="02040503050406030204" pitchFamily="18" charset="0"/>
                <a:ea typeface="Cambria" panose="02040503050406030204" pitchFamily="18" charset="0"/>
                <a:cs typeface="Calibri"/>
              </a:rPr>
              <a:t>contenido</a:t>
            </a:r>
            <a:r>
              <a:rPr sz="2800" spc="21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en</a:t>
            </a:r>
            <a:r>
              <a:rPr sz="2800" spc="8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el</a:t>
            </a:r>
            <a:r>
              <a:rPr sz="2800" spc="6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art.</a:t>
            </a:r>
            <a:r>
              <a:rPr sz="2800" spc="12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64</a:t>
            </a:r>
            <a:r>
              <a:rPr sz="2800" spc="5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del</a:t>
            </a:r>
            <a:r>
              <a:rPr sz="2800" spc="80" dirty="0">
                <a:solidFill>
                  <a:schemeClr val="tx1"/>
                </a:solidFill>
                <a:latin typeface="Cambria" panose="02040503050406030204" pitchFamily="18" charset="0"/>
                <a:ea typeface="Cambria" panose="02040503050406030204" pitchFamily="18" charset="0"/>
                <a:cs typeface="Calibri"/>
              </a:rPr>
              <a:t> </a:t>
            </a:r>
            <a:r>
              <a:rPr sz="2800" spc="75" dirty="0">
                <a:solidFill>
                  <a:schemeClr val="tx1"/>
                </a:solidFill>
                <a:latin typeface="Cambria" panose="02040503050406030204" pitchFamily="18" charset="0"/>
                <a:ea typeface="Cambria" panose="02040503050406030204" pitchFamily="18" charset="0"/>
                <a:cs typeface="Calibri"/>
              </a:rPr>
              <a:t>CPFyVF,</a:t>
            </a:r>
            <a:r>
              <a:rPr sz="2800" spc="-4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no</a:t>
            </a:r>
            <a:r>
              <a:rPr sz="2800" spc="2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resulta</a:t>
            </a:r>
            <a:r>
              <a:rPr sz="2800" spc="7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aplicable</a:t>
            </a:r>
            <a:r>
              <a:rPr sz="2800" spc="29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el</a:t>
            </a:r>
            <a:r>
              <a:rPr sz="2800" spc="-2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plazo</a:t>
            </a:r>
            <a:r>
              <a:rPr sz="2800" spc="145" dirty="0">
                <a:solidFill>
                  <a:schemeClr val="tx1"/>
                </a:solidFill>
                <a:latin typeface="Cambria" panose="02040503050406030204" pitchFamily="18" charset="0"/>
                <a:ea typeface="Cambria" panose="02040503050406030204" pitchFamily="18" charset="0"/>
                <a:cs typeface="Calibri"/>
              </a:rPr>
              <a:t> </a:t>
            </a:r>
            <a:r>
              <a:rPr sz="2800" spc="85" dirty="0">
                <a:solidFill>
                  <a:schemeClr val="tx1"/>
                </a:solidFill>
                <a:latin typeface="Cambria" panose="02040503050406030204" pitchFamily="18" charset="0"/>
                <a:ea typeface="Cambria" panose="02040503050406030204" pitchFamily="18" charset="0"/>
                <a:cs typeface="Calibri"/>
              </a:rPr>
              <a:t>de</a:t>
            </a:r>
            <a:r>
              <a:rPr sz="2800" spc="15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tres</a:t>
            </a:r>
            <a:r>
              <a:rPr sz="2800" spc="195" dirty="0">
                <a:solidFill>
                  <a:schemeClr val="tx1"/>
                </a:solidFill>
                <a:latin typeface="Cambria" panose="02040503050406030204" pitchFamily="18" charset="0"/>
                <a:ea typeface="Cambria" panose="02040503050406030204" pitchFamily="18" charset="0"/>
                <a:cs typeface="Calibri"/>
              </a:rPr>
              <a:t> </a:t>
            </a:r>
            <a:r>
              <a:rPr sz="2800" spc="-25" dirty="0">
                <a:solidFill>
                  <a:schemeClr val="tx1"/>
                </a:solidFill>
                <a:latin typeface="Cambria" panose="02040503050406030204" pitchFamily="18" charset="0"/>
                <a:ea typeface="Cambria" panose="02040503050406030204" pitchFamily="18" charset="0"/>
                <a:cs typeface="Calibri"/>
              </a:rPr>
              <a:t>(3) </a:t>
            </a:r>
            <a:r>
              <a:rPr sz="2800" dirty="0">
                <a:solidFill>
                  <a:schemeClr val="tx1"/>
                </a:solidFill>
                <a:latin typeface="Cambria" panose="02040503050406030204" pitchFamily="18" charset="0"/>
                <a:ea typeface="Cambria" panose="02040503050406030204" pitchFamily="18" charset="0"/>
                <a:cs typeface="Calibri"/>
              </a:rPr>
              <a:t>días</a:t>
            </a:r>
            <a:r>
              <a:rPr sz="2800" spc="220" dirty="0">
                <a:solidFill>
                  <a:schemeClr val="tx1"/>
                </a:solidFill>
                <a:latin typeface="Cambria" panose="02040503050406030204" pitchFamily="18" charset="0"/>
                <a:ea typeface="Cambria" panose="02040503050406030204" pitchFamily="18" charset="0"/>
                <a:cs typeface="Calibri"/>
              </a:rPr>
              <a:t> </a:t>
            </a:r>
            <a:r>
              <a:rPr sz="2800" spc="50" dirty="0">
                <a:solidFill>
                  <a:schemeClr val="tx1"/>
                </a:solidFill>
                <a:latin typeface="Cambria" panose="02040503050406030204" pitchFamily="18" charset="0"/>
                <a:ea typeface="Cambria" panose="02040503050406030204" pitchFamily="18" charset="0"/>
                <a:cs typeface="Calibri"/>
              </a:rPr>
              <a:t>contenido</a:t>
            </a:r>
            <a:r>
              <a:rPr sz="2800" spc="17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en</a:t>
            </a:r>
            <a:r>
              <a:rPr sz="2800" spc="4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el</a:t>
            </a:r>
            <a:r>
              <a:rPr sz="2800" spc="30" dirty="0">
                <a:solidFill>
                  <a:schemeClr val="tx1"/>
                </a:solidFill>
                <a:latin typeface="Cambria" panose="02040503050406030204" pitchFamily="18" charset="0"/>
                <a:ea typeface="Cambria" panose="02040503050406030204" pitchFamily="18" charset="0"/>
                <a:cs typeface="Calibri"/>
              </a:rPr>
              <a:t> </a:t>
            </a:r>
            <a:r>
              <a:rPr sz="2800" spc="-10" dirty="0">
                <a:solidFill>
                  <a:schemeClr val="tx1"/>
                </a:solidFill>
                <a:latin typeface="Cambria" panose="02040503050406030204" pitchFamily="18" charset="0"/>
                <a:ea typeface="Cambria" panose="02040503050406030204" pitchFamily="18" charset="0"/>
                <a:cs typeface="Calibri"/>
              </a:rPr>
              <a:t>art.</a:t>
            </a:r>
            <a:r>
              <a:rPr sz="2800" spc="70" dirty="0">
                <a:solidFill>
                  <a:schemeClr val="tx1"/>
                </a:solidFill>
                <a:latin typeface="Cambria" panose="02040503050406030204" pitchFamily="18" charset="0"/>
                <a:ea typeface="Cambria" panose="02040503050406030204" pitchFamily="18" charset="0"/>
                <a:cs typeface="Calibri"/>
              </a:rPr>
              <a:t> </a:t>
            </a:r>
            <a:r>
              <a:rPr sz="2800" spc="110" dirty="0">
                <a:solidFill>
                  <a:schemeClr val="tx1"/>
                </a:solidFill>
                <a:latin typeface="Cambria" panose="02040503050406030204" pitchFamily="18" charset="0"/>
                <a:ea typeface="Cambria" panose="02040503050406030204" pitchFamily="18" charset="0"/>
                <a:cs typeface="Calibri"/>
              </a:rPr>
              <a:t>26</a:t>
            </a:r>
            <a:r>
              <a:rPr sz="2800" spc="65" dirty="0">
                <a:solidFill>
                  <a:schemeClr val="tx1"/>
                </a:solidFill>
                <a:latin typeface="Cambria" panose="02040503050406030204" pitchFamily="18" charset="0"/>
                <a:ea typeface="Cambria" panose="02040503050406030204" pitchFamily="18" charset="0"/>
                <a:cs typeface="Calibri"/>
              </a:rPr>
              <a:t> </a:t>
            </a:r>
            <a:r>
              <a:rPr sz="2800" spc="55" dirty="0">
                <a:solidFill>
                  <a:schemeClr val="tx1"/>
                </a:solidFill>
                <a:latin typeface="Cambria" panose="02040503050406030204" pitchFamily="18" charset="0"/>
                <a:ea typeface="Cambria" panose="02040503050406030204" pitchFamily="18" charset="0"/>
                <a:cs typeface="Calibri"/>
              </a:rPr>
              <a:t>inc.</a:t>
            </a:r>
            <a:r>
              <a:rPr sz="2800" spc="-35" dirty="0">
                <a:solidFill>
                  <a:schemeClr val="tx1"/>
                </a:solidFill>
                <a:latin typeface="Cambria" panose="02040503050406030204" pitchFamily="18" charset="0"/>
                <a:ea typeface="Cambria" panose="02040503050406030204" pitchFamily="18" charset="0"/>
                <a:cs typeface="Calibri"/>
              </a:rPr>
              <a:t> </a:t>
            </a:r>
            <a:r>
              <a:rPr sz="2800" spc="90" dirty="0">
                <a:solidFill>
                  <a:schemeClr val="tx1"/>
                </a:solidFill>
                <a:latin typeface="Cambria" panose="02040503050406030204" pitchFamily="18" charset="0"/>
                <a:ea typeface="Cambria" panose="02040503050406030204" pitchFamily="18" charset="0"/>
                <a:cs typeface="Calibri"/>
              </a:rPr>
              <a:t>b</a:t>
            </a:r>
            <a:r>
              <a:rPr sz="2800" spc="19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del</a:t>
            </a:r>
            <a:r>
              <a:rPr sz="2800" spc="-30" dirty="0">
                <a:solidFill>
                  <a:schemeClr val="tx1"/>
                </a:solidFill>
                <a:latin typeface="Cambria" panose="02040503050406030204" pitchFamily="18" charset="0"/>
                <a:ea typeface="Cambria" panose="02040503050406030204" pitchFamily="18" charset="0"/>
                <a:cs typeface="Calibri"/>
              </a:rPr>
              <a:t> </a:t>
            </a:r>
            <a:r>
              <a:rPr sz="2800" spc="65" dirty="0">
                <a:solidFill>
                  <a:schemeClr val="tx1"/>
                </a:solidFill>
                <a:latin typeface="Cambria" panose="02040503050406030204" pitchFamily="18" charset="0"/>
                <a:ea typeface="Cambria" panose="02040503050406030204" pitchFamily="18" charset="0"/>
                <a:cs typeface="Calibri"/>
              </a:rPr>
              <a:t>mismo</a:t>
            </a:r>
            <a:r>
              <a:rPr sz="2800" spc="145" dirty="0">
                <a:solidFill>
                  <a:schemeClr val="tx1"/>
                </a:solidFill>
                <a:latin typeface="Cambria" panose="02040503050406030204" pitchFamily="18" charset="0"/>
                <a:ea typeface="Cambria" panose="02040503050406030204" pitchFamily="18" charset="0"/>
                <a:cs typeface="Calibri"/>
              </a:rPr>
              <a:t> </a:t>
            </a:r>
            <a:r>
              <a:rPr sz="2800" spc="65" dirty="0">
                <a:solidFill>
                  <a:schemeClr val="tx1"/>
                </a:solidFill>
                <a:latin typeface="Cambria" panose="02040503050406030204" pitchFamily="18" charset="0"/>
                <a:ea typeface="Cambria" panose="02040503050406030204" pitchFamily="18" charset="0"/>
                <a:cs typeface="Calibri"/>
              </a:rPr>
              <a:t>cuerpo</a:t>
            </a:r>
            <a:r>
              <a:rPr sz="2800" spc="80" dirty="0">
                <a:solidFill>
                  <a:schemeClr val="tx1"/>
                </a:solidFill>
                <a:latin typeface="Cambria" panose="02040503050406030204" pitchFamily="18" charset="0"/>
                <a:ea typeface="Cambria" panose="02040503050406030204" pitchFamily="18" charset="0"/>
                <a:cs typeface="Calibri"/>
              </a:rPr>
              <a:t> </a:t>
            </a:r>
            <a:r>
              <a:rPr sz="2800" spc="-10" dirty="0">
                <a:solidFill>
                  <a:schemeClr val="tx1"/>
                </a:solidFill>
                <a:latin typeface="Cambria" panose="02040503050406030204" pitchFamily="18" charset="0"/>
                <a:ea typeface="Cambria" panose="02040503050406030204" pitchFamily="18" charset="0"/>
                <a:cs typeface="Calibri"/>
              </a:rPr>
              <a:t>legal.</a:t>
            </a:r>
            <a:endParaRPr sz="2800" dirty="0">
              <a:solidFill>
                <a:schemeClr val="tx1"/>
              </a:solidFill>
              <a:latin typeface="Cambria" panose="02040503050406030204" pitchFamily="18" charset="0"/>
              <a:ea typeface="Cambria" panose="02040503050406030204" pitchFamily="18" charset="0"/>
              <a:cs typeface="Calibri"/>
            </a:endParaRPr>
          </a:p>
          <a:p>
            <a:pPr>
              <a:lnSpc>
                <a:spcPct val="100000"/>
              </a:lnSpc>
              <a:spcBef>
                <a:spcPts val="1030"/>
              </a:spcBef>
            </a:pPr>
            <a:endParaRPr sz="2800" dirty="0">
              <a:solidFill>
                <a:schemeClr val="tx1"/>
              </a:solidFill>
              <a:latin typeface="Cambria" panose="02040503050406030204" pitchFamily="18" charset="0"/>
              <a:ea typeface="Cambria" panose="02040503050406030204" pitchFamily="18" charset="0"/>
              <a:cs typeface="Calibri"/>
            </a:endParaRPr>
          </a:p>
          <a:p>
            <a:pPr marL="12700" marR="288925" indent="4445">
              <a:lnSpc>
                <a:spcPct val="107100"/>
              </a:lnSpc>
            </a:pPr>
            <a:r>
              <a:rPr sz="2800" dirty="0">
                <a:solidFill>
                  <a:schemeClr val="tx1"/>
                </a:solidFill>
                <a:latin typeface="Cambria" panose="02040503050406030204" pitchFamily="18" charset="0"/>
                <a:ea typeface="Cambria" panose="02040503050406030204" pitchFamily="18" charset="0"/>
                <a:cs typeface="Calibri"/>
              </a:rPr>
              <a:t>Por</a:t>
            </a:r>
            <a:r>
              <a:rPr sz="2800" spc="22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el</a:t>
            </a:r>
            <a:r>
              <a:rPr sz="2800" spc="8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contrario,</a:t>
            </a:r>
            <a:r>
              <a:rPr sz="2800" spc="114"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se</a:t>
            </a:r>
            <a:r>
              <a:rPr sz="2800" spc="360" dirty="0">
                <a:solidFill>
                  <a:schemeClr val="tx1"/>
                </a:solidFill>
                <a:latin typeface="Cambria" panose="02040503050406030204" pitchFamily="18" charset="0"/>
                <a:ea typeface="Cambria" panose="02040503050406030204" pitchFamily="18" charset="0"/>
                <a:cs typeface="Calibri"/>
              </a:rPr>
              <a:t> </a:t>
            </a:r>
            <a:r>
              <a:rPr sz="2800" spc="80" dirty="0">
                <a:solidFill>
                  <a:schemeClr val="tx1"/>
                </a:solidFill>
                <a:latin typeface="Cambria" panose="02040503050406030204" pitchFamily="18" charset="0"/>
                <a:ea typeface="Cambria" panose="02040503050406030204" pitchFamily="18" charset="0"/>
                <a:cs typeface="Calibri"/>
              </a:rPr>
              <a:t>presenta</a:t>
            </a:r>
            <a:r>
              <a:rPr sz="2800" spc="13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el</a:t>
            </a:r>
            <a:r>
              <a:rPr sz="2800" spc="90" dirty="0">
                <a:solidFill>
                  <a:schemeClr val="tx1"/>
                </a:solidFill>
                <a:latin typeface="Cambria" panose="02040503050406030204" pitchFamily="18" charset="0"/>
                <a:ea typeface="Cambria" panose="02040503050406030204" pitchFamily="18" charset="0"/>
                <a:cs typeface="Calibri"/>
              </a:rPr>
              <a:t> </a:t>
            </a:r>
            <a:r>
              <a:rPr sz="2800" spc="70" dirty="0">
                <a:solidFill>
                  <a:schemeClr val="tx1"/>
                </a:solidFill>
                <a:latin typeface="Cambria" panose="02040503050406030204" pitchFamily="18" charset="0"/>
                <a:ea typeface="Cambria" panose="02040503050406030204" pitchFamily="18" charset="0"/>
                <a:cs typeface="Calibri"/>
              </a:rPr>
              <a:t>segundo</a:t>
            </a:r>
            <a:r>
              <a:rPr sz="2800" spc="295" dirty="0">
                <a:solidFill>
                  <a:schemeClr val="tx1"/>
                </a:solidFill>
                <a:latin typeface="Cambria" panose="02040503050406030204" pitchFamily="18" charset="0"/>
                <a:ea typeface="Cambria" panose="02040503050406030204" pitchFamily="18" charset="0"/>
                <a:cs typeface="Calibri"/>
              </a:rPr>
              <a:t> </a:t>
            </a:r>
            <a:r>
              <a:rPr sz="2800" spc="75" dirty="0">
                <a:solidFill>
                  <a:schemeClr val="tx1"/>
                </a:solidFill>
                <a:latin typeface="Cambria" panose="02040503050406030204" pitchFamily="18" charset="0"/>
                <a:ea typeface="Cambria" panose="02040503050406030204" pitchFamily="18" charset="0"/>
                <a:cs typeface="Calibri"/>
              </a:rPr>
              <a:t>supuesto</a:t>
            </a:r>
            <a:r>
              <a:rPr sz="2800" spc="225" dirty="0">
                <a:solidFill>
                  <a:schemeClr val="tx1"/>
                </a:solidFill>
                <a:latin typeface="Cambria" panose="02040503050406030204" pitchFamily="18" charset="0"/>
                <a:ea typeface="Cambria" panose="02040503050406030204" pitchFamily="18" charset="0"/>
                <a:cs typeface="Calibri"/>
              </a:rPr>
              <a:t> </a:t>
            </a:r>
            <a:r>
              <a:rPr sz="2800" spc="-45" dirty="0">
                <a:solidFill>
                  <a:schemeClr val="tx1"/>
                </a:solidFill>
                <a:latin typeface="Cambria" panose="02040503050406030204" pitchFamily="18" charset="0"/>
                <a:ea typeface="Cambria" panose="02040503050406030204" pitchFamily="18" charset="0"/>
                <a:cs typeface="Calibri"/>
              </a:rPr>
              <a:t>allí</a:t>
            </a:r>
            <a:r>
              <a:rPr sz="2800" spc="24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contemplado</a:t>
            </a:r>
            <a:r>
              <a:rPr sz="2800" spc="29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en</a:t>
            </a:r>
            <a:r>
              <a:rPr sz="2800" spc="1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punto</a:t>
            </a:r>
            <a:r>
              <a:rPr sz="2800" spc="16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a</a:t>
            </a:r>
            <a:r>
              <a:rPr sz="2800" spc="70" dirty="0">
                <a:solidFill>
                  <a:schemeClr val="tx1"/>
                </a:solidFill>
                <a:latin typeface="Cambria" panose="02040503050406030204" pitchFamily="18" charset="0"/>
                <a:ea typeface="Cambria" panose="02040503050406030204" pitchFamily="18" charset="0"/>
                <a:cs typeface="Calibri"/>
              </a:rPr>
              <a:t> </a:t>
            </a:r>
            <a:r>
              <a:rPr sz="2800" spc="60" dirty="0">
                <a:solidFill>
                  <a:schemeClr val="tx1"/>
                </a:solidFill>
                <a:latin typeface="Cambria" panose="02040503050406030204" pitchFamily="18" charset="0"/>
                <a:ea typeface="Cambria" panose="02040503050406030204" pitchFamily="18" charset="0"/>
                <a:cs typeface="Calibri"/>
              </a:rPr>
              <a:t>que</a:t>
            </a:r>
            <a:r>
              <a:rPr sz="2800" spc="10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la</a:t>
            </a:r>
            <a:r>
              <a:rPr sz="2800" spc="-9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notificación</a:t>
            </a:r>
            <a:r>
              <a:rPr sz="2800" spc="35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se</a:t>
            </a:r>
            <a:r>
              <a:rPr sz="2800" spc="254"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realice</a:t>
            </a:r>
            <a:r>
              <a:rPr sz="2800" spc="27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en</a:t>
            </a:r>
            <a:r>
              <a:rPr sz="2800" spc="10" dirty="0">
                <a:solidFill>
                  <a:schemeClr val="tx1"/>
                </a:solidFill>
                <a:latin typeface="Cambria" panose="02040503050406030204" pitchFamily="18" charset="0"/>
                <a:ea typeface="Cambria" panose="02040503050406030204" pitchFamily="18" charset="0"/>
                <a:cs typeface="Calibri"/>
              </a:rPr>
              <a:t> </a:t>
            </a:r>
            <a:r>
              <a:rPr sz="2800" spc="60" dirty="0">
                <a:solidFill>
                  <a:schemeClr val="tx1"/>
                </a:solidFill>
                <a:latin typeface="Cambria" panose="02040503050406030204" pitchFamily="18" charset="0"/>
                <a:ea typeface="Cambria" panose="02040503050406030204" pitchFamily="18" charset="0"/>
                <a:cs typeface="Calibri"/>
              </a:rPr>
              <a:t>un</a:t>
            </a:r>
            <a:r>
              <a:rPr sz="2800" spc="5" dirty="0">
                <a:solidFill>
                  <a:schemeClr val="tx1"/>
                </a:solidFill>
                <a:latin typeface="Cambria" panose="02040503050406030204" pitchFamily="18" charset="0"/>
                <a:ea typeface="Cambria" panose="02040503050406030204" pitchFamily="18" charset="0"/>
                <a:cs typeface="Calibri"/>
              </a:rPr>
              <a:t> </a:t>
            </a:r>
            <a:r>
              <a:rPr sz="2800" spc="-10" dirty="0">
                <a:solidFill>
                  <a:schemeClr val="tx1"/>
                </a:solidFill>
                <a:latin typeface="Cambria" panose="02040503050406030204" pitchFamily="18" charset="0"/>
                <a:ea typeface="Cambria" panose="02040503050406030204" pitchFamily="18" charset="0"/>
                <a:cs typeface="Calibri"/>
              </a:rPr>
              <a:t>plazo </a:t>
            </a:r>
            <a:r>
              <a:rPr sz="2800" spc="-25" dirty="0">
                <a:solidFill>
                  <a:schemeClr val="tx1"/>
                </a:solidFill>
                <a:latin typeface="Cambria" panose="02040503050406030204" pitchFamily="18" charset="0"/>
                <a:ea typeface="Cambria" panose="02040503050406030204" pitchFamily="18" charset="0"/>
                <a:cs typeface="Calibri"/>
              </a:rPr>
              <a:t>inferior,</a:t>
            </a:r>
            <a:r>
              <a:rPr sz="2800" spc="114"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al</a:t>
            </a:r>
            <a:r>
              <a:rPr sz="2800" spc="7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establecer</a:t>
            </a:r>
            <a:r>
              <a:rPr sz="2800" spc="31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en</a:t>
            </a:r>
            <a:r>
              <a:rPr sz="2800" spc="6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el</a:t>
            </a:r>
            <a:r>
              <a:rPr sz="2800" spc="5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art.</a:t>
            </a:r>
            <a:r>
              <a:rPr sz="2800" spc="11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66</a:t>
            </a:r>
            <a:r>
              <a:rPr sz="2800" spc="605" dirty="0">
                <a:solidFill>
                  <a:schemeClr val="tx1"/>
                </a:solidFill>
                <a:latin typeface="Cambria" panose="02040503050406030204" pitchFamily="18" charset="0"/>
                <a:ea typeface="Cambria" panose="02040503050406030204" pitchFamily="18" charset="0"/>
                <a:cs typeface="Calibri"/>
              </a:rPr>
              <a:t> </a:t>
            </a:r>
            <a:r>
              <a:rPr sz="2800" spc="100" dirty="0">
                <a:solidFill>
                  <a:schemeClr val="tx1"/>
                </a:solidFill>
                <a:latin typeface="Cambria" panose="02040503050406030204" pitchFamily="18" charset="0"/>
                <a:ea typeface="Cambria" panose="02040503050406030204" pitchFamily="18" charset="0"/>
                <a:cs typeface="Calibri"/>
              </a:rPr>
              <a:t>inciso</a:t>
            </a:r>
            <a:r>
              <a:rPr sz="2800" spc="110" dirty="0">
                <a:solidFill>
                  <a:schemeClr val="tx1"/>
                </a:solidFill>
                <a:latin typeface="Cambria" panose="02040503050406030204" pitchFamily="18" charset="0"/>
                <a:ea typeface="Cambria" panose="02040503050406030204" pitchFamily="18" charset="0"/>
                <a:cs typeface="Calibri"/>
              </a:rPr>
              <a:t> </a:t>
            </a:r>
            <a:r>
              <a:rPr sz="2800" spc="90" dirty="0">
                <a:solidFill>
                  <a:schemeClr val="tx1"/>
                </a:solidFill>
                <a:latin typeface="Cambria" panose="02040503050406030204" pitchFamily="18" charset="0"/>
                <a:ea typeface="Cambria" panose="02040503050406030204" pitchFamily="18" charset="0"/>
                <a:cs typeface="Calibri"/>
              </a:rPr>
              <a:t>a)</a:t>
            </a:r>
            <a:r>
              <a:rPr sz="2800" spc="-9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la</a:t>
            </a:r>
            <a:r>
              <a:rPr sz="2800" spc="-114"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realización</a:t>
            </a:r>
            <a:r>
              <a:rPr sz="2800" spc="229" dirty="0">
                <a:solidFill>
                  <a:schemeClr val="tx1"/>
                </a:solidFill>
                <a:latin typeface="Cambria" panose="02040503050406030204" pitchFamily="18" charset="0"/>
                <a:ea typeface="Cambria" panose="02040503050406030204" pitchFamily="18" charset="0"/>
                <a:cs typeface="Calibri"/>
              </a:rPr>
              <a:t> </a:t>
            </a:r>
            <a:r>
              <a:rPr sz="2800" spc="85" dirty="0">
                <a:solidFill>
                  <a:schemeClr val="tx1"/>
                </a:solidFill>
                <a:latin typeface="Cambria" panose="02040503050406030204" pitchFamily="18" charset="0"/>
                <a:ea typeface="Cambria" panose="02040503050406030204" pitchFamily="18" charset="0"/>
                <a:cs typeface="Calibri"/>
              </a:rPr>
              <a:t>de</a:t>
            </a:r>
            <a:r>
              <a:rPr sz="2800" spc="3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la</a:t>
            </a:r>
            <a:r>
              <a:rPr sz="2800" spc="-30" dirty="0">
                <a:solidFill>
                  <a:schemeClr val="tx1"/>
                </a:solidFill>
                <a:latin typeface="Cambria" panose="02040503050406030204" pitchFamily="18" charset="0"/>
                <a:ea typeface="Cambria" panose="02040503050406030204" pitchFamily="18" charset="0"/>
                <a:cs typeface="Calibri"/>
              </a:rPr>
              <a:t> </a:t>
            </a:r>
            <a:r>
              <a:rPr sz="2800" spc="65" dirty="0">
                <a:solidFill>
                  <a:schemeClr val="tx1"/>
                </a:solidFill>
                <a:latin typeface="Cambria" panose="02040503050406030204" pitchFamily="18" charset="0"/>
                <a:ea typeface="Cambria" panose="02040503050406030204" pitchFamily="18" charset="0"/>
                <a:cs typeface="Calibri"/>
              </a:rPr>
              <a:t>audiencia</a:t>
            </a:r>
            <a:r>
              <a:rPr sz="2800" spc="14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del</a:t>
            </a:r>
            <a:r>
              <a:rPr sz="2800" spc="-5" dirty="0">
                <a:solidFill>
                  <a:schemeClr val="tx1"/>
                </a:solidFill>
                <a:latin typeface="Cambria" panose="02040503050406030204" pitchFamily="18" charset="0"/>
                <a:ea typeface="Cambria" panose="02040503050406030204" pitchFamily="18" charset="0"/>
                <a:cs typeface="Calibri"/>
              </a:rPr>
              <a:t> </a:t>
            </a:r>
            <a:r>
              <a:rPr sz="2800" spc="90" dirty="0">
                <a:solidFill>
                  <a:schemeClr val="tx1"/>
                </a:solidFill>
                <a:latin typeface="Cambria" panose="02040503050406030204" pitchFamily="18" charset="0"/>
                <a:ea typeface="Cambria" panose="02040503050406030204" pitchFamily="18" charset="0"/>
                <a:cs typeface="Calibri"/>
              </a:rPr>
              <a:t>proceso</a:t>
            </a:r>
            <a:r>
              <a:rPr sz="2800" spc="114"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urgente</a:t>
            </a:r>
            <a:r>
              <a:rPr sz="2800" spc="22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en</a:t>
            </a:r>
            <a:r>
              <a:rPr sz="2800" spc="-15" dirty="0">
                <a:solidFill>
                  <a:schemeClr val="tx1"/>
                </a:solidFill>
                <a:latin typeface="Cambria" panose="02040503050406030204" pitchFamily="18" charset="0"/>
                <a:ea typeface="Cambria" panose="02040503050406030204" pitchFamily="18" charset="0"/>
                <a:cs typeface="Calibri"/>
              </a:rPr>
              <a:t> </a:t>
            </a:r>
            <a:r>
              <a:rPr sz="2800" spc="60" dirty="0">
                <a:solidFill>
                  <a:schemeClr val="tx1"/>
                </a:solidFill>
                <a:latin typeface="Cambria" panose="02040503050406030204" pitchFamily="18" charset="0"/>
                <a:ea typeface="Cambria" panose="02040503050406030204" pitchFamily="18" charset="0"/>
                <a:cs typeface="Calibri"/>
              </a:rPr>
              <a:t>un</a:t>
            </a:r>
            <a:r>
              <a:rPr sz="2800" spc="-15" dirty="0">
                <a:solidFill>
                  <a:schemeClr val="tx1"/>
                </a:solidFill>
                <a:latin typeface="Cambria" panose="02040503050406030204" pitchFamily="18" charset="0"/>
                <a:ea typeface="Cambria" panose="02040503050406030204" pitchFamily="18" charset="0"/>
                <a:cs typeface="Calibri"/>
              </a:rPr>
              <a:t> </a:t>
            </a:r>
            <a:r>
              <a:rPr sz="2800" spc="70" dirty="0">
                <a:solidFill>
                  <a:schemeClr val="tx1"/>
                </a:solidFill>
                <a:latin typeface="Cambria" panose="02040503050406030204" pitchFamily="18" charset="0"/>
                <a:ea typeface="Cambria" panose="02040503050406030204" pitchFamily="18" charset="0"/>
                <a:cs typeface="Calibri"/>
              </a:rPr>
              <a:t>marco</a:t>
            </a:r>
            <a:r>
              <a:rPr sz="2800" spc="13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temporal</a:t>
            </a:r>
            <a:r>
              <a:rPr sz="2800" spc="170" dirty="0">
                <a:solidFill>
                  <a:schemeClr val="tx1"/>
                </a:solidFill>
                <a:latin typeface="Cambria" panose="02040503050406030204" pitchFamily="18" charset="0"/>
                <a:ea typeface="Cambria" panose="02040503050406030204" pitchFamily="18" charset="0"/>
                <a:cs typeface="Calibri"/>
              </a:rPr>
              <a:t> </a:t>
            </a:r>
            <a:r>
              <a:rPr sz="2800" spc="80" dirty="0">
                <a:solidFill>
                  <a:schemeClr val="tx1"/>
                </a:solidFill>
                <a:latin typeface="Cambria" panose="02040503050406030204" pitchFamily="18" charset="0"/>
                <a:ea typeface="Cambria" panose="02040503050406030204" pitchFamily="18" charset="0"/>
                <a:cs typeface="Calibri"/>
              </a:rPr>
              <a:t>(48</a:t>
            </a:r>
            <a:r>
              <a:rPr sz="2800" spc="150" dirty="0">
                <a:solidFill>
                  <a:schemeClr val="tx1"/>
                </a:solidFill>
                <a:latin typeface="Cambria" panose="02040503050406030204" pitchFamily="18" charset="0"/>
                <a:ea typeface="Cambria" panose="02040503050406030204" pitchFamily="18" charset="0"/>
                <a:cs typeface="Calibri"/>
              </a:rPr>
              <a:t> </a:t>
            </a:r>
            <a:r>
              <a:rPr sz="2800" spc="55" dirty="0">
                <a:solidFill>
                  <a:schemeClr val="tx1"/>
                </a:solidFill>
                <a:latin typeface="Cambria" panose="02040503050406030204" pitchFamily="18" charset="0"/>
                <a:ea typeface="Cambria" panose="02040503050406030204" pitchFamily="18" charset="0"/>
                <a:cs typeface="Calibri"/>
              </a:rPr>
              <a:t>hs.) </a:t>
            </a:r>
            <a:r>
              <a:rPr sz="2800" dirty="0">
                <a:solidFill>
                  <a:schemeClr val="tx1"/>
                </a:solidFill>
                <a:latin typeface="Cambria" panose="02040503050406030204" pitchFamily="18" charset="0"/>
                <a:ea typeface="Cambria" panose="02040503050406030204" pitchFamily="18" charset="0"/>
                <a:cs typeface="Calibri"/>
              </a:rPr>
              <a:t>menor</a:t>
            </a:r>
            <a:r>
              <a:rPr sz="2800" spc="23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al</a:t>
            </a:r>
            <a:r>
              <a:rPr sz="2800" spc="30" dirty="0">
                <a:solidFill>
                  <a:schemeClr val="tx1"/>
                </a:solidFill>
                <a:latin typeface="Cambria" panose="02040503050406030204" pitchFamily="18" charset="0"/>
                <a:ea typeface="Cambria" panose="02040503050406030204" pitchFamily="18" charset="0"/>
                <a:cs typeface="Calibri"/>
              </a:rPr>
              <a:t> </a:t>
            </a:r>
            <a:r>
              <a:rPr sz="2800" spc="85" dirty="0">
                <a:solidFill>
                  <a:schemeClr val="tx1"/>
                </a:solidFill>
                <a:latin typeface="Cambria" panose="02040503050406030204" pitchFamily="18" charset="0"/>
                <a:ea typeface="Cambria" panose="02040503050406030204" pitchFamily="18" charset="0"/>
                <a:cs typeface="Calibri"/>
              </a:rPr>
              <a:t>de</a:t>
            </a:r>
            <a:r>
              <a:rPr sz="2800" spc="105"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tres</a:t>
            </a:r>
            <a:r>
              <a:rPr sz="2800" spc="150" dirty="0">
                <a:solidFill>
                  <a:schemeClr val="tx1"/>
                </a:solidFill>
                <a:latin typeface="Cambria" panose="02040503050406030204" pitchFamily="18" charset="0"/>
                <a:ea typeface="Cambria" panose="02040503050406030204" pitchFamily="18" charset="0"/>
                <a:cs typeface="Calibri"/>
              </a:rPr>
              <a:t> </a:t>
            </a:r>
            <a:r>
              <a:rPr sz="2800" dirty="0">
                <a:solidFill>
                  <a:schemeClr val="tx1"/>
                </a:solidFill>
                <a:latin typeface="Cambria" panose="02040503050406030204" pitchFamily="18" charset="0"/>
                <a:ea typeface="Cambria" panose="02040503050406030204" pitchFamily="18" charset="0"/>
                <a:cs typeface="Calibri"/>
              </a:rPr>
              <a:t>(3)</a:t>
            </a:r>
            <a:r>
              <a:rPr sz="2800" spc="250" dirty="0">
                <a:solidFill>
                  <a:schemeClr val="tx1"/>
                </a:solidFill>
                <a:latin typeface="Cambria" panose="02040503050406030204" pitchFamily="18" charset="0"/>
                <a:ea typeface="Cambria" panose="02040503050406030204" pitchFamily="18" charset="0"/>
                <a:cs typeface="Calibri"/>
              </a:rPr>
              <a:t> </a:t>
            </a:r>
            <a:r>
              <a:rPr sz="2800" spc="-10" dirty="0">
                <a:solidFill>
                  <a:schemeClr val="tx1"/>
                </a:solidFill>
                <a:latin typeface="Cambria" panose="02040503050406030204" pitchFamily="18" charset="0"/>
                <a:ea typeface="Cambria" panose="02040503050406030204" pitchFamily="18" charset="0"/>
                <a:cs typeface="Calibri"/>
              </a:rPr>
              <a:t>días.</a:t>
            </a:r>
            <a:endParaRPr sz="2800" dirty="0">
              <a:solidFill>
                <a:schemeClr val="tx1"/>
              </a:solidFill>
              <a:latin typeface="Cambria" panose="02040503050406030204" pitchFamily="18" charset="0"/>
              <a:ea typeface="Cambria" panose="02040503050406030204" pitchFamily="18" charset="0"/>
              <a:cs typeface="Calibri"/>
            </a:endParaRPr>
          </a:p>
          <a:p>
            <a:pPr>
              <a:lnSpc>
                <a:spcPct val="100000"/>
              </a:lnSpc>
              <a:spcBef>
                <a:spcPts val="1010"/>
              </a:spcBef>
            </a:pPr>
            <a:endParaRPr sz="2800" dirty="0">
              <a:solidFill>
                <a:schemeClr val="tx1"/>
              </a:solidFill>
              <a:latin typeface="Cambria" panose="02040503050406030204" pitchFamily="18" charset="0"/>
              <a:ea typeface="Cambria" panose="02040503050406030204" pitchFamily="18" charset="0"/>
              <a:cs typeface="Calibri"/>
            </a:endParaRPr>
          </a:p>
          <a:p>
            <a:pPr marL="22860" marR="5080" indent="-4445">
              <a:lnSpc>
                <a:spcPct val="113599"/>
              </a:lnSpc>
            </a:pPr>
            <a:r>
              <a:rPr sz="2800" i="1" dirty="0">
                <a:solidFill>
                  <a:schemeClr val="tx1"/>
                </a:solidFill>
                <a:latin typeface="Cambria" panose="02040503050406030204" pitchFamily="18" charset="0"/>
                <a:ea typeface="Cambria" panose="02040503050406030204" pitchFamily="18" charset="0"/>
                <a:cs typeface="Calibri"/>
              </a:rPr>
              <a:t>Por</a:t>
            </a:r>
            <a:r>
              <a:rPr sz="2800" i="1" spc="470" dirty="0">
                <a:solidFill>
                  <a:schemeClr val="tx1"/>
                </a:solidFill>
                <a:latin typeface="Cambria" panose="02040503050406030204" pitchFamily="18" charset="0"/>
                <a:ea typeface="Cambria" panose="02040503050406030204" pitchFamily="18" charset="0"/>
                <a:cs typeface="Calibri"/>
              </a:rPr>
              <a:t> </a:t>
            </a:r>
            <a:r>
              <a:rPr sz="2800" i="1" spc="70" dirty="0">
                <a:solidFill>
                  <a:schemeClr val="tx1"/>
                </a:solidFill>
                <a:latin typeface="Cambria" panose="02040503050406030204" pitchFamily="18" charset="0"/>
                <a:ea typeface="Cambria" panose="02040503050406030204" pitchFamily="18" charset="0"/>
                <a:cs typeface="Calibri"/>
              </a:rPr>
              <a:t>ello,</a:t>
            </a:r>
            <a:r>
              <a:rPr sz="2800" i="1" spc="-10" dirty="0">
                <a:solidFill>
                  <a:schemeClr val="tx1"/>
                </a:solidFill>
                <a:latin typeface="Cambria" panose="02040503050406030204" pitchFamily="18" charset="0"/>
                <a:ea typeface="Cambria" panose="02040503050406030204" pitchFamily="18" charset="0"/>
                <a:cs typeface="Calibri"/>
              </a:rPr>
              <a:t> </a:t>
            </a:r>
            <a:r>
              <a:rPr sz="2800" i="1" spc="215" dirty="0">
                <a:solidFill>
                  <a:schemeClr val="tx1"/>
                </a:solidFill>
                <a:latin typeface="Cambria" panose="02040503050406030204" pitchFamily="18" charset="0"/>
                <a:ea typeface="Cambria" panose="02040503050406030204" pitchFamily="18" charset="0"/>
                <a:cs typeface="Calibri"/>
              </a:rPr>
              <a:t>como</a:t>
            </a:r>
            <a:r>
              <a:rPr sz="2800" i="1" spc="120" dirty="0">
                <a:solidFill>
                  <a:schemeClr val="tx1"/>
                </a:solidFill>
                <a:latin typeface="Cambria" panose="02040503050406030204" pitchFamily="18" charset="0"/>
                <a:ea typeface="Cambria" panose="02040503050406030204" pitchFamily="18" charset="0"/>
                <a:cs typeface="Calibri"/>
              </a:rPr>
              <a:t> </a:t>
            </a:r>
            <a:r>
              <a:rPr sz="2800" i="1" spc="180" dirty="0">
                <a:solidFill>
                  <a:schemeClr val="tx1"/>
                </a:solidFill>
                <a:latin typeface="Cambria" panose="02040503050406030204" pitchFamily="18" charset="0"/>
                <a:ea typeface="Cambria" panose="02040503050406030204" pitchFamily="18" charset="0"/>
                <a:cs typeface="Calibri"/>
              </a:rPr>
              <a:t>ya</a:t>
            </a:r>
            <a:r>
              <a:rPr sz="2800" i="1" spc="-135" dirty="0">
                <a:solidFill>
                  <a:schemeClr val="tx1"/>
                </a:solidFill>
                <a:latin typeface="Cambria" panose="02040503050406030204" pitchFamily="18" charset="0"/>
                <a:ea typeface="Cambria" panose="02040503050406030204" pitchFamily="18" charset="0"/>
                <a:cs typeface="Calibri"/>
              </a:rPr>
              <a:t> </a:t>
            </a:r>
            <a:r>
              <a:rPr sz="2800" i="1" spc="140" dirty="0">
                <a:solidFill>
                  <a:schemeClr val="tx1"/>
                </a:solidFill>
                <a:latin typeface="Cambria" panose="02040503050406030204" pitchFamily="18" charset="0"/>
                <a:ea typeface="Cambria" panose="02040503050406030204" pitchFamily="18" charset="0"/>
                <a:cs typeface="Calibri"/>
              </a:rPr>
              <a:t>adelantamos,</a:t>
            </a:r>
            <a:r>
              <a:rPr sz="2800" i="1" spc="175" dirty="0">
                <a:solidFill>
                  <a:schemeClr val="tx1"/>
                </a:solidFill>
                <a:latin typeface="Cambria" panose="02040503050406030204" pitchFamily="18" charset="0"/>
                <a:ea typeface="Cambria" panose="02040503050406030204" pitchFamily="18" charset="0"/>
                <a:cs typeface="Calibri"/>
              </a:rPr>
              <a:t> </a:t>
            </a:r>
            <a:r>
              <a:rPr sz="2800" i="1" spc="95" dirty="0">
                <a:solidFill>
                  <a:schemeClr val="tx1"/>
                </a:solidFill>
                <a:latin typeface="Cambria" panose="02040503050406030204" pitchFamily="18" charset="0"/>
                <a:ea typeface="Cambria" panose="02040503050406030204" pitchFamily="18" charset="0"/>
                <a:cs typeface="Calibri"/>
              </a:rPr>
              <a:t>si</a:t>
            </a:r>
            <a:r>
              <a:rPr sz="2800" i="1" spc="50" dirty="0">
                <a:solidFill>
                  <a:schemeClr val="tx1"/>
                </a:solidFill>
                <a:latin typeface="Cambria" panose="02040503050406030204" pitchFamily="18" charset="0"/>
                <a:ea typeface="Cambria" panose="02040503050406030204" pitchFamily="18" charset="0"/>
                <a:cs typeface="Calibri"/>
              </a:rPr>
              <a:t> </a:t>
            </a:r>
            <a:r>
              <a:rPr sz="2800" i="1" spc="175" dirty="0">
                <a:solidFill>
                  <a:schemeClr val="tx1"/>
                </a:solidFill>
                <a:latin typeface="Cambria" panose="02040503050406030204" pitchFamily="18" charset="0"/>
                <a:ea typeface="Cambria" panose="02040503050406030204" pitchFamily="18" charset="0"/>
                <a:cs typeface="Calibri"/>
              </a:rPr>
              <a:t>no</a:t>
            </a:r>
            <a:r>
              <a:rPr sz="2800" i="1" spc="-80" dirty="0">
                <a:solidFill>
                  <a:schemeClr val="tx1"/>
                </a:solidFill>
                <a:latin typeface="Cambria" panose="02040503050406030204" pitchFamily="18" charset="0"/>
                <a:ea typeface="Cambria" panose="02040503050406030204" pitchFamily="18" charset="0"/>
                <a:cs typeface="Calibri"/>
              </a:rPr>
              <a:t> </a:t>
            </a:r>
            <a:r>
              <a:rPr sz="2800" i="1" spc="145" dirty="0">
                <a:solidFill>
                  <a:schemeClr val="tx1"/>
                </a:solidFill>
                <a:latin typeface="Cambria" panose="02040503050406030204" pitchFamily="18" charset="0"/>
                <a:ea typeface="Cambria" panose="02040503050406030204" pitchFamily="18" charset="0"/>
                <a:cs typeface="Calibri"/>
              </a:rPr>
              <a:t>rige</a:t>
            </a:r>
            <a:r>
              <a:rPr sz="2800" i="1" spc="-75" dirty="0">
                <a:solidFill>
                  <a:schemeClr val="tx1"/>
                </a:solidFill>
                <a:latin typeface="Cambria" panose="02040503050406030204" pitchFamily="18" charset="0"/>
                <a:ea typeface="Cambria" panose="02040503050406030204" pitchFamily="18" charset="0"/>
                <a:cs typeface="Calibri"/>
              </a:rPr>
              <a:t> </a:t>
            </a:r>
            <a:r>
              <a:rPr sz="2800" i="1" spc="195" dirty="0">
                <a:solidFill>
                  <a:schemeClr val="tx1"/>
                </a:solidFill>
                <a:latin typeface="Cambria" panose="02040503050406030204" pitchFamily="18" charset="0"/>
                <a:ea typeface="Cambria" panose="02040503050406030204" pitchFamily="18" charset="0"/>
                <a:cs typeface="Calibri"/>
              </a:rPr>
              <a:t>en</a:t>
            </a:r>
            <a:r>
              <a:rPr sz="2800" i="1" spc="-140" dirty="0">
                <a:solidFill>
                  <a:schemeClr val="tx1"/>
                </a:solidFill>
                <a:latin typeface="Cambria" panose="02040503050406030204" pitchFamily="18" charset="0"/>
                <a:ea typeface="Cambria" panose="02040503050406030204" pitchFamily="18" charset="0"/>
                <a:cs typeface="Calibri"/>
              </a:rPr>
              <a:t> </a:t>
            </a:r>
            <a:r>
              <a:rPr sz="2800" i="1" spc="175" dirty="0">
                <a:solidFill>
                  <a:schemeClr val="tx1"/>
                </a:solidFill>
                <a:latin typeface="Cambria" panose="02040503050406030204" pitchFamily="18" charset="0"/>
                <a:ea typeface="Cambria" panose="02040503050406030204" pitchFamily="18" charset="0"/>
                <a:cs typeface="Calibri"/>
              </a:rPr>
              <a:t>este</a:t>
            </a:r>
            <a:r>
              <a:rPr sz="2800" i="1" spc="-70" dirty="0">
                <a:solidFill>
                  <a:schemeClr val="tx1"/>
                </a:solidFill>
                <a:latin typeface="Cambria" panose="02040503050406030204" pitchFamily="18" charset="0"/>
                <a:ea typeface="Cambria" panose="02040503050406030204" pitchFamily="18" charset="0"/>
                <a:cs typeface="Calibri"/>
              </a:rPr>
              <a:t> </a:t>
            </a:r>
            <a:r>
              <a:rPr sz="2800" i="1" spc="229" dirty="0">
                <a:solidFill>
                  <a:schemeClr val="tx1"/>
                </a:solidFill>
                <a:latin typeface="Cambria" panose="02040503050406030204" pitchFamily="18" charset="0"/>
                <a:ea typeface="Cambria" panose="02040503050406030204" pitchFamily="18" charset="0"/>
                <a:cs typeface="Calibri"/>
              </a:rPr>
              <a:t>caso</a:t>
            </a:r>
            <a:r>
              <a:rPr sz="2800" i="1" spc="80" dirty="0">
                <a:solidFill>
                  <a:schemeClr val="tx1"/>
                </a:solidFill>
                <a:latin typeface="Cambria" panose="02040503050406030204" pitchFamily="18" charset="0"/>
                <a:ea typeface="Cambria" panose="02040503050406030204" pitchFamily="18" charset="0"/>
                <a:cs typeface="Calibri"/>
              </a:rPr>
              <a:t> </a:t>
            </a:r>
            <a:r>
              <a:rPr sz="2800" i="1" spc="185" dirty="0">
                <a:solidFill>
                  <a:schemeClr val="tx1"/>
                </a:solidFill>
                <a:latin typeface="Cambria" panose="02040503050406030204" pitchFamily="18" charset="0"/>
                <a:ea typeface="Cambria" panose="02040503050406030204" pitchFamily="18" charset="0"/>
                <a:cs typeface="Calibri"/>
              </a:rPr>
              <a:t>el</a:t>
            </a:r>
            <a:r>
              <a:rPr sz="2800" i="1" spc="-254" dirty="0">
                <a:solidFill>
                  <a:schemeClr val="tx1"/>
                </a:solidFill>
                <a:latin typeface="Cambria" panose="02040503050406030204" pitchFamily="18" charset="0"/>
                <a:ea typeface="Cambria" panose="02040503050406030204" pitchFamily="18" charset="0"/>
                <a:cs typeface="Calibri"/>
              </a:rPr>
              <a:t> </a:t>
            </a:r>
            <a:r>
              <a:rPr sz="2800" i="1" spc="120" dirty="0">
                <a:solidFill>
                  <a:schemeClr val="tx1"/>
                </a:solidFill>
                <a:latin typeface="Cambria" panose="02040503050406030204" pitchFamily="18" charset="0"/>
                <a:ea typeface="Cambria" panose="02040503050406030204" pitchFamily="18" charset="0"/>
                <a:cs typeface="Calibri"/>
              </a:rPr>
              <a:t>plazo</a:t>
            </a:r>
            <a:r>
              <a:rPr sz="2800" i="1" spc="110" dirty="0">
                <a:solidFill>
                  <a:schemeClr val="tx1"/>
                </a:solidFill>
                <a:latin typeface="Cambria" panose="02040503050406030204" pitchFamily="18" charset="0"/>
                <a:ea typeface="Cambria" panose="02040503050406030204" pitchFamily="18" charset="0"/>
                <a:cs typeface="Calibri"/>
              </a:rPr>
              <a:t> </a:t>
            </a:r>
            <a:r>
              <a:rPr sz="2800" i="1" spc="135" dirty="0">
                <a:solidFill>
                  <a:schemeClr val="tx1"/>
                </a:solidFill>
                <a:latin typeface="Cambria" panose="02040503050406030204" pitchFamily="18" charset="0"/>
                <a:ea typeface="Cambria" panose="02040503050406030204" pitchFamily="18" charset="0"/>
                <a:cs typeface="Calibri"/>
              </a:rPr>
              <a:t>de</a:t>
            </a:r>
            <a:r>
              <a:rPr sz="2800" i="1" spc="5" dirty="0">
                <a:solidFill>
                  <a:schemeClr val="tx1"/>
                </a:solidFill>
                <a:latin typeface="Cambria" panose="02040503050406030204" pitchFamily="18" charset="0"/>
                <a:ea typeface="Cambria" panose="02040503050406030204" pitchFamily="18" charset="0"/>
                <a:cs typeface="Calibri"/>
              </a:rPr>
              <a:t> </a:t>
            </a:r>
            <a:r>
              <a:rPr sz="2800" i="1" spc="160" dirty="0">
                <a:solidFill>
                  <a:schemeClr val="tx1"/>
                </a:solidFill>
                <a:latin typeface="Cambria" panose="02040503050406030204" pitchFamily="18" charset="0"/>
                <a:ea typeface="Cambria" panose="02040503050406030204" pitchFamily="18" charset="0"/>
                <a:cs typeface="Calibri"/>
              </a:rPr>
              <a:t>tres</a:t>
            </a:r>
            <a:r>
              <a:rPr sz="2800" i="1" spc="-30" dirty="0">
                <a:solidFill>
                  <a:schemeClr val="tx1"/>
                </a:solidFill>
                <a:latin typeface="Cambria" panose="02040503050406030204" pitchFamily="18" charset="0"/>
                <a:ea typeface="Cambria" panose="02040503050406030204" pitchFamily="18" charset="0"/>
                <a:cs typeface="Calibri"/>
              </a:rPr>
              <a:t> </a:t>
            </a:r>
            <a:r>
              <a:rPr sz="2800" i="1" spc="165" dirty="0">
                <a:solidFill>
                  <a:schemeClr val="tx1"/>
                </a:solidFill>
                <a:latin typeface="Cambria" panose="02040503050406030204" pitchFamily="18" charset="0"/>
                <a:ea typeface="Cambria" panose="02040503050406030204" pitchFamily="18" charset="0"/>
                <a:cs typeface="Calibri"/>
              </a:rPr>
              <a:t>dias</a:t>
            </a:r>
            <a:r>
              <a:rPr sz="2800" i="1" spc="-45" dirty="0">
                <a:solidFill>
                  <a:schemeClr val="tx1"/>
                </a:solidFill>
                <a:latin typeface="Cambria" panose="02040503050406030204" pitchFamily="18" charset="0"/>
                <a:ea typeface="Cambria" panose="02040503050406030204" pitchFamily="18" charset="0"/>
                <a:cs typeface="Calibri"/>
              </a:rPr>
              <a:t> </a:t>
            </a:r>
            <a:r>
              <a:rPr sz="2800" i="1" spc="170" dirty="0">
                <a:solidFill>
                  <a:schemeClr val="tx1"/>
                </a:solidFill>
                <a:latin typeface="Cambria" panose="02040503050406030204" pitchFamily="18" charset="0"/>
                <a:ea typeface="Cambria" panose="02040503050406030204" pitchFamily="18" charset="0"/>
                <a:cs typeface="Calibri"/>
              </a:rPr>
              <a:t>del</a:t>
            </a:r>
            <a:r>
              <a:rPr sz="2800" i="1" spc="-204" dirty="0">
                <a:solidFill>
                  <a:schemeClr val="tx1"/>
                </a:solidFill>
                <a:latin typeface="Cambria" panose="02040503050406030204" pitchFamily="18" charset="0"/>
                <a:ea typeface="Cambria" panose="02040503050406030204" pitchFamily="18" charset="0"/>
                <a:cs typeface="Calibri"/>
              </a:rPr>
              <a:t> </a:t>
            </a:r>
            <a:r>
              <a:rPr sz="2800" i="1" spc="125" dirty="0">
                <a:solidFill>
                  <a:schemeClr val="tx1"/>
                </a:solidFill>
                <a:latin typeface="Cambria" panose="02040503050406030204" pitchFamily="18" charset="0"/>
                <a:ea typeface="Cambria" panose="02040503050406030204" pitchFamily="18" charset="0"/>
                <a:cs typeface="Calibri"/>
              </a:rPr>
              <a:t>art.</a:t>
            </a:r>
            <a:r>
              <a:rPr sz="2800" i="1" spc="-100" dirty="0">
                <a:solidFill>
                  <a:schemeClr val="tx1"/>
                </a:solidFill>
                <a:latin typeface="Cambria" panose="02040503050406030204" pitchFamily="18" charset="0"/>
                <a:ea typeface="Cambria" panose="02040503050406030204" pitchFamily="18" charset="0"/>
                <a:cs typeface="Calibri"/>
              </a:rPr>
              <a:t> </a:t>
            </a:r>
            <a:r>
              <a:rPr sz="2800" i="1" spc="180" dirty="0">
                <a:solidFill>
                  <a:schemeClr val="tx1"/>
                </a:solidFill>
                <a:latin typeface="Cambria" panose="02040503050406030204" pitchFamily="18" charset="0"/>
                <a:ea typeface="Cambria" panose="02040503050406030204" pitchFamily="18" charset="0"/>
                <a:cs typeface="Calibri"/>
              </a:rPr>
              <a:t>26</a:t>
            </a:r>
            <a:r>
              <a:rPr sz="2800" i="1" spc="-80" dirty="0">
                <a:solidFill>
                  <a:schemeClr val="tx1"/>
                </a:solidFill>
                <a:latin typeface="Cambria" panose="02040503050406030204" pitchFamily="18" charset="0"/>
                <a:ea typeface="Cambria" panose="02040503050406030204" pitchFamily="18" charset="0"/>
                <a:cs typeface="Calibri"/>
              </a:rPr>
              <a:t> </a:t>
            </a:r>
            <a:r>
              <a:rPr sz="2800" i="1" spc="195" dirty="0">
                <a:solidFill>
                  <a:schemeClr val="tx1"/>
                </a:solidFill>
                <a:latin typeface="Cambria" panose="02040503050406030204" pitchFamily="18" charset="0"/>
                <a:ea typeface="Cambria" panose="02040503050406030204" pitchFamily="18" charset="0"/>
                <a:cs typeface="Calibri"/>
              </a:rPr>
              <a:t>inc.</a:t>
            </a:r>
            <a:r>
              <a:rPr sz="2800" i="1" spc="-110" dirty="0">
                <a:solidFill>
                  <a:schemeClr val="tx1"/>
                </a:solidFill>
                <a:latin typeface="Cambria" panose="02040503050406030204" pitchFamily="18" charset="0"/>
                <a:ea typeface="Cambria" panose="02040503050406030204" pitchFamily="18" charset="0"/>
                <a:cs typeface="Calibri"/>
              </a:rPr>
              <a:t> </a:t>
            </a:r>
            <a:r>
              <a:rPr sz="2800" i="1" spc="220" dirty="0">
                <a:solidFill>
                  <a:schemeClr val="tx1"/>
                </a:solidFill>
                <a:latin typeface="Cambria" panose="02040503050406030204" pitchFamily="18" charset="0"/>
                <a:ea typeface="Cambria" panose="02040503050406030204" pitchFamily="18" charset="0"/>
                <a:cs typeface="Calibri"/>
              </a:rPr>
              <a:t>b)</a:t>
            </a:r>
            <a:r>
              <a:rPr sz="2800" i="1" spc="-185" dirty="0">
                <a:solidFill>
                  <a:schemeClr val="tx1"/>
                </a:solidFill>
                <a:latin typeface="Cambria" panose="02040503050406030204" pitchFamily="18" charset="0"/>
                <a:ea typeface="Cambria" panose="02040503050406030204" pitchFamily="18" charset="0"/>
                <a:cs typeface="Calibri"/>
              </a:rPr>
              <a:t> </a:t>
            </a:r>
            <a:r>
              <a:rPr sz="2800" i="1" spc="185" dirty="0">
                <a:solidFill>
                  <a:schemeClr val="tx1"/>
                </a:solidFill>
                <a:latin typeface="Cambria" panose="02040503050406030204" pitchFamily="18" charset="0"/>
                <a:ea typeface="Cambria" panose="02040503050406030204" pitchFamily="18" charset="0"/>
                <a:cs typeface="Calibri"/>
              </a:rPr>
              <a:t>conforme</a:t>
            </a:r>
            <a:r>
              <a:rPr sz="2800" i="1" spc="20" dirty="0">
                <a:solidFill>
                  <a:schemeClr val="tx1"/>
                </a:solidFill>
                <a:latin typeface="Cambria" panose="02040503050406030204" pitchFamily="18" charset="0"/>
                <a:ea typeface="Cambria" panose="02040503050406030204" pitchFamily="18" charset="0"/>
                <a:cs typeface="Calibri"/>
              </a:rPr>
              <a:t> </a:t>
            </a:r>
            <a:r>
              <a:rPr sz="2800" i="1" spc="185" dirty="0">
                <a:solidFill>
                  <a:schemeClr val="tx1"/>
                </a:solidFill>
                <a:latin typeface="Cambria" panose="02040503050406030204" pitchFamily="18" charset="0"/>
                <a:ea typeface="Cambria" panose="02040503050406030204" pitchFamily="18" charset="0"/>
                <a:cs typeface="Calibri"/>
              </a:rPr>
              <a:t>a</a:t>
            </a:r>
            <a:r>
              <a:rPr sz="2800" i="1" spc="-140" dirty="0">
                <a:solidFill>
                  <a:schemeClr val="tx1"/>
                </a:solidFill>
                <a:latin typeface="Cambria" panose="02040503050406030204" pitchFamily="18" charset="0"/>
                <a:ea typeface="Cambria" panose="02040503050406030204" pitchFamily="18" charset="0"/>
                <a:cs typeface="Calibri"/>
              </a:rPr>
              <a:t> </a:t>
            </a:r>
            <a:r>
              <a:rPr sz="2800" i="1" spc="150" dirty="0">
                <a:solidFill>
                  <a:schemeClr val="tx1"/>
                </a:solidFill>
                <a:latin typeface="Cambria" panose="02040503050406030204" pitchFamily="18" charset="0"/>
                <a:ea typeface="Cambria" panose="02040503050406030204" pitchFamily="18" charset="0"/>
                <a:cs typeface="Calibri"/>
              </a:rPr>
              <a:t>lo</a:t>
            </a:r>
            <a:r>
              <a:rPr sz="2800" i="1" spc="-55" dirty="0">
                <a:solidFill>
                  <a:schemeClr val="tx1"/>
                </a:solidFill>
                <a:latin typeface="Cambria" panose="02040503050406030204" pitchFamily="18" charset="0"/>
                <a:ea typeface="Cambria" panose="02040503050406030204" pitchFamily="18" charset="0"/>
                <a:cs typeface="Calibri"/>
              </a:rPr>
              <a:t> </a:t>
            </a:r>
            <a:r>
              <a:rPr sz="2800" i="1" spc="135" dirty="0">
                <a:solidFill>
                  <a:schemeClr val="tx1"/>
                </a:solidFill>
                <a:latin typeface="Cambria" panose="02040503050406030204" pitchFamily="18" charset="0"/>
                <a:ea typeface="Cambria" panose="02040503050406030204" pitchFamily="18" charset="0"/>
                <a:cs typeface="Calibri"/>
              </a:rPr>
              <a:t>previsto</a:t>
            </a:r>
            <a:r>
              <a:rPr sz="2800" i="1" spc="114" dirty="0">
                <a:solidFill>
                  <a:schemeClr val="tx1"/>
                </a:solidFill>
                <a:latin typeface="Cambria" panose="02040503050406030204" pitchFamily="18" charset="0"/>
                <a:ea typeface="Cambria" panose="02040503050406030204" pitchFamily="18" charset="0"/>
                <a:cs typeface="Calibri"/>
              </a:rPr>
              <a:t> </a:t>
            </a:r>
            <a:r>
              <a:rPr sz="2800" i="1" spc="165" dirty="0">
                <a:solidFill>
                  <a:schemeClr val="tx1"/>
                </a:solidFill>
                <a:latin typeface="Cambria" panose="02040503050406030204" pitchFamily="18" charset="0"/>
                <a:ea typeface="Cambria" panose="02040503050406030204" pitchFamily="18" charset="0"/>
                <a:cs typeface="Calibri"/>
              </a:rPr>
              <a:t>por</a:t>
            </a:r>
            <a:r>
              <a:rPr sz="2800" i="1" spc="40" dirty="0">
                <a:solidFill>
                  <a:schemeClr val="tx1"/>
                </a:solidFill>
                <a:latin typeface="Cambria" panose="02040503050406030204" pitchFamily="18" charset="0"/>
                <a:ea typeface="Cambria" panose="02040503050406030204" pitchFamily="18" charset="0"/>
                <a:cs typeface="Calibri"/>
              </a:rPr>
              <a:t> </a:t>
            </a:r>
            <a:r>
              <a:rPr sz="2800" i="1" spc="95" dirty="0">
                <a:solidFill>
                  <a:schemeClr val="tx1"/>
                </a:solidFill>
                <a:latin typeface="Cambria" panose="02040503050406030204" pitchFamily="18" charset="0"/>
                <a:ea typeface="Cambria" panose="02040503050406030204" pitchFamily="18" charset="0"/>
                <a:cs typeface="Calibri"/>
              </a:rPr>
              <a:t>el </a:t>
            </a:r>
            <a:r>
              <a:rPr sz="2800" i="1" spc="125" dirty="0">
                <a:solidFill>
                  <a:schemeClr val="tx1"/>
                </a:solidFill>
                <a:latin typeface="Cambria" panose="02040503050406030204" pitchFamily="18" charset="0"/>
                <a:ea typeface="Cambria" panose="02040503050406030204" pitchFamily="18" charset="0"/>
                <a:cs typeface="Calibri"/>
              </a:rPr>
              <a:t>art.</a:t>
            </a:r>
            <a:r>
              <a:rPr sz="2800" i="1" spc="-100" dirty="0">
                <a:solidFill>
                  <a:schemeClr val="tx1"/>
                </a:solidFill>
                <a:latin typeface="Cambria" panose="02040503050406030204" pitchFamily="18" charset="0"/>
                <a:ea typeface="Cambria" panose="02040503050406030204" pitchFamily="18" charset="0"/>
                <a:cs typeface="Calibri"/>
              </a:rPr>
              <a:t> </a:t>
            </a:r>
            <a:r>
              <a:rPr sz="2800" i="1" spc="180" dirty="0">
                <a:solidFill>
                  <a:schemeClr val="tx1"/>
                </a:solidFill>
                <a:latin typeface="Cambria" panose="02040503050406030204" pitchFamily="18" charset="0"/>
                <a:ea typeface="Cambria" panose="02040503050406030204" pitchFamily="18" charset="0"/>
                <a:cs typeface="Calibri"/>
              </a:rPr>
              <a:t>66</a:t>
            </a:r>
            <a:r>
              <a:rPr sz="2800" i="1" spc="35" dirty="0">
                <a:solidFill>
                  <a:schemeClr val="tx1"/>
                </a:solidFill>
                <a:latin typeface="Cambria" panose="02040503050406030204" pitchFamily="18" charset="0"/>
                <a:ea typeface="Cambria" panose="02040503050406030204" pitchFamily="18" charset="0"/>
                <a:cs typeface="Calibri"/>
              </a:rPr>
              <a:t> </a:t>
            </a:r>
            <a:r>
              <a:rPr sz="2800" i="1" spc="175" dirty="0">
                <a:solidFill>
                  <a:schemeClr val="tx1"/>
                </a:solidFill>
                <a:latin typeface="Cambria" panose="02040503050406030204" pitchFamily="18" charset="0"/>
                <a:ea typeface="Cambria" panose="02040503050406030204" pitchFamily="18" charset="0"/>
                <a:cs typeface="Calibri"/>
              </a:rPr>
              <a:t>inciso</a:t>
            </a:r>
            <a:r>
              <a:rPr sz="2800" i="1" spc="90" dirty="0">
                <a:solidFill>
                  <a:schemeClr val="tx1"/>
                </a:solidFill>
                <a:latin typeface="Cambria" panose="02040503050406030204" pitchFamily="18" charset="0"/>
                <a:ea typeface="Cambria" panose="02040503050406030204" pitchFamily="18" charset="0"/>
                <a:cs typeface="Calibri"/>
              </a:rPr>
              <a:t> </a:t>
            </a:r>
            <a:r>
              <a:rPr sz="2800" i="1" spc="160" dirty="0">
                <a:solidFill>
                  <a:schemeClr val="tx1"/>
                </a:solidFill>
                <a:latin typeface="Cambria" panose="02040503050406030204" pitchFamily="18" charset="0"/>
                <a:ea typeface="Cambria" panose="02040503050406030204" pitchFamily="18" charset="0"/>
                <a:cs typeface="Calibri"/>
              </a:rPr>
              <a:t>a),</a:t>
            </a:r>
            <a:r>
              <a:rPr sz="2800" i="1" spc="-130" dirty="0">
                <a:solidFill>
                  <a:schemeClr val="tx1"/>
                </a:solidFill>
                <a:latin typeface="Cambria" panose="02040503050406030204" pitchFamily="18" charset="0"/>
                <a:ea typeface="Cambria" panose="02040503050406030204" pitchFamily="18" charset="0"/>
                <a:cs typeface="Calibri"/>
              </a:rPr>
              <a:t> </a:t>
            </a:r>
            <a:r>
              <a:rPr sz="2800" i="1" spc="254" dirty="0">
                <a:solidFill>
                  <a:schemeClr val="tx1"/>
                </a:solidFill>
                <a:latin typeface="Cambria" panose="02040503050406030204" pitchFamily="18" charset="0"/>
                <a:ea typeface="Cambria" panose="02040503050406030204" pitchFamily="18" charset="0"/>
                <a:cs typeface="Calibri"/>
              </a:rPr>
              <a:t>no</a:t>
            </a:r>
            <a:r>
              <a:rPr sz="2800" i="1" spc="-175" dirty="0">
                <a:solidFill>
                  <a:schemeClr val="tx1"/>
                </a:solidFill>
                <a:latin typeface="Cambria" panose="02040503050406030204" pitchFamily="18" charset="0"/>
                <a:ea typeface="Cambria" panose="02040503050406030204" pitchFamily="18" charset="0"/>
                <a:cs typeface="Calibri"/>
              </a:rPr>
              <a:t> </a:t>
            </a:r>
            <a:r>
              <a:rPr sz="2800" i="1" spc="140" dirty="0">
                <a:solidFill>
                  <a:schemeClr val="tx1"/>
                </a:solidFill>
                <a:latin typeface="Cambria" panose="02040503050406030204" pitchFamily="18" charset="0"/>
                <a:ea typeface="Cambria" panose="02040503050406030204" pitchFamily="18" charset="0"/>
                <a:cs typeface="Calibri"/>
              </a:rPr>
              <a:t>existe</a:t>
            </a:r>
            <a:r>
              <a:rPr sz="2800" i="1" dirty="0">
                <a:solidFill>
                  <a:schemeClr val="tx1"/>
                </a:solidFill>
                <a:latin typeface="Cambria" panose="02040503050406030204" pitchFamily="18" charset="0"/>
                <a:ea typeface="Cambria" panose="02040503050406030204" pitchFamily="18" charset="0"/>
                <a:cs typeface="Calibri"/>
              </a:rPr>
              <a:t> </a:t>
            </a:r>
            <a:r>
              <a:rPr sz="2800" i="1" spc="160" dirty="0">
                <a:solidFill>
                  <a:schemeClr val="tx1"/>
                </a:solidFill>
                <a:latin typeface="Cambria" panose="02040503050406030204" pitchFamily="18" charset="0"/>
                <a:ea typeface="Cambria" panose="02040503050406030204" pitchFamily="18" charset="0"/>
                <a:cs typeface="Calibri"/>
              </a:rPr>
              <a:t>vicio</a:t>
            </a:r>
            <a:r>
              <a:rPr sz="2800" i="1" spc="75" dirty="0">
                <a:solidFill>
                  <a:schemeClr val="tx1"/>
                </a:solidFill>
                <a:latin typeface="Cambria" panose="02040503050406030204" pitchFamily="18" charset="0"/>
                <a:ea typeface="Cambria" panose="02040503050406030204" pitchFamily="18" charset="0"/>
                <a:cs typeface="Calibri"/>
              </a:rPr>
              <a:t> </a:t>
            </a:r>
            <a:r>
              <a:rPr sz="2800" i="1" spc="155" dirty="0" err="1">
                <a:solidFill>
                  <a:schemeClr val="tx1"/>
                </a:solidFill>
                <a:latin typeface="Cambria" panose="02040503050406030204" pitchFamily="18" charset="0"/>
                <a:ea typeface="Cambria" panose="02040503050406030204" pitchFamily="18" charset="0"/>
                <a:cs typeface="Calibri"/>
              </a:rPr>
              <a:t>procesal</a:t>
            </a:r>
            <a:r>
              <a:rPr sz="2800" i="1" spc="155" dirty="0" smtClean="0">
                <a:solidFill>
                  <a:schemeClr val="tx1"/>
                </a:solidFill>
                <a:latin typeface="Cambria" panose="02040503050406030204" pitchFamily="18" charset="0"/>
                <a:ea typeface="Cambria" panose="02040503050406030204" pitchFamily="18" charset="0"/>
                <a:cs typeface="Calibri"/>
              </a:rPr>
              <a:t>.</a:t>
            </a:r>
            <a:r>
              <a:rPr lang="es-AR" sz="2800" i="1" spc="155" dirty="0" smtClean="0">
                <a:solidFill>
                  <a:schemeClr val="tx1"/>
                </a:solidFill>
                <a:latin typeface="Cambria" panose="02040503050406030204" pitchFamily="18" charset="0"/>
                <a:ea typeface="Cambria" panose="02040503050406030204" pitchFamily="18" charset="0"/>
                <a:cs typeface="Calibri"/>
              </a:rPr>
              <a:t>"</a:t>
            </a:r>
            <a:endParaRPr sz="2800" i="1" dirty="0">
              <a:solidFill>
                <a:schemeClr val="tx1"/>
              </a:solidFill>
              <a:latin typeface="Cambria" panose="02040503050406030204" pitchFamily="18" charset="0"/>
              <a:ea typeface="Cambria" panose="02040503050406030204" pitchFamily="18" charset="0"/>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6" y="6847958"/>
            <a:ext cx="20088393" cy="1115149"/>
          </a:xfrm>
          <a:prstGeom prst="rect">
            <a:avLst/>
          </a:prstGeom>
        </p:spPr>
      </p:pic>
      <p:pic>
        <p:nvPicPr>
          <p:cNvPr id="3" name="object 3"/>
          <p:cNvPicPr/>
          <p:nvPr/>
        </p:nvPicPr>
        <p:blipFill>
          <a:blip r:embed="rId3" cstate="print"/>
          <a:stretch>
            <a:fillRect/>
          </a:stretch>
        </p:blipFill>
        <p:spPr>
          <a:xfrm>
            <a:off x="16790065" y="0"/>
            <a:ext cx="3314035" cy="172769"/>
          </a:xfrm>
          <a:prstGeom prst="rect">
            <a:avLst/>
          </a:prstGeom>
        </p:spPr>
      </p:pic>
      <p:grpSp>
        <p:nvGrpSpPr>
          <p:cNvPr id="4" name="object 4"/>
          <p:cNvGrpSpPr/>
          <p:nvPr/>
        </p:nvGrpSpPr>
        <p:grpSpPr>
          <a:xfrm>
            <a:off x="15706" y="0"/>
            <a:ext cx="20088860" cy="173355"/>
            <a:chOff x="15706" y="0"/>
            <a:chExt cx="20088860" cy="173355"/>
          </a:xfrm>
        </p:grpSpPr>
        <p:pic>
          <p:nvPicPr>
            <p:cNvPr id="5" name="object 5"/>
            <p:cNvPicPr/>
            <p:nvPr/>
          </p:nvPicPr>
          <p:blipFill>
            <a:blip r:embed="rId4" cstate="print"/>
            <a:stretch>
              <a:fillRect/>
            </a:stretch>
          </p:blipFill>
          <p:spPr>
            <a:xfrm>
              <a:off x="15706" y="0"/>
              <a:ext cx="4177883" cy="78531"/>
            </a:xfrm>
            <a:prstGeom prst="rect">
              <a:avLst/>
            </a:prstGeom>
          </p:spPr>
        </p:pic>
        <p:pic>
          <p:nvPicPr>
            <p:cNvPr id="6" name="object 6"/>
            <p:cNvPicPr/>
            <p:nvPr/>
          </p:nvPicPr>
          <p:blipFill>
            <a:blip r:embed="rId5" cstate="print"/>
            <a:stretch>
              <a:fillRect/>
            </a:stretch>
          </p:blipFill>
          <p:spPr>
            <a:xfrm>
              <a:off x="15706" y="0"/>
              <a:ext cx="20088393" cy="172769"/>
            </a:xfrm>
            <a:prstGeom prst="rect">
              <a:avLst/>
            </a:prstGeom>
          </p:spPr>
        </p:pic>
      </p:grpSp>
      <p:sp>
        <p:nvSpPr>
          <p:cNvPr id="7" name="object 7"/>
          <p:cNvSpPr/>
          <p:nvPr/>
        </p:nvSpPr>
        <p:spPr>
          <a:xfrm>
            <a:off x="15706" y="3172678"/>
            <a:ext cx="20080605" cy="620395"/>
          </a:xfrm>
          <a:custGeom>
            <a:avLst/>
            <a:gdLst/>
            <a:ahLst/>
            <a:cxnLst/>
            <a:rect l="l" t="t" r="r" b="b"/>
            <a:pathLst>
              <a:path w="20080605" h="620395">
                <a:moveTo>
                  <a:pt x="20080541" y="620399"/>
                </a:moveTo>
                <a:lnTo>
                  <a:pt x="0" y="620399"/>
                </a:lnTo>
                <a:lnTo>
                  <a:pt x="0" y="0"/>
                </a:lnTo>
                <a:lnTo>
                  <a:pt x="20080541" y="0"/>
                </a:lnTo>
                <a:lnTo>
                  <a:pt x="20080541" y="620399"/>
                </a:lnTo>
                <a:close/>
              </a:path>
            </a:pathLst>
          </a:custGeom>
          <a:solidFill>
            <a:srgbClr val="004F87"/>
          </a:solidFill>
        </p:spPr>
        <p:txBody>
          <a:bodyPr wrap="square" lIns="0" tIns="0" rIns="0" bIns="0" rtlCol="0"/>
          <a:lstStyle/>
          <a:p>
            <a:endParaRPr/>
          </a:p>
        </p:txBody>
      </p:sp>
      <p:sp>
        <p:nvSpPr>
          <p:cNvPr id="8" name="object 8" descr="$PPTXTitle"/>
          <p:cNvSpPr txBox="1"/>
          <p:nvPr/>
        </p:nvSpPr>
        <p:spPr>
          <a:xfrm>
            <a:off x="1581249" y="2955141"/>
            <a:ext cx="16926560" cy="987425"/>
          </a:xfrm>
          <a:prstGeom prst="rect">
            <a:avLst/>
          </a:prstGeom>
        </p:spPr>
        <p:txBody>
          <a:bodyPr vert="horz" wrap="square" lIns="0" tIns="13970" rIns="0" bIns="0" rtlCol="0">
            <a:spAutoFit/>
          </a:bodyPr>
          <a:lstStyle/>
          <a:p>
            <a:pPr marL="12700">
              <a:lnSpc>
                <a:spcPct val="100000"/>
              </a:lnSpc>
              <a:spcBef>
                <a:spcPts val="110"/>
              </a:spcBef>
            </a:pPr>
            <a:r>
              <a:rPr sz="6300" dirty="0">
                <a:solidFill>
                  <a:srgbClr val="FFFFFF"/>
                </a:solidFill>
                <a:latin typeface="Cambria"/>
                <a:cs typeface="Cambria"/>
              </a:rPr>
              <a:t>Puede</a:t>
            </a:r>
            <a:r>
              <a:rPr sz="6300" spc="220" dirty="0">
                <a:solidFill>
                  <a:srgbClr val="FFFFFF"/>
                </a:solidFill>
                <a:latin typeface="Cambria"/>
                <a:cs typeface="Cambria"/>
              </a:rPr>
              <a:t> </a:t>
            </a:r>
            <a:r>
              <a:rPr sz="6300" dirty="0">
                <a:solidFill>
                  <a:srgbClr val="FFFFFF"/>
                </a:solidFill>
                <a:latin typeface="Cambria"/>
                <a:cs typeface="Cambria"/>
              </a:rPr>
              <a:t>tomarse</a:t>
            </a:r>
            <a:r>
              <a:rPr sz="6300" spc="165" dirty="0">
                <a:solidFill>
                  <a:srgbClr val="FFFFFF"/>
                </a:solidFill>
                <a:latin typeface="Cambria"/>
                <a:cs typeface="Cambria"/>
              </a:rPr>
              <a:t> </a:t>
            </a:r>
            <a:r>
              <a:rPr sz="6300" spc="90" dirty="0">
                <a:solidFill>
                  <a:srgbClr val="FFFFFF"/>
                </a:solidFill>
                <a:latin typeface="Cambria"/>
                <a:cs typeface="Cambria"/>
              </a:rPr>
              <a:t>la</a:t>
            </a:r>
            <a:r>
              <a:rPr sz="6300" spc="-145" dirty="0">
                <a:solidFill>
                  <a:srgbClr val="FFFFFF"/>
                </a:solidFill>
                <a:latin typeface="Cambria"/>
                <a:cs typeface="Cambria"/>
              </a:rPr>
              <a:t> </a:t>
            </a:r>
            <a:r>
              <a:rPr sz="6300" dirty="0">
                <a:solidFill>
                  <a:srgbClr val="FFFFFF"/>
                </a:solidFill>
                <a:latin typeface="Cambria"/>
                <a:cs typeface="Cambria"/>
              </a:rPr>
              <a:t>audiencia</a:t>
            </a:r>
            <a:r>
              <a:rPr sz="6300" spc="345" dirty="0">
                <a:solidFill>
                  <a:srgbClr val="FFFFFF"/>
                </a:solidFill>
                <a:latin typeface="Cambria"/>
                <a:cs typeface="Cambria"/>
              </a:rPr>
              <a:t> </a:t>
            </a:r>
            <a:r>
              <a:rPr sz="6300" dirty="0">
                <a:solidFill>
                  <a:srgbClr val="FFFFFF"/>
                </a:solidFill>
                <a:latin typeface="Cambria"/>
                <a:cs typeface="Cambria"/>
              </a:rPr>
              <a:t>del</a:t>
            </a:r>
            <a:r>
              <a:rPr sz="6300" spc="-130" dirty="0">
                <a:solidFill>
                  <a:srgbClr val="FFFFFF"/>
                </a:solidFill>
                <a:latin typeface="Cambria"/>
                <a:cs typeface="Cambria"/>
              </a:rPr>
              <a:t> </a:t>
            </a:r>
            <a:r>
              <a:rPr sz="6300" spc="85" dirty="0">
                <a:solidFill>
                  <a:srgbClr val="FFFFFF"/>
                </a:solidFill>
                <a:latin typeface="Cambria"/>
                <a:cs typeface="Cambria"/>
              </a:rPr>
              <a:t>art.</a:t>
            </a:r>
            <a:r>
              <a:rPr sz="6300" spc="-75" dirty="0">
                <a:solidFill>
                  <a:srgbClr val="FFFFFF"/>
                </a:solidFill>
                <a:latin typeface="Cambria"/>
                <a:cs typeface="Cambria"/>
              </a:rPr>
              <a:t> </a:t>
            </a:r>
            <a:r>
              <a:rPr sz="6300" spc="-190" dirty="0">
                <a:solidFill>
                  <a:srgbClr val="FFFFFF"/>
                </a:solidFill>
                <a:latin typeface="Cambria"/>
                <a:cs typeface="Cambria"/>
              </a:rPr>
              <a:t>438</a:t>
            </a:r>
            <a:r>
              <a:rPr sz="6300" dirty="0">
                <a:solidFill>
                  <a:srgbClr val="FFFFFF"/>
                </a:solidFill>
                <a:latin typeface="Cambria"/>
                <a:cs typeface="Cambria"/>
              </a:rPr>
              <a:t> del</a:t>
            </a:r>
            <a:r>
              <a:rPr sz="6300" spc="-245" dirty="0">
                <a:solidFill>
                  <a:srgbClr val="FFFFFF"/>
                </a:solidFill>
                <a:latin typeface="Cambria"/>
                <a:cs typeface="Cambria"/>
              </a:rPr>
              <a:t> </a:t>
            </a:r>
            <a:r>
              <a:rPr sz="6300" spc="195" dirty="0">
                <a:solidFill>
                  <a:srgbClr val="FFFFFF"/>
                </a:solidFill>
                <a:latin typeface="Cambria"/>
                <a:cs typeface="Cambria"/>
              </a:rPr>
              <a:t>CCCN</a:t>
            </a:r>
            <a:endParaRPr sz="6300">
              <a:latin typeface="Cambria"/>
              <a:cs typeface="Cambria"/>
            </a:endParaRPr>
          </a:p>
        </p:txBody>
      </p:sp>
      <p:sp>
        <p:nvSpPr>
          <p:cNvPr id="9" name="object 9"/>
          <p:cNvSpPr/>
          <p:nvPr/>
        </p:nvSpPr>
        <p:spPr>
          <a:xfrm>
            <a:off x="15706" y="4020820"/>
            <a:ext cx="20080605" cy="1704339"/>
          </a:xfrm>
          <a:custGeom>
            <a:avLst/>
            <a:gdLst/>
            <a:ahLst/>
            <a:cxnLst/>
            <a:rect l="l" t="t" r="r" b="b"/>
            <a:pathLst>
              <a:path w="20080605" h="1704339">
                <a:moveTo>
                  <a:pt x="20080541" y="1704136"/>
                </a:moveTo>
                <a:lnTo>
                  <a:pt x="0" y="1704136"/>
                </a:lnTo>
                <a:lnTo>
                  <a:pt x="0" y="0"/>
                </a:lnTo>
                <a:lnTo>
                  <a:pt x="20080541" y="0"/>
                </a:lnTo>
                <a:lnTo>
                  <a:pt x="20080541" y="1704136"/>
                </a:lnTo>
                <a:close/>
              </a:path>
            </a:pathLst>
          </a:custGeom>
          <a:solidFill>
            <a:srgbClr val="004F87"/>
          </a:solidFill>
        </p:spPr>
        <p:txBody>
          <a:bodyPr wrap="square" lIns="0" tIns="0" rIns="0" bIns="0" rtlCol="0"/>
          <a:lstStyle/>
          <a:p>
            <a:endParaRPr/>
          </a:p>
        </p:txBody>
      </p:sp>
      <p:sp>
        <p:nvSpPr>
          <p:cNvPr id="10" name="object 10"/>
          <p:cNvSpPr txBox="1"/>
          <p:nvPr/>
        </p:nvSpPr>
        <p:spPr>
          <a:xfrm>
            <a:off x="1296106" y="3818334"/>
            <a:ext cx="17494885" cy="1887220"/>
          </a:xfrm>
          <a:prstGeom prst="rect">
            <a:avLst/>
          </a:prstGeom>
        </p:spPr>
        <p:txBody>
          <a:bodyPr vert="horz" wrap="square" lIns="0" tIns="126364" rIns="0" bIns="0" rtlCol="0">
            <a:spAutoFit/>
          </a:bodyPr>
          <a:lstStyle/>
          <a:p>
            <a:pPr marL="5310505" marR="5080" indent="-5298440">
              <a:lnSpc>
                <a:spcPts val="6930"/>
              </a:lnSpc>
              <a:spcBef>
                <a:spcPts val="994"/>
              </a:spcBef>
            </a:pPr>
            <a:r>
              <a:rPr sz="6450" dirty="0">
                <a:solidFill>
                  <a:srgbClr val="FFFFFF"/>
                </a:solidFill>
                <a:latin typeface="Cambria"/>
                <a:cs typeface="Cambria"/>
              </a:rPr>
              <a:t>como</a:t>
            </a:r>
            <a:r>
              <a:rPr sz="6450" spc="-55" dirty="0">
                <a:solidFill>
                  <a:srgbClr val="FFFFFF"/>
                </a:solidFill>
                <a:latin typeface="Cambria"/>
                <a:cs typeface="Cambria"/>
              </a:rPr>
              <a:t> </a:t>
            </a:r>
            <a:r>
              <a:rPr sz="6450" dirty="0">
                <a:solidFill>
                  <a:srgbClr val="FFFFFF"/>
                </a:solidFill>
                <a:latin typeface="Cambria"/>
                <a:cs typeface="Cambria"/>
              </a:rPr>
              <a:t>momento</a:t>
            </a:r>
            <a:r>
              <a:rPr sz="6450" spc="25" dirty="0">
                <a:solidFill>
                  <a:srgbClr val="FFFFFF"/>
                </a:solidFill>
                <a:latin typeface="Cambria"/>
                <a:cs typeface="Cambria"/>
              </a:rPr>
              <a:t> </a:t>
            </a:r>
            <a:r>
              <a:rPr sz="6450" dirty="0">
                <a:solidFill>
                  <a:srgbClr val="FFFFFF"/>
                </a:solidFill>
                <a:latin typeface="Cambria"/>
                <a:cs typeface="Cambria"/>
              </a:rPr>
              <a:t>de</a:t>
            </a:r>
            <a:r>
              <a:rPr sz="6450" spc="-235" dirty="0">
                <a:solidFill>
                  <a:srgbClr val="FFFFFF"/>
                </a:solidFill>
                <a:latin typeface="Cambria"/>
                <a:cs typeface="Cambria"/>
              </a:rPr>
              <a:t> </a:t>
            </a:r>
            <a:r>
              <a:rPr sz="6450" dirty="0">
                <a:solidFill>
                  <a:srgbClr val="FFFFFF"/>
                </a:solidFill>
                <a:latin typeface="Cambria"/>
                <a:cs typeface="Cambria"/>
              </a:rPr>
              <a:t>la</a:t>
            </a:r>
            <a:r>
              <a:rPr sz="6450" spc="-150" dirty="0">
                <a:solidFill>
                  <a:srgbClr val="FFFFFF"/>
                </a:solidFill>
                <a:latin typeface="Cambria"/>
                <a:cs typeface="Cambria"/>
              </a:rPr>
              <a:t> </a:t>
            </a:r>
            <a:r>
              <a:rPr sz="6450" dirty="0">
                <a:solidFill>
                  <a:srgbClr val="FFFFFF"/>
                </a:solidFill>
                <a:latin typeface="Cambria"/>
                <a:cs typeface="Cambria"/>
              </a:rPr>
              <a:t>“interpelación</a:t>
            </a:r>
            <a:r>
              <a:rPr sz="6450" spc="-204" dirty="0">
                <a:solidFill>
                  <a:srgbClr val="FFFFFF"/>
                </a:solidFill>
                <a:latin typeface="Cambria"/>
                <a:cs typeface="Cambria"/>
              </a:rPr>
              <a:t> </a:t>
            </a:r>
            <a:r>
              <a:rPr sz="6450" dirty="0">
                <a:solidFill>
                  <a:srgbClr val="FFFFFF"/>
                </a:solidFill>
                <a:latin typeface="Cambria"/>
                <a:cs typeface="Cambria"/>
              </a:rPr>
              <a:t>fehaciente”</a:t>
            </a:r>
            <a:r>
              <a:rPr sz="6450" spc="170" dirty="0">
                <a:solidFill>
                  <a:srgbClr val="FFFFFF"/>
                </a:solidFill>
                <a:latin typeface="Cambria"/>
                <a:cs typeface="Cambria"/>
              </a:rPr>
              <a:t> </a:t>
            </a:r>
            <a:r>
              <a:rPr sz="6450" spc="40" dirty="0">
                <a:solidFill>
                  <a:srgbClr val="FFFFFF"/>
                </a:solidFill>
                <a:latin typeface="Cambria"/>
                <a:cs typeface="Cambria"/>
              </a:rPr>
              <a:t>al </a:t>
            </a:r>
            <a:r>
              <a:rPr sz="6450" dirty="0">
                <a:solidFill>
                  <a:srgbClr val="FFFFFF"/>
                </a:solidFill>
                <a:latin typeface="Cambria"/>
                <a:cs typeface="Cambria"/>
              </a:rPr>
              <a:t>pago</a:t>
            </a:r>
            <a:r>
              <a:rPr sz="6450" spc="-270" dirty="0">
                <a:solidFill>
                  <a:srgbClr val="FFFFFF"/>
                </a:solidFill>
                <a:latin typeface="Cambria"/>
                <a:cs typeface="Cambria"/>
              </a:rPr>
              <a:t> </a:t>
            </a:r>
            <a:r>
              <a:rPr sz="6450" spc="-50" dirty="0">
                <a:solidFill>
                  <a:srgbClr val="FFFFFF"/>
                </a:solidFill>
                <a:latin typeface="Cambria"/>
                <a:cs typeface="Cambria"/>
              </a:rPr>
              <a:t>de</a:t>
            </a:r>
            <a:r>
              <a:rPr sz="6450" spc="-305" dirty="0">
                <a:solidFill>
                  <a:srgbClr val="FFFFFF"/>
                </a:solidFill>
                <a:latin typeface="Cambria"/>
                <a:cs typeface="Cambria"/>
              </a:rPr>
              <a:t> </a:t>
            </a:r>
            <a:r>
              <a:rPr sz="6450" dirty="0">
                <a:solidFill>
                  <a:srgbClr val="FFFFFF"/>
                </a:solidFill>
                <a:latin typeface="Cambria"/>
                <a:cs typeface="Cambria"/>
              </a:rPr>
              <a:t>alimentos</a:t>
            </a:r>
            <a:r>
              <a:rPr sz="6450" spc="190" dirty="0">
                <a:solidFill>
                  <a:srgbClr val="FFFFFF"/>
                </a:solidFill>
                <a:latin typeface="Cambria"/>
                <a:cs typeface="Cambria"/>
              </a:rPr>
              <a:t> </a:t>
            </a:r>
            <a:r>
              <a:rPr sz="6450" spc="-50" dirty="0">
                <a:solidFill>
                  <a:srgbClr val="FFFFFF"/>
                </a:solidFill>
                <a:latin typeface="Cambria"/>
                <a:cs typeface="Cambria"/>
              </a:rPr>
              <a:t>?</a:t>
            </a:r>
            <a:endParaRPr sz="6450" dirty="0">
              <a:latin typeface="Cambria"/>
              <a:cs typeface="Cambria"/>
            </a:endParaRPr>
          </a:p>
        </p:txBody>
      </p:sp>
      <p:grpSp>
        <p:nvGrpSpPr>
          <p:cNvPr id="11" name="object 11"/>
          <p:cNvGrpSpPr/>
          <p:nvPr/>
        </p:nvGrpSpPr>
        <p:grpSpPr>
          <a:xfrm>
            <a:off x="15706" y="6361062"/>
            <a:ext cx="20088860" cy="408940"/>
            <a:chOff x="15706" y="6361062"/>
            <a:chExt cx="20088860" cy="408940"/>
          </a:xfrm>
        </p:grpSpPr>
        <p:pic>
          <p:nvPicPr>
            <p:cNvPr id="12" name="object 12"/>
            <p:cNvPicPr/>
            <p:nvPr/>
          </p:nvPicPr>
          <p:blipFill>
            <a:blip r:embed="rId6" cstate="print"/>
            <a:stretch>
              <a:fillRect/>
            </a:stretch>
          </p:blipFill>
          <p:spPr>
            <a:xfrm>
              <a:off x="15706" y="6361062"/>
              <a:ext cx="20088393" cy="408364"/>
            </a:xfrm>
            <a:prstGeom prst="rect">
              <a:avLst/>
            </a:prstGeom>
          </p:spPr>
        </p:pic>
        <p:pic>
          <p:nvPicPr>
            <p:cNvPr id="13" name="object 13"/>
            <p:cNvPicPr/>
            <p:nvPr/>
          </p:nvPicPr>
          <p:blipFill>
            <a:blip r:embed="rId7" cstate="print"/>
            <a:stretch>
              <a:fillRect/>
            </a:stretch>
          </p:blipFill>
          <p:spPr>
            <a:xfrm>
              <a:off x="15706" y="6361062"/>
              <a:ext cx="20088393" cy="408364"/>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2379" y="3612455"/>
            <a:ext cx="8795543" cy="445274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a:spLocks noGrp="1"/>
          </p:cNvSpPr>
          <p:nvPr>
            <p:ph type="body" idx="1"/>
          </p:nvPr>
        </p:nvSpPr>
        <p:spPr>
          <a:xfrm>
            <a:off x="2733023" y="2381205"/>
            <a:ext cx="16460469" cy="8339349"/>
          </a:xfrm>
          <a:prstGeom prst="rect">
            <a:avLst/>
          </a:prstGeom>
        </p:spPr>
        <p:txBody>
          <a:bodyPr vert="horz" wrap="square" lIns="0" tIns="1162573" rIns="0" bIns="0" rtlCol="0">
            <a:spAutoFit/>
          </a:bodyPr>
          <a:lstStyle/>
          <a:p>
            <a:pPr marL="7622540" algn="just">
              <a:lnSpc>
                <a:spcPct val="100000"/>
              </a:lnSpc>
              <a:spcBef>
                <a:spcPts val="90"/>
              </a:spcBef>
            </a:pPr>
            <a:r>
              <a:rPr sz="4800" dirty="0">
                <a:solidFill>
                  <a:srgbClr val="004D83"/>
                </a:solidFill>
                <a:latin typeface="Times New Roman"/>
                <a:cs typeface="Times New Roman"/>
              </a:rPr>
              <a:t>Caso: </a:t>
            </a:r>
            <a:r>
              <a:rPr sz="4800" dirty="0">
                <a:solidFill>
                  <a:srgbClr val="005289"/>
                </a:solidFill>
                <a:latin typeface="Times New Roman"/>
                <a:cs typeface="Times New Roman"/>
              </a:rPr>
              <a:t>Expte</a:t>
            </a:r>
            <a:r>
              <a:rPr sz="4800" spc="200" dirty="0">
                <a:solidFill>
                  <a:srgbClr val="005289"/>
                </a:solidFill>
                <a:latin typeface="Times New Roman"/>
                <a:cs typeface="Times New Roman"/>
              </a:rPr>
              <a:t> </a:t>
            </a:r>
            <a:r>
              <a:rPr sz="4800" spc="-275" dirty="0">
                <a:solidFill>
                  <a:srgbClr val="055287"/>
                </a:solidFill>
                <a:latin typeface="Times New Roman"/>
                <a:cs typeface="Times New Roman"/>
              </a:rPr>
              <a:t>N°</a:t>
            </a:r>
            <a:r>
              <a:rPr sz="4800" spc="45" dirty="0">
                <a:solidFill>
                  <a:srgbClr val="055287"/>
                </a:solidFill>
                <a:latin typeface="Times New Roman"/>
                <a:cs typeface="Times New Roman"/>
              </a:rPr>
              <a:t> </a:t>
            </a:r>
            <a:r>
              <a:rPr sz="4800" spc="-80" dirty="0">
                <a:solidFill>
                  <a:srgbClr val="005490"/>
                </a:solidFill>
                <a:latin typeface="Times New Roman"/>
                <a:cs typeface="Times New Roman"/>
              </a:rPr>
              <a:t>23375/2022-</a:t>
            </a:r>
            <a:r>
              <a:rPr sz="4800" spc="-50" dirty="0">
                <a:solidFill>
                  <a:srgbClr val="005490"/>
                </a:solidFill>
                <a:latin typeface="Times New Roman"/>
                <a:cs typeface="Times New Roman"/>
              </a:rPr>
              <a:t>1</a:t>
            </a:r>
            <a:endParaRPr sz="4800" dirty="0">
              <a:latin typeface="Times New Roman"/>
              <a:cs typeface="Times New Roman"/>
            </a:endParaRPr>
          </a:p>
          <a:p>
            <a:pPr marL="7616825" marR="648970" indent="7620" algn="just">
              <a:lnSpc>
                <a:spcPts val="2540"/>
              </a:lnSpc>
              <a:spcBef>
                <a:spcPts val="1930"/>
              </a:spcBef>
            </a:pPr>
            <a:r>
              <a:rPr sz="2800" spc="-85" dirty="0">
                <a:solidFill>
                  <a:srgbClr val="363636"/>
                </a:solidFill>
                <a:latin typeface="Cambria"/>
                <a:cs typeface="Cambria"/>
              </a:rPr>
              <a:t>COMPULSA</a:t>
            </a:r>
            <a:r>
              <a:rPr sz="2800" spc="30" dirty="0">
                <a:solidFill>
                  <a:srgbClr val="363636"/>
                </a:solidFill>
                <a:latin typeface="Cambria"/>
                <a:cs typeface="Cambria"/>
              </a:rPr>
              <a:t> </a:t>
            </a:r>
            <a:r>
              <a:rPr sz="2800" spc="75" dirty="0">
                <a:solidFill>
                  <a:srgbClr val="2F2F2F"/>
                </a:solidFill>
                <a:latin typeface="Cambria"/>
                <a:cs typeface="Cambria"/>
              </a:rPr>
              <a:t>G.</a:t>
            </a:r>
            <a:r>
              <a:rPr sz="2800" spc="-125" dirty="0">
                <a:solidFill>
                  <a:srgbClr val="2F2F2F"/>
                </a:solidFill>
                <a:latin typeface="Cambria"/>
                <a:cs typeface="Cambria"/>
              </a:rPr>
              <a:t> </a:t>
            </a:r>
            <a:r>
              <a:rPr sz="2800" dirty="0">
                <a:solidFill>
                  <a:srgbClr val="383838"/>
                </a:solidFill>
                <a:latin typeface="Cambria"/>
                <a:cs typeface="Cambria"/>
              </a:rPr>
              <a:t>G.,</a:t>
            </a:r>
            <a:r>
              <a:rPr sz="2800" spc="-35" dirty="0">
                <a:solidFill>
                  <a:srgbClr val="383838"/>
                </a:solidFill>
                <a:latin typeface="Cambria"/>
                <a:cs typeface="Cambria"/>
              </a:rPr>
              <a:t> </a:t>
            </a:r>
            <a:r>
              <a:rPr sz="2800" spc="-150" dirty="0">
                <a:solidFill>
                  <a:srgbClr val="2A2A2A"/>
                </a:solidFill>
                <a:latin typeface="Cambria"/>
                <a:cs typeface="Cambria"/>
              </a:rPr>
              <a:t>M.</a:t>
            </a:r>
            <a:r>
              <a:rPr sz="2800" spc="15" dirty="0">
                <a:solidFill>
                  <a:srgbClr val="2A2A2A"/>
                </a:solidFill>
                <a:latin typeface="Cambria"/>
                <a:cs typeface="Cambria"/>
              </a:rPr>
              <a:t> </a:t>
            </a:r>
            <a:r>
              <a:rPr sz="2800" spc="-155" dirty="0">
                <a:solidFill>
                  <a:srgbClr val="3B3B3B"/>
                </a:solidFill>
                <a:latin typeface="Cambria"/>
                <a:cs typeface="Cambria"/>
              </a:rPr>
              <a:t>L.</a:t>
            </a:r>
            <a:r>
              <a:rPr sz="2800" spc="-40" dirty="0">
                <a:solidFill>
                  <a:srgbClr val="3B3B3B"/>
                </a:solidFill>
                <a:latin typeface="Cambria"/>
                <a:cs typeface="Cambria"/>
              </a:rPr>
              <a:t> </a:t>
            </a:r>
            <a:r>
              <a:rPr sz="2800" spc="-50" dirty="0">
                <a:solidFill>
                  <a:srgbClr val="2A2A2A"/>
                </a:solidFill>
                <a:latin typeface="Cambria"/>
                <a:cs typeface="Cambria"/>
              </a:rPr>
              <a:t>C/</a:t>
            </a:r>
            <a:r>
              <a:rPr sz="2800" spc="10" dirty="0">
                <a:solidFill>
                  <a:srgbClr val="2A2A2A"/>
                </a:solidFill>
                <a:latin typeface="Cambria"/>
                <a:cs typeface="Cambria"/>
              </a:rPr>
              <a:t> </a:t>
            </a:r>
            <a:r>
              <a:rPr sz="2800" spc="-50" dirty="0">
                <a:solidFill>
                  <a:srgbClr val="383838"/>
                </a:solidFill>
                <a:latin typeface="Cambria"/>
                <a:cs typeface="Cambria"/>
              </a:rPr>
              <a:t>D.,</a:t>
            </a:r>
            <a:r>
              <a:rPr sz="2800" spc="45" dirty="0">
                <a:solidFill>
                  <a:srgbClr val="383838"/>
                </a:solidFill>
                <a:latin typeface="Cambria"/>
                <a:cs typeface="Cambria"/>
              </a:rPr>
              <a:t> </a:t>
            </a:r>
            <a:r>
              <a:rPr sz="2800" spc="-45" dirty="0">
                <a:solidFill>
                  <a:srgbClr val="3F3F3F"/>
                </a:solidFill>
                <a:latin typeface="Cambria"/>
                <a:cs typeface="Cambria"/>
              </a:rPr>
              <a:t>A. </a:t>
            </a:r>
            <a:r>
              <a:rPr sz="2800" spc="-120" dirty="0">
                <a:solidFill>
                  <a:srgbClr val="313131"/>
                </a:solidFill>
                <a:latin typeface="Cambria"/>
                <a:cs typeface="Cambria"/>
              </a:rPr>
              <a:t>E.</a:t>
            </a:r>
            <a:r>
              <a:rPr sz="2800" dirty="0">
                <a:solidFill>
                  <a:srgbClr val="313131"/>
                </a:solidFill>
                <a:latin typeface="Cambria"/>
                <a:cs typeface="Cambria"/>
              </a:rPr>
              <a:t> </a:t>
            </a:r>
            <a:r>
              <a:rPr sz="2800" spc="-355" dirty="0">
                <a:solidFill>
                  <a:srgbClr val="2A2A2A"/>
                </a:solidFill>
                <a:latin typeface="Cambria"/>
                <a:cs typeface="Cambria"/>
              </a:rPr>
              <a:t>P/</a:t>
            </a:r>
            <a:r>
              <a:rPr sz="2800" spc="140" dirty="0">
                <a:solidFill>
                  <a:srgbClr val="2A2A2A"/>
                </a:solidFill>
                <a:latin typeface="Cambria"/>
                <a:cs typeface="Cambria"/>
              </a:rPr>
              <a:t> </a:t>
            </a:r>
            <a:r>
              <a:rPr sz="2800" spc="-85" dirty="0">
                <a:solidFill>
                  <a:srgbClr val="313131"/>
                </a:solidFill>
                <a:latin typeface="Cambria"/>
                <a:cs typeface="Cambria"/>
              </a:rPr>
              <a:t>alim.</a:t>
            </a:r>
            <a:r>
              <a:rPr sz="2800" spc="-5" dirty="0">
                <a:solidFill>
                  <a:srgbClr val="313131"/>
                </a:solidFill>
                <a:latin typeface="Cambria"/>
                <a:cs typeface="Cambria"/>
              </a:rPr>
              <a:t> </a:t>
            </a:r>
            <a:r>
              <a:rPr sz="2800" spc="-100" dirty="0">
                <a:solidFill>
                  <a:srgbClr val="2A2A2A"/>
                </a:solidFill>
                <a:latin typeface="Cambria"/>
                <a:cs typeface="Cambria"/>
              </a:rPr>
              <a:t>Provisorios</a:t>
            </a:r>
            <a:r>
              <a:rPr sz="2800" spc="-20" dirty="0">
                <a:solidFill>
                  <a:srgbClr val="2A2A2A"/>
                </a:solidFill>
                <a:latin typeface="Cambria"/>
                <a:cs typeface="Cambria"/>
              </a:rPr>
              <a:t> </a:t>
            </a:r>
            <a:r>
              <a:rPr sz="2800" spc="-160" dirty="0">
                <a:solidFill>
                  <a:srgbClr val="2A2A2A"/>
                </a:solidFill>
                <a:latin typeface="Cambria"/>
                <a:cs typeface="Cambria"/>
              </a:rPr>
              <a:t>(ART.</a:t>
            </a:r>
            <a:r>
              <a:rPr sz="2800" spc="-30" dirty="0">
                <a:solidFill>
                  <a:srgbClr val="2A2A2A"/>
                </a:solidFill>
                <a:latin typeface="Cambria"/>
                <a:cs typeface="Cambria"/>
              </a:rPr>
              <a:t> </a:t>
            </a:r>
            <a:r>
              <a:rPr sz="2800" spc="-110" dirty="0">
                <a:solidFill>
                  <a:srgbClr val="3D3D3D"/>
                </a:solidFill>
                <a:latin typeface="Cambria"/>
                <a:cs typeface="Cambria"/>
              </a:rPr>
              <a:t>160</a:t>
            </a:r>
            <a:r>
              <a:rPr sz="2800" spc="-60" dirty="0">
                <a:solidFill>
                  <a:srgbClr val="3D3D3D"/>
                </a:solidFill>
                <a:latin typeface="Cambria"/>
                <a:cs typeface="Cambria"/>
              </a:rPr>
              <a:t> </a:t>
            </a:r>
            <a:r>
              <a:rPr sz="2800" spc="-10" dirty="0">
                <a:solidFill>
                  <a:srgbClr val="2B2B2B"/>
                </a:solidFill>
                <a:latin typeface="Cambria"/>
                <a:cs typeface="Cambria"/>
              </a:rPr>
              <a:t>CPFYVF), </a:t>
            </a:r>
            <a:r>
              <a:rPr sz="2800" spc="-70" dirty="0">
                <a:solidFill>
                  <a:srgbClr val="343434"/>
                </a:solidFill>
                <a:latin typeface="Cambria"/>
                <a:cs typeface="Cambria"/>
              </a:rPr>
              <a:t>16/06/2023.</a:t>
            </a:r>
            <a:endParaRPr sz="2800" dirty="0">
              <a:latin typeface="Cambria"/>
              <a:cs typeface="Cambria"/>
            </a:endParaRPr>
          </a:p>
          <a:p>
            <a:pPr marL="7632700" marR="339090" indent="-2540" algn="just">
              <a:lnSpc>
                <a:spcPct val="111800"/>
              </a:lnSpc>
              <a:spcBef>
                <a:spcPts val="2020"/>
              </a:spcBef>
            </a:pPr>
            <a:r>
              <a:rPr sz="3200" spc="70" dirty="0">
                <a:solidFill>
                  <a:srgbClr val="2B2B2B"/>
                </a:solidFill>
                <a:latin typeface="Cambria"/>
                <a:cs typeface="Cambria"/>
              </a:rPr>
              <a:t>Se</a:t>
            </a:r>
            <a:r>
              <a:rPr sz="3200" spc="-15" dirty="0">
                <a:solidFill>
                  <a:srgbClr val="2B2B2B"/>
                </a:solidFill>
                <a:latin typeface="Cambria"/>
                <a:cs typeface="Cambria"/>
              </a:rPr>
              <a:t> </a:t>
            </a:r>
            <a:r>
              <a:rPr sz="3200" spc="-20" dirty="0">
                <a:solidFill>
                  <a:srgbClr val="2D2D2D"/>
                </a:solidFill>
                <a:latin typeface="Cambria"/>
                <a:cs typeface="Cambria"/>
              </a:rPr>
              <a:t>promueve</a:t>
            </a:r>
            <a:r>
              <a:rPr sz="3200" spc="75" dirty="0">
                <a:solidFill>
                  <a:srgbClr val="2D2D2D"/>
                </a:solidFill>
                <a:latin typeface="Cambria"/>
                <a:cs typeface="Cambria"/>
              </a:rPr>
              <a:t> </a:t>
            </a:r>
            <a:r>
              <a:rPr sz="3200" dirty="0">
                <a:solidFill>
                  <a:srgbClr val="2F2F2F"/>
                </a:solidFill>
                <a:latin typeface="Cambria"/>
                <a:cs typeface="Cambria"/>
              </a:rPr>
              <a:t>demanda</a:t>
            </a:r>
            <a:r>
              <a:rPr sz="3200" spc="75" dirty="0">
                <a:solidFill>
                  <a:srgbClr val="2F2F2F"/>
                </a:solidFill>
                <a:latin typeface="Cambria"/>
                <a:cs typeface="Cambria"/>
              </a:rPr>
              <a:t> </a:t>
            </a:r>
            <a:r>
              <a:rPr sz="3200" dirty="0">
                <a:solidFill>
                  <a:srgbClr val="363636"/>
                </a:solidFill>
                <a:latin typeface="Cambria"/>
                <a:cs typeface="Cambria"/>
              </a:rPr>
              <a:t>por</a:t>
            </a:r>
            <a:r>
              <a:rPr sz="3200" spc="5" dirty="0">
                <a:solidFill>
                  <a:srgbClr val="363636"/>
                </a:solidFill>
                <a:latin typeface="Cambria"/>
                <a:cs typeface="Cambria"/>
              </a:rPr>
              <a:t> </a:t>
            </a:r>
            <a:r>
              <a:rPr sz="3200" spc="-35" dirty="0">
                <a:solidFill>
                  <a:srgbClr val="2A2A2A"/>
                </a:solidFill>
                <a:latin typeface="Cambria"/>
                <a:cs typeface="Cambria"/>
              </a:rPr>
              <a:t>alimentos</a:t>
            </a:r>
            <a:r>
              <a:rPr sz="3200" spc="185" dirty="0">
                <a:solidFill>
                  <a:srgbClr val="2A2A2A"/>
                </a:solidFill>
                <a:latin typeface="Cambria"/>
                <a:cs typeface="Cambria"/>
              </a:rPr>
              <a:t> </a:t>
            </a:r>
            <a:r>
              <a:rPr sz="3200" spc="-35" dirty="0">
                <a:solidFill>
                  <a:srgbClr val="313131"/>
                </a:solidFill>
                <a:latin typeface="Cambria"/>
                <a:cs typeface="Cambria"/>
              </a:rPr>
              <a:t>provisorios,</a:t>
            </a:r>
            <a:r>
              <a:rPr sz="3200" spc="35" dirty="0">
                <a:solidFill>
                  <a:srgbClr val="313131"/>
                </a:solidFill>
                <a:latin typeface="Cambria"/>
                <a:cs typeface="Cambria"/>
              </a:rPr>
              <a:t> </a:t>
            </a:r>
            <a:r>
              <a:rPr sz="3200" spc="-55" dirty="0">
                <a:solidFill>
                  <a:srgbClr val="3B3B3B"/>
                </a:solidFill>
                <a:latin typeface="Cambria"/>
                <a:cs typeface="Cambria"/>
              </a:rPr>
              <a:t>la</a:t>
            </a:r>
            <a:r>
              <a:rPr sz="3200" spc="-35" dirty="0">
                <a:solidFill>
                  <a:srgbClr val="3B3B3B"/>
                </a:solidFill>
                <a:latin typeface="Cambria"/>
                <a:cs typeface="Cambria"/>
              </a:rPr>
              <a:t> </a:t>
            </a:r>
            <a:r>
              <a:rPr sz="3200" spc="-10" dirty="0">
                <a:solidFill>
                  <a:srgbClr val="2B2B2B"/>
                </a:solidFill>
                <a:latin typeface="Cambria"/>
                <a:cs typeface="Cambria"/>
              </a:rPr>
              <a:t>actora </a:t>
            </a:r>
            <a:r>
              <a:rPr sz="3200" dirty="0">
                <a:solidFill>
                  <a:srgbClr val="2F2F2F"/>
                </a:solidFill>
                <a:latin typeface="Cambria"/>
                <a:cs typeface="Cambria"/>
              </a:rPr>
              <a:t>solicita</a:t>
            </a:r>
            <a:r>
              <a:rPr sz="3200" spc="260" dirty="0">
                <a:solidFill>
                  <a:srgbClr val="2F2F2F"/>
                </a:solidFill>
                <a:latin typeface="Cambria"/>
                <a:cs typeface="Cambria"/>
              </a:rPr>
              <a:t> </a:t>
            </a:r>
            <a:r>
              <a:rPr sz="3200" dirty="0">
                <a:solidFill>
                  <a:srgbClr val="313131"/>
                </a:solidFill>
                <a:latin typeface="Cambria"/>
                <a:cs typeface="Cambria"/>
              </a:rPr>
              <a:t>retroactividad</a:t>
            </a:r>
            <a:r>
              <a:rPr sz="3200" spc="160" dirty="0">
                <a:solidFill>
                  <a:srgbClr val="313131"/>
                </a:solidFill>
                <a:latin typeface="Cambria"/>
                <a:cs typeface="Cambria"/>
              </a:rPr>
              <a:t> </a:t>
            </a:r>
            <a:r>
              <a:rPr sz="3200" spc="-20" dirty="0">
                <a:solidFill>
                  <a:srgbClr val="2D446B"/>
                </a:solidFill>
                <a:latin typeface="Cambria"/>
                <a:cs typeface="Cambria"/>
              </a:rPr>
              <a:t>al</a:t>
            </a:r>
            <a:r>
              <a:rPr sz="3200" spc="160" dirty="0">
                <a:solidFill>
                  <a:srgbClr val="2D446B"/>
                </a:solidFill>
                <a:latin typeface="Cambria"/>
                <a:cs typeface="Cambria"/>
              </a:rPr>
              <a:t> </a:t>
            </a:r>
            <a:r>
              <a:rPr sz="3200" dirty="0">
                <a:solidFill>
                  <a:srgbClr val="3A3A3A"/>
                </a:solidFill>
                <a:latin typeface="Cambria"/>
                <a:cs typeface="Cambria"/>
              </a:rPr>
              <a:t>día</a:t>
            </a:r>
            <a:r>
              <a:rPr sz="3200" spc="130" dirty="0">
                <a:solidFill>
                  <a:srgbClr val="3A3A3A"/>
                </a:solidFill>
                <a:latin typeface="Cambria"/>
                <a:cs typeface="Cambria"/>
              </a:rPr>
              <a:t> </a:t>
            </a:r>
            <a:r>
              <a:rPr sz="3200" spc="110" dirty="0">
                <a:solidFill>
                  <a:srgbClr val="313131"/>
                </a:solidFill>
                <a:latin typeface="Cambria"/>
                <a:cs typeface="Cambria"/>
              </a:rPr>
              <a:t>de</a:t>
            </a:r>
            <a:r>
              <a:rPr sz="3200" spc="165" dirty="0">
                <a:solidFill>
                  <a:srgbClr val="313131"/>
                </a:solidFill>
                <a:latin typeface="Cambria"/>
                <a:cs typeface="Cambria"/>
              </a:rPr>
              <a:t> </a:t>
            </a:r>
            <a:r>
              <a:rPr sz="3200" spc="-10" dirty="0">
                <a:solidFill>
                  <a:srgbClr val="2F2F2F"/>
                </a:solidFill>
                <a:latin typeface="Cambria"/>
                <a:cs typeface="Cambria"/>
              </a:rPr>
              <a:t>la</a:t>
            </a:r>
            <a:r>
              <a:rPr sz="3200" spc="120" dirty="0">
                <a:solidFill>
                  <a:srgbClr val="2F2F2F"/>
                </a:solidFill>
                <a:latin typeface="Cambria"/>
                <a:cs typeface="Cambria"/>
              </a:rPr>
              <a:t> </a:t>
            </a:r>
            <a:r>
              <a:rPr sz="3200" dirty="0">
                <a:solidFill>
                  <a:srgbClr val="383838"/>
                </a:solidFill>
                <a:latin typeface="Cambria"/>
                <a:cs typeface="Cambria"/>
              </a:rPr>
              <a:t>celebración</a:t>
            </a:r>
            <a:r>
              <a:rPr sz="3200" spc="350" dirty="0">
                <a:solidFill>
                  <a:srgbClr val="383838"/>
                </a:solidFill>
                <a:latin typeface="Cambria"/>
                <a:cs typeface="Cambria"/>
              </a:rPr>
              <a:t> </a:t>
            </a:r>
            <a:r>
              <a:rPr sz="3200" spc="110" dirty="0">
                <a:solidFill>
                  <a:srgbClr val="2F2F2F"/>
                </a:solidFill>
                <a:latin typeface="Cambria"/>
                <a:cs typeface="Cambria"/>
              </a:rPr>
              <a:t>de</a:t>
            </a:r>
            <a:r>
              <a:rPr sz="3200" spc="165" dirty="0">
                <a:solidFill>
                  <a:srgbClr val="2F2F2F"/>
                </a:solidFill>
                <a:latin typeface="Cambria"/>
                <a:cs typeface="Cambria"/>
              </a:rPr>
              <a:t> </a:t>
            </a:r>
            <a:r>
              <a:rPr sz="3200" spc="-10" dirty="0">
                <a:solidFill>
                  <a:srgbClr val="3F3F3F"/>
                </a:solidFill>
                <a:latin typeface="Cambria"/>
                <a:cs typeface="Cambria"/>
              </a:rPr>
              <a:t>la</a:t>
            </a:r>
            <a:r>
              <a:rPr sz="3200" spc="150" dirty="0">
                <a:solidFill>
                  <a:srgbClr val="3F3F3F"/>
                </a:solidFill>
                <a:latin typeface="Cambria"/>
                <a:cs typeface="Cambria"/>
              </a:rPr>
              <a:t> </a:t>
            </a:r>
            <a:r>
              <a:rPr sz="3200" spc="-10" dirty="0">
                <a:solidFill>
                  <a:srgbClr val="313131"/>
                </a:solidFill>
                <a:latin typeface="Cambria"/>
                <a:cs typeface="Cambria"/>
              </a:rPr>
              <a:t>audiencia </a:t>
            </a:r>
            <a:r>
              <a:rPr sz="3200" dirty="0">
                <a:solidFill>
                  <a:srgbClr val="383838"/>
                </a:solidFill>
                <a:latin typeface="Cambria"/>
                <a:cs typeface="Cambria"/>
              </a:rPr>
              <a:t>del</a:t>
            </a:r>
            <a:r>
              <a:rPr sz="3200" spc="175" dirty="0">
                <a:solidFill>
                  <a:srgbClr val="383838"/>
                </a:solidFill>
                <a:latin typeface="Cambria"/>
                <a:cs typeface="Cambria"/>
              </a:rPr>
              <a:t> </a:t>
            </a:r>
            <a:r>
              <a:rPr sz="3200" dirty="0">
                <a:solidFill>
                  <a:srgbClr val="313131"/>
                </a:solidFill>
                <a:latin typeface="Cambria"/>
                <a:cs typeface="Cambria"/>
              </a:rPr>
              <a:t>art.</a:t>
            </a:r>
            <a:r>
              <a:rPr sz="3200" spc="110" dirty="0">
                <a:solidFill>
                  <a:srgbClr val="313131"/>
                </a:solidFill>
                <a:latin typeface="Cambria"/>
                <a:cs typeface="Cambria"/>
              </a:rPr>
              <a:t> </a:t>
            </a:r>
            <a:r>
              <a:rPr sz="3200" dirty="0">
                <a:solidFill>
                  <a:srgbClr val="343434"/>
                </a:solidFill>
                <a:latin typeface="Cambria"/>
                <a:cs typeface="Cambria"/>
              </a:rPr>
              <a:t>438</a:t>
            </a:r>
            <a:r>
              <a:rPr sz="3200" spc="195" dirty="0">
                <a:solidFill>
                  <a:srgbClr val="343434"/>
                </a:solidFill>
                <a:latin typeface="Cambria"/>
                <a:cs typeface="Cambria"/>
              </a:rPr>
              <a:t> </a:t>
            </a:r>
            <a:r>
              <a:rPr sz="3200" dirty="0">
                <a:solidFill>
                  <a:srgbClr val="343434"/>
                </a:solidFill>
                <a:latin typeface="Cambria"/>
                <a:cs typeface="Cambria"/>
              </a:rPr>
              <a:t>del</a:t>
            </a:r>
            <a:r>
              <a:rPr sz="3200" spc="145" dirty="0">
                <a:solidFill>
                  <a:srgbClr val="343434"/>
                </a:solidFill>
                <a:latin typeface="Cambria"/>
                <a:cs typeface="Cambria"/>
              </a:rPr>
              <a:t> </a:t>
            </a:r>
            <a:r>
              <a:rPr sz="3200" spc="240" dirty="0">
                <a:solidFill>
                  <a:srgbClr val="343434"/>
                </a:solidFill>
                <a:latin typeface="Cambria"/>
                <a:cs typeface="Cambria"/>
              </a:rPr>
              <a:t>CCCN</a:t>
            </a:r>
            <a:r>
              <a:rPr sz="3200" spc="20" dirty="0">
                <a:solidFill>
                  <a:srgbClr val="343434"/>
                </a:solidFill>
                <a:latin typeface="Cambria"/>
                <a:cs typeface="Cambria"/>
              </a:rPr>
              <a:t> </a:t>
            </a:r>
            <a:r>
              <a:rPr sz="3200" spc="-10" dirty="0">
                <a:solidFill>
                  <a:srgbClr val="313131"/>
                </a:solidFill>
                <a:latin typeface="Cambria"/>
                <a:cs typeface="Cambria"/>
              </a:rPr>
              <a:t>(divorcio),</a:t>
            </a:r>
            <a:r>
              <a:rPr sz="3200" spc="155" dirty="0">
                <a:solidFill>
                  <a:srgbClr val="313131"/>
                </a:solidFill>
                <a:latin typeface="Cambria"/>
                <a:cs typeface="Cambria"/>
              </a:rPr>
              <a:t> </a:t>
            </a:r>
            <a:r>
              <a:rPr sz="3200" spc="65" dirty="0">
                <a:solidFill>
                  <a:srgbClr val="363636"/>
                </a:solidFill>
                <a:latin typeface="Cambria"/>
                <a:cs typeface="Cambria"/>
              </a:rPr>
              <a:t>siete</a:t>
            </a:r>
            <a:r>
              <a:rPr sz="3200" spc="180" dirty="0">
                <a:solidFill>
                  <a:srgbClr val="363636"/>
                </a:solidFill>
                <a:latin typeface="Cambria"/>
                <a:cs typeface="Cambria"/>
              </a:rPr>
              <a:t> </a:t>
            </a:r>
            <a:r>
              <a:rPr sz="3200" spc="100" dirty="0">
                <a:solidFill>
                  <a:srgbClr val="2F2F2F"/>
                </a:solidFill>
                <a:latin typeface="Cambria"/>
                <a:cs typeface="Cambria"/>
              </a:rPr>
              <a:t>meses</a:t>
            </a:r>
            <a:r>
              <a:rPr sz="3200" spc="250" dirty="0">
                <a:solidFill>
                  <a:srgbClr val="2F2F2F"/>
                </a:solidFill>
                <a:latin typeface="Cambria"/>
                <a:cs typeface="Cambria"/>
              </a:rPr>
              <a:t> </a:t>
            </a:r>
            <a:r>
              <a:rPr sz="3200" dirty="0">
                <a:solidFill>
                  <a:srgbClr val="383838"/>
                </a:solidFill>
                <a:latin typeface="Cambria"/>
                <a:cs typeface="Cambria"/>
              </a:rPr>
              <a:t>antes</a:t>
            </a:r>
            <a:r>
              <a:rPr sz="3200" spc="240" dirty="0">
                <a:solidFill>
                  <a:srgbClr val="383838"/>
                </a:solidFill>
                <a:latin typeface="Cambria"/>
                <a:cs typeface="Cambria"/>
              </a:rPr>
              <a:t> </a:t>
            </a:r>
            <a:r>
              <a:rPr sz="3200" dirty="0">
                <a:solidFill>
                  <a:srgbClr val="383838"/>
                </a:solidFill>
                <a:latin typeface="Cambria"/>
                <a:cs typeface="Cambria"/>
              </a:rPr>
              <a:t>del</a:t>
            </a:r>
            <a:r>
              <a:rPr sz="3200" spc="185" dirty="0">
                <a:solidFill>
                  <a:srgbClr val="383838"/>
                </a:solidFill>
                <a:latin typeface="Cambria"/>
                <a:cs typeface="Cambria"/>
              </a:rPr>
              <a:t> </a:t>
            </a:r>
            <a:r>
              <a:rPr sz="3200" spc="-10" dirty="0">
                <a:solidFill>
                  <a:srgbClr val="313131"/>
                </a:solidFill>
                <a:latin typeface="Cambria"/>
                <a:cs typeface="Cambria"/>
              </a:rPr>
              <a:t>inicio </a:t>
            </a:r>
            <a:r>
              <a:rPr sz="3200" spc="110" dirty="0">
                <a:solidFill>
                  <a:srgbClr val="363636"/>
                </a:solidFill>
                <a:latin typeface="Cambria"/>
                <a:cs typeface="Cambria"/>
              </a:rPr>
              <a:t>de</a:t>
            </a:r>
            <a:r>
              <a:rPr sz="3200" spc="40" dirty="0">
                <a:solidFill>
                  <a:srgbClr val="363636"/>
                </a:solidFill>
                <a:latin typeface="Cambria"/>
                <a:cs typeface="Cambria"/>
              </a:rPr>
              <a:t> </a:t>
            </a:r>
            <a:r>
              <a:rPr sz="3200" spc="-10" dirty="0">
                <a:solidFill>
                  <a:srgbClr val="3D3D3D"/>
                </a:solidFill>
                <a:latin typeface="Cambria"/>
                <a:cs typeface="Cambria"/>
              </a:rPr>
              <a:t>la</a:t>
            </a:r>
            <a:r>
              <a:rPr sz="3200" spc="15" dirty="0">
                <a:solidFill>
                  <a:srgbClr val="3D3D3D"/>
                </a:solidFill>
                <a:latin typeface="Cambria"/>
                <a:cs typeface="Cambria"/>
              </a:rPr>
              <a:t> </a:t>
            </a:r>
            <a:r>
              <a:rPr sz="3200" spc="-10" dirty="0">
                <a:solidFill>
                  <a:srgbClr val="2B2B2B"/>
                </a:solidFill>
                <a:latin typeface="Cambria"/>
                <a:cs typeface="Cambria"/>
              </a:rPr>
              <a:t>demanda.</a:t>
            </a:r>
            <a:endParaRPr sz="3200" dirty="0">
              <a:latin typeface="Cambria"/>
              <a:cs typeface="Cambria"/>
            </a:endParaRPr>
          </a:p>
          <a:p>
            <a:pPr marL="7635875" marR="5080" indent="-6350" algn="just">
              <a:lnSpc>
                <a:spcPct val="113599"/>
              </a:lnSpc>
              <a:spcBef>
                <a:spcPts val="2165"/>
              </a:spcBef>
            </a:pPr>
            <a:r>
              <a:rPr sz="3200" spc="60" dirty="0">
                <a:solidFill>
                  <a:srgbClr val="F74946"/>
                </a:solidFill>
                <a:latin typeface="Cambria"/>
                <a:cs typeface="Cambria"/>
              </a:rPr>
              <a:t>La</a:t>
            </a:r>
            <a:r>
              <a:rPr sz="3200" spc="-25" dirty="0">
                <a:solidFill>
                  <a:srgbClr val="F74946"/>
                </a:solidFill>
                <a:latin typeface="Cambria"/>
                <a:cs typeface="Cambria"/>
              </a:rPr>
              <a:t> </a:t>
            </a:r>
            <a:r>
              <a:rPr sz="3200" spc="50" dirty="0">
                <a:solidFill>
                  <a:srgbClr val="DF4942"/>
                </a:solidFill>
                <a:latin typeface="Cambria"/>
                <a:cs typeface="Cambria"/>
              </a:rPr>
              <a:t>jueza</a:t>
            </a:r>
            <a:r>
              <a:rPr sz="3200" spc="135" dirty="0">
                <a:solidFill>
                  <a:srgbClr val="DF4942"/>
                </a:solidFill>
                <a:latin typeface="Cambria"/>
                <a:cs typeface="Cambria"/>
              </a:rPr>
              <a:t> </a:t>
            </a:r>
            <a:r>
              <a:rPr sz="3200" spc="125" dirty="0">
                <a:solidFill>
                  <a:srgbClr val="E8443B"/>
                </a:solidFill>
                <a:latin typeface="Cambria"/>
                <a:cs typeface="Cambria"/>
              </a:rPr>
              <a:t>dicta</a:t>
            </a:r>
            <a:r>
              <a:rPr sz="3200" spc="100" dirty="0">
                <a:solidFill>
                  <a:srgbClr val="E8443B"/>
                </a:solidFill>
                <a:latin typeface="Cambria"/>
                <a:cs typeface="Cambria"/>
              </a:rPr>
              <a:t> </a:t>
            </a:r>
            <a:r>
              <a:rPr sz="3200" spc="125" dirty="0">
                <a:solidFill>
                  <a:srgbClr val="EF3D57"/>
                </a:solidFill>
                <a:latin typeface="Cambria"/>
                <a:cs typeface="Cambria"/>
              </a:rPr>
              <a:t>sentencia</a:t>
            </a:r>
            <a:r>
              <a:rPr sz="3200" spc="185" dirty="0">
                <a:solidFill>
                  <a:srgbClr val="EF3D57"/>
                </a:solidFill>
                <a:latin typeface="Cambria"/>
                <a:cs typeface="Cambria"/>
              </a:rPr>
              <a:t> </a:t>
            </a:r>
            <a:r>
              <a:rPr sz="3200" spc="145" dirty="0">
                <a:solidFill>
                  <a:srgbClr val="CF4650"/>
                </a:solidFill>
                <a:latin typeface="Cambria"/>
                <a:cs typeface="Cambria"/>
              </a:rPr>
              <a:t>con</a:t>
            </a:r>
            <a:r>
              <a:rPr sz="3200" spc="225" dirty="0">
                <a:solidFill>
                  <a:srgbClr val="CF4650"/>
                </a:solidFill>
                <a:latin typeface="Cambria"/>
                <a:cs typeface="Cambria"/>
              </a:rPr>
              <a:t> </a:t>
            </a:r>
            <a:r>
              <a:rPr sz="3200" spc="160" dirty="0">
                <a:solidFill>
                  <a:srgbClr val="E25652"/>
                </a:solidFill>
                <a:latin typeface="Cambria"/>
                <a:cs typeface="Cambria"/>
              </a:rPr>
              <a:t>efecto</a:t>
            </a:r>
            <a:r>
              <a:rPr sz="3200" spc="125" dirty="0">
                <a:solidFill>
                  <a:srgbClr val="E25652"/>
                </a:solidFill>
                <a:latin typeface="Cambria"/>
                <a:cs typeface="Cambria"/>
              </a:rPr>
              <a:t> </a:t>
            </a:r>
            <a:r>
              <a:rPr sz="3200" spc="90" dirty="0">
                <a:solidFill>
                  <a:srgbClr val="EB4F54"/>
                </a:solidFill>
                <a:latin typeface="Cambria"/>
                <a:cs typeface="Cambria"/>
              </a:rPr>
              <a:t>retroactivo</a:t>
            </a:r>
            <a:r>
              <a:rPr sz="3200" spc="270" dirty="0">
                <a:solidFill>
                  <a:srgbClr val="EB4F54"/>
                </a:solidFill>
                <a:latin typeface="Cambria"/>
                <a:cs typeface="Cambria"/>
              </a:rPr>
              <a:t> </a:t>
            </a:r>
            <a:r>
              <a:rPr sz="3200" spc="60" dirty="0">
                <a:solidFill>
                  <a:srgbClr val="EB4256"/>
                </a:solidFill>
                <a:latin typeface="Cambria"/>
                <a:cs typeface="Cambria"/>
              </a:rPr>
              <a:t>a</a:t>
            </a:r>
            <a:r>
              <a:rPr sz="3200" spc="75" dirty="0">
                <a:solidFill>
                  <a:srgbClr val="EB4256"/>
                </a:solidFill>
                <a:latin typeface="Cambria"/>
                <a:cs typeface="Cambria"/>
              </a:rPr>
              <a:t> </a:t>
            </a:r>
            <a:r>
              <a:rPr sz="3200" dirty="0">
                <a:solidFill>
                  <a:srgbClr val="E94250"/>
                </a:solidFill>
                <a:latin typeface="Cambria"/>
                <a:cs typeface="Cambria"/>
              </a:rPr>
              <a:t>la</a:t>
            </a:r>
            <a:r>
              <a:rPr sz="3200" spc="-45" dirty="0">
                <a:solidFill>
                  <a:srgbClr val="E94250"/>
                </a:solidFill>
                <a:latin typeface="Cambria"/>
                <a:cs typeface="Cambria"/>
              </a:rPr>
              <a:t> </a:t>
            </a:r>
            <a:r>
              <a:rPr sz="3200" spc="170" dirty="0">
                <a:solidFill>
                  <a:srgbClr val="E93F42"/>
                </a:solidFill>
                <a:latin typeface="Cambria"/>
                <a:cs typeface="Cambria"/>
              </a:rPr>
              <a:t>fecha</a:t>
            </a:r>
            <a:r>
              <a:rPr sz="3200" spc="105" dirty="0">
                <a:solidFill>
                  <a:srgbClr val="E93F42"/>
                </a:solidFill>
                <a:latin typeface="Cambria"/>
                <a:cs typeface="Cambria"/>
              </a:rPr>
              <a:t> </a:t>
            </a:r>
            <a:r>
              <a:rPr sz="3200" spc="175" dirty="0">
                <a:solidFill>
                  <a:srgbClr val="E6464D"/>
                </a:solidFill>
                <a:latin typeface="Cambria"/>
                <a:cs typeface="Cambria"/>
              </a:rPr>
              <a:t>de </a:t>
            </a:r>
            <a:r>
              <a:rPr sz="3200" spc="80" dirty="0">
                <a:solidFill>
                  <a:srgbClr val="F0464F"/>
                </a:solidFill>
                <a:latin typeface="Cambria"/>
                <a:cs typeface="Cambria"/>
              </a:rPr>
              <a:t>interposición</a:t>
            </a:r>
            <a:r>
              <a:rPr sz="3200" spc="265" dirty="0">
                <a:solidFill>
                  <a:srgbClr val="F0464F"/>
                </a:solidFill>
                <a:latin typeface="Cambria"/>
                <a:cs typeface="Cambria"/>
              </a:rPr>
              <a:t> </a:t>
            </a:r>
            <a:r>
              <a:rPr sz="3200" spc="85" dirty="0">
                <a:solidFill>
                  <a:srgbClr val="E24B33"/>
                </a:solidFill>
                <a:latin typeface="Cambria"/>
                <a:cs typeface="Cambria"/>
              </a:rPr>
              <a:t>de</a:t>
            </a:r>
            <a:r>
              <a:rPr sz="3200" spc="100" dirty="0">
                <a:solidFill>
                  <a:srgbClr val="E24B33"/>
                </a:solidFill>
                <a:latin typeface="Cambria"/>
                <a:cs typeface="Cambria"/>
              </a:rPr>
              <a:t> </a:t>
            </a:r>
            <a:r>
              <a:rPr sz="3200" dirty="0">
                <a:solidFill>
                  <a:srgbClr val="F0414B"/>
                </a:solidFill>
                <a:latin typeface="Cambria"/>
                <a:cs typeface="Cambria"/>
              </a:rPr>
              <a:t>la</a:t>
            </a:r>
            <a:r>
              <a:rPr sz="3200" spc="45" dirty="0">
                <a:solidFill>
                  <a:srgbClr val="F0414B"/>
                </a:solidFill>
                <a:latin typeface="Cambria"/>
                <a:cs typeface="Cambria"/>
              </a:rPr>
              <a:t> </a:t>
            </a:r>
            <a:r>
              <a:rPr sz="3200" spc="110" dirty="0">
                <a:solidFill>
                  <a:srgbClr val="ED4146"/>
                </a:solidFill>
                <a:latin typeface="Cambria"/>
                <a:cs typeface="Cambria"/>
              </a:rPr>
              <a:t>demanda.</a:t>
            </a:r>
            <a:r>
              <a:rPr sz="3200" spc="100" dirty="0">
                <a:solidFill>
                  <a:srgbClr val="ED4146"/>
                </a:solidFill>
                <a:latin typeface="Cambria"/>
                <a:cs typeface="Cambria"/>
              </a:rPr>
              <a:t> </a:t>
            </a:r>
            <a:r>
              <a:rPr lang="es-AR" sz="3200" spc="100" dirty="0" smtClean="0">
                <a:solidFill>
                  <a:srgbClr val="ED4146"/>
                </a:solidFill>
                <a:latin typeface="Cambria"/>
                <a:cs typeface="Cambria"/>
              </a:rPr>
              <a:t>La parte actora apela. </a:t>
            </a:r>
            <a:r>
              <a:rPr sz="3200" spc="60" dirty="0" smtClean="0">
                <a:solidFill>
                  <a:srgbClr val="FF3D52"/>
                </a:solidFill>
                <a:latin typeface="Cambria"/>
                <a:cs typeface="Cambria"/>
              </a:rPr>
              <a:t>La</a:t>
            </a:r>
            <a:r>
              <a:rPr sz="3200" spc="20" dirty="0" smtClean="0">
                <a:solidFill>
                  <a:srgbClr val="FF3D52"/>
                </a:solidFill>
                <a:latin typeface="Cambria"/>
                <a:cs typeface="Cambria"/>
              </a:rPr>
              <a:t> </a:t>
            </a:r>
            <a:r>
              <a:rPr sz="3200" spc="125" dirty="0">
                <a:solidFill>
                  <a:srgbClr val="D44449"/>
                </a:solidFill>
                <a:latin typeface="Cambria"/>
                <a:cs typeface="Cambria"/>
              </a:rPr>
              <a:t>Cámara</a:t>
            </a:r>
            <a:r>
              <a:rPr sz="3200" spc="145" dirty="0">
                <a:solidFill>
                  <a:srgbClr val="D44449"/>
                </a:solidFill>
                <a:latin typeface="Cambria"/>
                <a:cs typeface="Cambria"/>
              </a:rPr>
              <a:t> </a:t>
            </a:r>
            <a:r>
              <a:rPr sz="3200" spc="100" dirty="0">
                <a:solidFill>
                  <a:srgbClr val="E84646"/>
                </a:solidFill>
                <a:latin typeface="Cambria"/>
                <a:cs typeface="Cambria"/>
              </a:rPr>
              <a:t>rechaza</a:t>
            </a:r>
            <a:r>
              <a:rPr sz="3200" spc="140" dirty="0">
                <a:solidFill>
                  <a:srgbClr val="E84646"/>
                </a:solidFill>
                <a:latin typeface="Cambria"/>
                <a:cs typeface="Cambria"/>
              </a:rPr>
              <a:t> </a:t>
            </a:r>
            <a:r>
              <a:rPr sz="3200" dirty="0">
                <a:solidFill>
                  <a:srgbClr val="E64844"/>
                </a:solidFill>
                <a:latin typeface="Cambria"/>
                <a:cs typeface="Cambria"/>
              </a:rPr>
              <a:t>el</a:t>
            </a:r>
            <a:r>
              <a:rPr sz="3200" spc="25" dirty="0">
                <a:solidFill>
                  <a:srgbClr val="E64844"/>
                </a:solidFill>
                <a:latin typeface="Cambria"/>
                <a:cs typeface="Cambria"/>
              </a:rPr>
              <a:t> </a:t>
            </a:r>
            <a:r>
              <a:rPr sz="3200" spc="110" dirty="0">
                <a:solidFill>
                  <a:srgbClr val="EB3F4F"/>
                </a:solidFill>
                <a:latin typeface="Cambria"/>
                <a:cs typeface="Cambria"/>
              </a:rPr>
              <a:t>recurso.</a:t>
            </a:r>
            <a:endParaRPr sz="3200" dirty="0">
              <a:latin typeface="Cambria"/>
              <a:cs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22225">
              <a:lnSpc>
                <a:spcPct val="100000"/>
              </a:lnSpc>
              <a:spcBef>
                <a:spcPts val="140"/>
              </a:spcBef>
            </a:pPr>
            <a:r>
              <a:rPr sz="5500" b="1" spc="-290" dirty="0">
                <a:solidFill>
                  <a:srgbClr val="004F8C"/>
                </a:solidFill>
                <a:latin typeface="Cambria"/>
                <a:cs typeface="Cambria"/>
              </a:rPr>
              <a:t>Procesos</a:t>
            </a:r>
            <a:r>
              <a:rPr sz="5500" b="1" spc="80" dirty="0">
                <a:solidFill>
                  <a:srgbClr val="004F8C"/>
                </a:solidFill>
                <a:latin typeface="Cambria"/>
                <a:cs typeface="Cambria"/>
              </a:rPr>
              <a:t> </a:t>
            </a:r>
            <a:r>
              <a:rPr sz="5500" spc="-50" dirty="0">
                <a:solidFill>
                  <a:srgbClr val="005090"/>
                </a:solidFill>
              </a:rPr>
              <a:t>de</a:t>
            </a:r>
            <a:r>
              <a:rPr sz="5500" spc="-170" dirty="0">
                <a:solidFill>
                  <a:srgbClr val="005090"/>
                </a:solidFill>
              </a:rPr>
              <a:t> </a:t>
            </a:r>
            <a:r>
              <a:rPr sz="5500" spc="-10" dirty="0">
                <a:solidFill>
                  <a:srgbClr val="004B77"/>
                </a:solidFill>
              </a:rPr>
              <a:t>Alimentos</a:t>
            </a:r>
            <a:endParaRPr sz="5500">
              <a:latin typeface="Cambria"/>
              <a:cs typeface="Cambria"/>
            </a:endParaRPr>
          </a:p>
        </p:txBody>
      </p:sp>
      <p:sp>
        <p:nvSpPr>
          <p:cNvPr id="4" name="object 4"/>
          <p:cNvSpPr txBox="1"/>
          <p:nvPr/>
        </p:nvSpPr>
        <p:spPr>
          <a:xfrm>
            <a:off x="1326101" y="2487223"/>
            <a:ext cx="2206625" cy="646331"/>
          </a:xfrm>
          <a:prstGeom prst="rect">
            <a:avLst/>
          </a:prstGeom>
        </p:spPr>
        <p:txBody>
          <a:bodyPr vert="horz" wrap="square" lIns="0" tIns="15240" rIns="0" bIns="0" rtlCol="0">
            <a:spAutoFit/>
          </a:bodyPr>
          <a:lstStyle/>
          <a:p>
            <a:pPr marL="12700">
              <a:lnSpc>
                <a:spcPct val="100000"/>
              </a:lnSpc>
              <a:spcBef>
                <a:spcPts val="120"/>
              </a:spcBef>
            </a:pPr>
            <a:r>
              <a:rPr sz="4100" b="1" spc="-10" dirty="0" err="1" smtClean="0">
                <a:solidFill>
                  <a:srgbClr val="005089"/>
                </a:solidFill>
                <a:latin typeface="Times New Roman"/>
                <a:cs typeface="Times New Roman"/>
              </a:rPr>
              <a:t>Agravios</a:t>
            </a:r>
            <a:r>
              <a:rPr sz="4100" b="1" spc="-10" dirty="0">
                <a:solidFill>
                  <a:srgbClr val="005089"/>
                </a:solidFill>
                <a:latin typeface="Times New Roman"/>
                <a:cs typeface="Times New Roman"/>
              </a:rPr>
              <a:t>:</a:t>
            </a:r>
            <a:endParaRPr sz="4100" dirty="0">
              <a:latin typeface="Times New Roman"/>
              <a:cs typeface="Times New Roman"/>
            </a:endParaRPr>
          </a:p>
        </p:txBody>
      </p:sp>
      <p:sp>
        <p:nvSpPr>
          <p:cNvPr id="5" name="object 5"/>
          <p:cNvSpPr txBox="1"/>
          <p:nvPr/>
        </p:nvSpPr>
        <p:spPr>
          <a:xfrm>
            <a:off x="1334123" y="3618080"/>
            <a:ext cx="16913860" cy="2651816"/>
          </a:xfrm>
          <a:prstGeom prst="rect">
            <a:avLst/>
          </a:prstGeom>
        </p:spPr>
        <p:txBody>
          <a:bodyPr vert="horz" wrap="square" lIns="0" tIns="17145" rIns="0" bIns="0" rtlCol="0">
            <a:spAutoFit/>
          </a:bodyPr>
          <a:lstStyle/>
          <a:p>
            <a:pPr marL="17145" marR="5080" indent="-5080" algn="just">
              <a:lnSpc>
                <a:spcPct val="107800"/>
              </a:lnSpc>
              <a:spcBef>
                <a:spcPts val="135"/>
              </a:spcBef>
            </a:pPr>
            <a:r>
              <a:rPr sz="3200" dirty="0">
                <a:solidFill>
                  <a:srgbClr val="3D3D3D"/>
                </a:solidFill>
                <a:latin typeface="Calibri"/>
                <a:cs typeface="Calibri"/>
              </a:rPr>
              <a:t>El</a:t>
            </a:r>
            <a:r>
              <a:rPr sz="3200" spc="20" dirty="0">
                <a:solidFill>
                  <a:srgbClr val="3D3D3D"/>
                </a:solidFill>
                <a:latin typeface="Calibri"/>
                <a:cs typeface="Calibri"/>
              </a:rPr>
              <a:t> </a:t>
            </a:r>
            <a:r>
              <a:rPr sz="3200" dirty="0">
                <a:solidFill>
                  <a:srgbClr val="343434"/>
                </a:solidFill>
                <a:latin typeface="Calibri"/>
                <a:cs typeface="Calibri"/>
              </a:rPr>
              <a:t>término</a:t>
            </a:r>
            <a:r>
              <a:rPr sz="3200" spc="125" dirty="0">
                <a:solidFill>
                  <a:srgbClr val="343434"/>
                </a:solidFill>
                <a:latin typeface="Calibri"/>
                <a:cs typeface="Calibri"/>
              </a:rPr>
              <a:t> </a:t>
            </a:r>
            <a:r>
              <a:rPr sz="3200" dirty="0">
                <a:solidFill>
                  <a:srgbClr val="262626"/>
                </a:solidFill>
                <a:latin typeface="Calibri"/>
                <a:cs typeface="Calibri"/>
              </a:rPr>
              <a:t>interpelación</a:t>
            </a:r>
            <a:r>
              <a:rPr sz="3200" spc="200" dirty="0">
                <a:solidFill>
                  <a:srgbClr val="262626"/>
                </a:solidFill>
                <a:latin typeface="Calibri"/>
                <a:cs typeface="Calibri"/>
              </a:rPr>
              <a:t> </a:t>
            </a:r>
            <a:r>
              <a:rPr sz="3200" dirty="0">
                <a:solidFill>
                  <a:srgbClr val="313131"/>
                </a:solidFill>
                <a:latin typeface="Calibri"/>
                <a:cs typeface="Calibri"/>
              </a:rPr>
              <a:t>del</a:t>
            </a:r>
            <a:r>
              <a:rPr sz="3200" spc="45" dirty="0">
                <a:solidFill>
                  <a:srgbClr val="313131"/>
                </a:solidFill>
                <a:latin typeface="Calibri"/>
                <a:cs typeface="Calibri"/>
              </a:rPr>
              <a:t> </a:t>
            </a:r>
            <a:r>
              <a:rPr sz="3200" dirty="0">
                <a:solidFill>
                  <a:srgbClr val="383838"/>
                </a:solidFill>
                <a:latin typeface="Calibri"/>
                <a:cs typeface="Calibri"/>
              </a:rPr>
              <a:t>art.</a:t>
            </a:r>
            <a:r>
              <a:rPr sz="3200" spc="75" dirty="0">
                <a:solidFill>
                  <a:srgbClr val="383838"/>
                </a:solidFill>
                <a:latin typeface="Calibri"/>
                <a:cs typeface="Calibri"/>
              </a:rPr>
              <a:t> </a:t>
            </a:r>
            <a:r>
              <a:rPr sz="3200" dirty="0">
                <a:solidFill>
                  <a:srgbClr val="677282"/>
                </a:solidFill>
                <a:latin typeface="Calibri"/>
                <a:cs typeface="Calibri"/>
              </a:rPr>
              <a:t>669</a:t>
            </a:r>
            <a:r>
              <a:rPr sz="3200" spc="140" dirty="0">
                <a:solidFill>
                  <a:srgbClr val="677282"/>
                </a:solidFill>
                <a:latin typeface="Calibri"/>
                <a:cs typeface="Calibri"/>
              </a:rPr>
              <a:t>  </a:t>
            </a:r>
            <a:r>
              <a:rPr sz="3200" dirty="0">
                <a:solidFill>
                  <a:srgbClr val="343434"/>
                </a:solidFill>
                <a:latin typeface="Calibri"/>
                <a:cs typeface="Calibri"/>
              </a:rPr>
              <a:t>del</a:t>
            </a:r>
            <a:r>
              <a:rPr sz="3200" spc="35" dirty="0">
                <a:solidFill>
                  <a:srgbClr val="343434"/>
                </a:solidFill>
                <a:latin typeface="Calibri"/>
                <a:cs typeface="Calibri"/>
              </a:rPr>
              <a:t> </a:t>
            </a:r>
            <a:r>
              <a:rPr sz="3200" spc="295" dirty="0">
                <a:solidFill>
                  <a:srgbClr val="343434"/>
                </a:solidFill>
                <a:latin typeface="Calibri"/>
                <a:cs typeface="Calibri"/>
              </a:rPr>
              <a:t>CCyC</a:t>
            </a:r>
            <a:r>
              <a:rPr sz="3200" spc="160" dirty="0">
                <a:solidFill>
                  <a:srgbClr val="343434"/>
                </a:solidFill>
                <a:latin typeface="Calibri"/>
                <a:cs typeface="Calibri"/>
              </a:rPr>
              <a:t> </a:t>
            </a:r>
            <a:r>
              <a:rPr sz="3200" spc="70" dirty="0">
                <a:solidFill>
                  <a:srgbClr val="2F2F2F"/>
                </a:solidFill>
                <a:latin typeface="Calibri"/>
                <a:cs typeface="Calibri"/>
              </a:rPr>
              <a:t>debe</a:t>
            </a:r>
            <a:r>
              <a:rPr sz="3200" spc="185" dirty="0">
                <a:solidFill>
                  <a:srgbClr val="2F2F2F"/>
                </a:solidFill>
                <a:latin typeface="Calibri"/>
                <a:cs typeface="Calibri"/>
              </a:rPr>
              <a:t> </a:t>
            </a:r>
            <a:r>
              <a:rPr sz="3200" spc="55" dirty="0">
                <a:solidFill>
                  <a:srgbClr val="2F2F2F"/>
                </a:solidFill>
                <a:latin typeface="Calibri"/>
                <a:cs typeface="Calibri"/>
              </a:rPr>
              <a:t>ser</a:t>
            </a:r>
            <a:r>
              <a:rPr sz="3200" spc="130" dirty="0">
                <a:solidFill>
                  <a:srgbClr val="2F2F2F"/>
                </a:solidFill>
                <a:latin typeface="Calibri"/>
                <a:cs typeface="Calibri"/>
              </a:rPr>
              <a:t> </a:t>
            </a:r>
            <a:r>
              <a:rPr sz="3200" spc="50" dirty="0">
                <a:solidFill>
                  <a:srgbClr val="313131"/>
                </a:solidFill>
                <a:latin typeface="Calibri"/>
                <a:cs typeface="Calibri"/>
              </a:rPr>
              <a:t>considerado</a:t>
            </a:r>
            <a:r>
              <a:rPr sz="3200" spc="265" dirty="0">
                <a:solidFill>
                  <a:srgbClr val="313131"/>
                </a:solidFill>
                <a:latin typeface="Calibri"/>
                <a:cs typeface="Calibri"/>
              </a:rPr>
              <a:t> </a:t>
            </a:r>
            <a:r>
              <a:rPr sz="3200" dirty="0">
                <a:solidFill>
                  <a:srgbClr val="313131"/>
                </a:solidFill>
                <a:latin typeface="Calibri"/>
                <a:cs typeface="Calibri"/>
              </a:rPr>
              <a:t>en</a:t>
            </a:r>
            <a:r>
              <a:rPr sz="3200" spc="40" dirty="0">
                <a:solidFill>
                  <a:srgbClr val="313131"/>
                </a:solidFill>
                <a:latin typeface="Calibri"/>
                <a:cs typeface="Calibri"/>
              </a:rPr>
              <a:t> </a:t>
            </a:r>
            <a:r>
              <a:rPr sz="3200" dirty="0">
                <a:solidFill>
                  <a:srgbClr val="2D2D2D"/>
                </a:solidFill>
                <a:latin typeface="Calibri"/>
                <a:cs typeface="Calibri"/>
              </a:rPr>
              <a:t>forma</a:t>
            </a:r>
            <a:r>
              <a:rPr sz="3200" spc="80" dirty="0">
                <a:solidFill>
                  <a:srgbClr val="2D2D2D"/>
                </a:solidFill>
                <a:latin typeface="Calibri"/>
                <a:cs typeface="Calibri"/>
              </a:rPr>
              <a:t> </a:t>
            </a:r>
            <a:r>
              <a:rPr sz="3200" dirty="0">
                <a:solidFill>
                  <a:srgbClr val="313131"/>
                </a:solidFill>
                <a:latin typeface="Calibri"/>
                <a:cs typeface="Calibri"/>
              </a:rPr>
              <a:t>amplia,</a:t>
            </a:r>
            <a:r>
              <a:rPr sz="3200" spc="65" dirty="0">
                <a:solidFill>
                  <a:srgbClr val="313131"/>
                </a:solidFill>
                <a:latin typeface="Calibri"/>
                <a:cs typeface="Calibri"/>
              </a:rPr>
              <a:t> </a:t>
            </a:r>
            <a:r>
              <a:rPr sz="3200" spc="90" dirty="0">
                <a:solidFill>
                  <a:srgbClr val="2D2D2D"/>
                </a:solidFill>
                <a:latin typeface="Calibri"/>
                <a:cs typeface="Calibri"/>
              </a:rPr>
              <a:t>y</a:t>
            </a:r>
            <a:r>
              <a:rPr sz="3200" spc="80" dirty="0">
                <a:solidFill>
                  <a:srgbClr val="2D2D2D"/>
                </a:solidFill>
                <a:latin typeface="Calibri"/>
                <a:cs typeface="Calibri"/>
              </a:rPr>
              <a:t> </a:t>
            </a:r>
            <a:r>
              <a:rPr sz="3200" dirty="0">
                <a:solidFill>
                  <a:srgbClr val="2D2D2D"/>
                </a:solidFill>
                <a:latin typeface="Calibri"/>
                <a:cs typeface="Calibri"/>
              </a:rPr>
              <a:t>por</a:t>
            </a:r>
            <a:r>
              <a:rPr sz="3200" spc="125" dirty="0">
                <a:solidFill>
                  <a:srgbClr val="2D2D2D"/>
                </a:solidFill>
                <a:latin typeface="Calibri"/>
                <a:cs typeface="Calibri"/>
              </a:rPr>
              <a:t> </a:t>
            </a:r>
            <a:r>
              <a:rPr sz="3200" spc="-60" dirty="0">
                <a:solidFill>
                  <a:srgbClr val="2F2F2F"/>
                </a:solidFill>
                <a:latin typeface="Calibri"/>
                <a:cs typeface="Calibri"/>
              </a:rPr>
              <a:t>ello,</a:t>
            </a:r>
            <a:r>
              <a:rPr sz="3200" spc="-5" dirty="0">
                <a:solidFill>
                  <a:srgbClr val="2F2F2F"/>
                </a:solidFill>
                <a:latin typeface="Calibri"/>
                <a:cs typeface="Calibri"/>
              </a:rPr>
              <a:t> </a:t>
            </a:r>
            <a:r>
              <a:rPr sz="3200" dirty="0">
                <a:solidFill>
                  <a:srgbClr val="343434"/>
                </a:solidFill>
                <a:latin typeface="Calibri"/>
                <a:cs typeface="Calibri"/>
              </a:rPr>
              <a:t>si</a:t>
            </a:r>
            <a:r>
              <a:rPr sz="3200" spc="340" dirty="0">
                <a:solidFill>
                  <a:srgbClr val="343434"/>
                </a:solidFill>
                <a:latin typeface="Calibri"/>
                <a:cs typeface="Calibri"/>
              </a:rPr>
              <a:t> </a:t>
            </a:r>
            <a:r>
              <a:rPr sz="3200" dirty="0">
                <a:solidFill>
                  <a:srgbClr val="333333"/>
                </a:solidFill>
                <a:latin typeface="Calibri"/>
                <a:cs typeface="Calibri"/>
              </a:rPr>
              <a:t>la</a:t>
            </a:r>
            <a:r>
              <a:rPr sz="3200" spc="-140" dirty="0">
                <a:solidFill>
                  <a:srgbClr val="333333"/>
                </a:solidFill>
                <a:latin typeface="Calibri"/>
                <a:cs typeface="Calibri"/>
              </a:rPr>
              <a:t> </a:t>
            </a:r>
            <a:r>
              <a:rPr sz="3200" spc="65" dirty="0">
                <a:solidFill>
                  <a:srgbClr val="2D2D2D"/>
                </a:solidFill>
                <a:latin typeface="Calibri"/>
                <a:cs typeface="Calibri"/>
              </a:rPr>
              <a:t>retroactividad</a:t>
            </a:r>
            <a:r>
              <a:rPr sz="3200" spc="-50" dirty="0">
                <a:solidFill>
                  <a:srgbClr val="2D2D2D"/>
                </a:solidFill>
                <a:latin typeface="Calibri"/>
                <a:cs typeface="Calibri"/>
              </a:rPr>
              <a:t> </a:t>
            </a:r>
            <a:r>
              <a:rPr sz="3200" spc="35" dirty="0">
                <a:solidFill>
                  <a:srgbClr val="363636"/>
                </a:solidFill>
                <a:latin typeface="Calibri"/>
                <a:cs typeface="Calibri"/>
              </a:rPr>
              <a:t>se </a:t>
            </a:r>
            <a:r>
              <a:rPr sz="3200" dirty="0">
                <a:solidFill>
                  <a:srgbClr val="2D2D2D"/>
                </a:solidFill>
                <a:latin typeface="Calibri"/>
                <a:cs typeface="Calibri"/>
              </a:rPr>
              <a:t>extiende</a:t>
            </a:r>
            <a:r>
              <a:rPr sz="3200" spc="260" dirty="0">
                <a:solidFill>
                  <a:srgbClr val="2D2D2D"/>
                </a:solidFill>
                <a:latin typeface="Calibri"/>
                <a:cs typeface="Calibri"/>
              </a:rPr>
              <a:t> </a:t>
            </a:r>
            <a:r>
              <a:rPr sz="3200" dirty="0">
                <a:solidFill>
                  <a:srgbClr val="334457"/>
                </a:solidFill>
                <a:latin typeface="Calibri"/>
                <a:cs typeface="Calibri"/>
              </a:rPr>
              <a:t>a</a:t>
            </a:r>
            <a:r>
              <a:rPr sz="3200" spc="-10" dirty="0">
                <a:solidFill>
                  <a:srgbClr val="334457"/>
                </a:solidFill>
                <a:latin typeface="Calibri"/>
                <a:cs typeface="Calibri"/>
              </a:rPr>
              <a:t> </a:t>
            </a:r>
            <a:r>
              <a:rPr sz="3200" dirty="0">
                <a:solidFill>
                  <a:srgbClr val="3D3D3D"/>
                </a:solidFill>
                <a:latin typeface="Calibri"/>
                <a:cs typeface="Calibri"/>
              </a:rPr>
              <a:t>la</a:t>
            </a:r>
            <a:r>
              <a:rPr sz="3200" spc="5" dirty="0">
                <a:solidFill>
                  <a:srgbClr val="3D3D3D"/>
                </a:solidFill>
                <a:latin typeface="Calibri"/>
                <a:cs typeface="Calibri"/>
              </a:rPr>
              <a:t> </a:t>
            </a:r>
            <a:r>
              <a:rPr sz="3200" spc="75" dirty="0">
                <a:solidFill>
                  <a:srgbClr val="2D2D2D"/>
                </a:solidFill>
                <a:latin typeface="Calibri"/>
                <a:cs typeface="Calibri"/>
              </a:rPr>
              <a:t>fecha</a:t>
            </a:r>
            <a:r>
              <a:rPr sz="3200" spc="70" dirty="0">
                <a:solidFill>
                  <a:srgbClr val="2D2D2D"/>
                </a:solidFill>
                <a:latin typeface="Calibri"/>
                <a:cs typeface="Calibri"/>
              </a:rPr>
              <a:t> </a:t>
            </a:r>
            <a:r>
              <a:rPr sz="3200" dirty="0">
                <a:solidFill>
                  <a:srgbClr val="2D2D2D"/>
                </a:solidFill>
                <a:latin typeface="Calibri"/>
                <a:cs typeface="Calibri"/>
              </a:rPr>
              <a:t>en</a:t>
            </a:r>
            <a:r>
              <a:rPr sz="3200" spc="95" dirty="0">
                <a:solidFill>
                  <a:srgbClr val="2D2D2D"/>
                </a:solidFill>
                <a:latin typeface="Calibri"/>
                <a:cs typeface="Calibri"/>
              </a:rPr>
              <a:t> </a:t>
            </a:r>
            <a:r>
              <a:rPr sz="3200" spc="60" dirty="0">
                <a:solidFill>
                  <a:srgbClr val="2F2F2F"/>
                </a:solidFill>
                <a:latin typeface="Calibri"/>
                <a:cs typeface="Calibri"/>
              </a:rPr>
              <a:t>que</a:t>
            </a:r>
            <a:r>
              <a:rPr sz="3200" spc="200" dirty="0">
                <a:solidFill>
                  <a:srgbClr val="2F2F2F"/>
                </a:solidFill>
                <a:latin typeface="Calibri"/>
                <a:cs typeface="Calibri"/>
              </a:rPr>
              <a:t> </a:t>
            </a:r>
            <a:r>
              <a:rPr sz="3200" dirty="0">
                <a:solidFill>
                  <a:srgbClr val="2D2D2D"/>
                </a:solidFill>
                <a:latin typeface="Calibri"/>
                <a:cs typeface="Calibri"/>
              </a:rPr>
              <a:t>se</a:t>
            </a:r>
            <a:r>
              <a:rPr sz="3200" spc="360" dirty="0">
                <a:solidFill>
                  <a:srgbClr val="2D2D2D"/>
                </a:solidFill>
                <a:latin typeface="Calibri"/>
                <a:cs typeface="Calibri"/>
              </a:rPr>
              <a:t> </a:t>
            </a:r>
            <a:r>
              <a:rPr sz="3200" spc="50" dirty="0">
                <a:solidFill>
                  <a:srgbClr val="333333"/>
                </a:solidFill>
                <a:latin typeface="Calibri"/>
                <a:cs typeface="Calibri"/>
              </a:rPr>
              <a:t>solicita </a:t>
            </a:r>
            <a:r>
              <a:rPr sz="3200" spc="60" dirty="0">
                <a:solidFill>
                  <a:srgbClr val="343434"/>
                </a:solidFill>
                <a:latin typeface="Calibri"/>
                <a:cs typeface="Calibri"/>
              </a:rPr>
              <a:t>un</a:t>
            </a:r>
            <a:r>
              <a:rPr sz="3200" dirty="0">
                <a:solidFill>
                  <a:srgbClr val="343434"/>
                </a:solidFill>
                <a:latin typeface="Calibri"/>
                <a:cs typeface="Calibri"/>
              </a:rPr>
              <a:t> </a:t>
            </a:r>
            <a:r>
              <a:rPr sz="3200" spc="90" dirty="0">
                <a:solidFill>
                  <a:srgbClr val="2D2D2D"/>
                </a:solidFill>
                <a:latin typeface="Calibri"/>
                <a:cs typeface="Calibri"/>
              </a:rPr>
              <a:t>proceso</a:t>
            </a:r>
            <a:r>
              <a:rPr sz="3200" spc="225" dirty="0">
                <a:solidFill>
                  <a:srgbClr val="2D2D2D"/>
                </a:solidFill>
                <a:latin typeface="Calibri"/>
                <a:cs typeface="Calibri"/>
              </a:rPr>
              <a:t> </a:t>
            </a:r>
            <a:r>
              <a:rPr sz="3200" spc="85" dirty="0">
                <a:solidFill>
                  <a:srgbClr val="3D3D3D"/>
                </a:solidFill>
                <a:latin typeface="Calibri"/>
                <a:cs typeface="Calibri"/>
              </a:rPr>
              <a:t>de</a:t>
            </a:r>
            <a:r>
              <a:rPr sz="3200" spc="65" dirty="0">
                <a:solidFill>
                  <a:srgbClr val="3D3D3D"/>
                </a:solidFill>
                <a:latin typeface="Calibri"/>
                <a:cs typeface="Calibri"/>
              </a:rPr>
              <a:t> </a:t>
            </a:r>
            <a:r>
              <a:rPr sz="3200" dirty="0">
                <a:solidFill>
                  <a:srgbClr val="2F2F2F"/>
                </a:solidFill>
                <a:latin typeface="Calibri"/>
                <a:cs typeface="Calibri"/>
              </a:rPr>
              <a:t>mediación,</a:t>
            </a:r>
            <a:r>
              <a:rPr sz="3200" spc="185" dirty="0">
                <a:solidFill>
                  <a:srgbClr val="2F2F2F"/>
                </a:solidFill>
                <a:latin typeface="Calibri"/>
                <a:cs typeface="Calibri"/>
              </a:rPr>
              <a:t> </a:t>
            </a:r>
            <a:r>
              <a:rPr sz="3200" dirty="0">
                <a:solidFill>
                  <a:srgbClr val="2F2F2F"/>
                </a:solidFill>
                <a:latin typeface="Calibri"/>
                <a:cs typeface="Calibri"/>
              </a:rPr>
              <a:t>el</a:t>
            </a:r>
            <a:r>
              <a:rPr sz="3200" spc="80" dirty="0">
                <a:solidFill>
                  <a:srgbClr val="2F2F2F"/>
                </a:solidFill>
                <a:latin typeface="Calibri"/>
                <a:cs typeface="Calibri"/>
              </a:rPr>
              <a:t> </a:t>
            </a:r>
            <a:r>
              <a:rPr sz="3200" dirty="0">
                <a:solidFill>
                  <a:srgbClr val="2F2F2F"/>
                </a:solidFill>
                <a:latin typeface="Calibri"/>
                <a:cs typeface="Calibri"/>
              </a:rPr>
              <a:t>alimentante</a:t>
            </a:r>
            <a:r>
              <a:rPr sz="3200" spc="440" dirty="0">
                <a:solidFill>
                  <a:srgbClr val="2F2F2F"/>
                </a:solidFill>
                <a:latin typeface="Calibri"/>
                <a:cs typeface="Calibri"/>
              </a:rPr>
              <a:t> </a:t>
            </a:r>
            <a:r>
              <a:rPr sz="3200" spc="90" dirty="0">
                <a:solidFill>
                  <a:srgbClr val="2F2F2F"/>
                </a:solidFill>
                <a:latin typeface="Calibri"/>
                <a:cs typeface="Calibri"/>
              </a:rPr>
              <a:t>queda</a:t>
            </a:r>
            <a:r>
              <a:rPr sz="3200" spc="10" dirty="0">
                <a:solidFill>
                  <a:srgbClr val="2F2F2F"/>
                </a:solidFill>
                <a:latin typeface="Calibri"/>
                <a:cs typeface="Calibri"/>
              </a:rPr>
              <a:t> </a:t>
            </a:r>
            <a:r>
              <a:rPr sz="3200" dirty="0">
                <a:solidFill>
                  <a:srgbClr val="2B2B2B"/>
                </a:solidFill>
                <a:latin typeface="Calibri"/>
                <a:cs typeface="Calibri"/>
              </a:rPr>
              <a:t>interpelado</a:t>
            </a:r>
            <a:r>
              <a:rPr sz="3200" spc="200" dirty="0">
                <a:solidFill>
                  <a:srgbClr val="2B2B2B"/>
                </a:solidFill>
                <a:latin typeface="Calibri"/>
                <a:cs typeface="Calibri"/>
              </a:rPr>
              <a:t> </a:t>
            </a:r>
            <a:r>
              <a:rPr sz="3200" dirty="0">
                <a:solidFill>
                  <a:srgbClr val="2F2F2F"/>
                </a:solidFill>
                <a:latin typeface="Calibri"/>
                <a:cs typeface="Calibri"/>
              </a:rPr>
              <a:t>mediante</a:t>
            </a:r>
            <a:r>
              <a:rPr sz="3200" spc="295" dirty="0">
                <a:solidFill>
                  <a:srgbClr val="2F2F2F"/>
                </a:solidFill>
                <a:latin typeface="Calibri"/>
                <a:cs typeface="Calibri"/>
              </a:rPr>
              <a:t> </a:t>
            </a:r>
            <a:r>
              <a:rPr sz="3200" dirty="0">
                <a:solidFill>
                  <a:srgbClr val="2F2F2F"/>
                </a:solidFill>
                <a:latin typeface="Calibri"/>
                <a:cs typeface="Calibri"/>
              </a:rPr>
              <a:t>cualquier</a:t>
            </a:r>
            <a:r>
              <a:rPr sz="3200" spc="355" dirty="0">
                <a:solidFill>
                  <a:srgbClr val="2F2F2F"/>
                </a:solidFill>
                <a:latin typeface="Calibri"/>
                <a:cs typeface="Calibri"/>
              </a:rPr>
              <a:t> </a:t>
            </a:r>
            <a:r>
              <a:rPr sz="3200" spc="50" dirty="0">
                <a:solidFill>
                  <a:srgbClr val="343434"/>
                </a:solidFill>
                <a:latin typeface="Calibri"/>
                <a:cs typeface="Calibri"/>
              </a:rPr>
              <a:t>acto </a:t>
            </a:r>
            <a:r>
              <a:rPr sz="3200" dirty="0">
                <a:solidFill>
                  <a:srgbClr val="2F2F2F"/>
                </a:solidFill>
                <a:latin typeface="Calibri"/>
                <a:cs typeface="Calibri"/>
              </a:rPr>
              <a:t>fehaciente</a:t>
            </a:r>
            <a:r>
              <a:rPr sz="3200" spc="200" dirty="0">
                <a:solidFill>
                  <a:srgbClr val="2F2F2F"/>
                </a:solidFill>
                <a:latin typeface="Calibri"/>
                <a:cs typeface="Calibri"/>
              </a:rPr>
              <a:t> </a:t>
            </a:r>
            <a:r>
              <a:rPr sz="3200" dirty="0">
                <a:solidFill>
                  <a:srgbClr val="383838"/>
                </a:solidFill>
                <a:latin typeface="Calibri"/>
                <a:cs typeface="Calibri"/>
              </a:rPr>
              <a:t>por</a:t>
            </a:r>
            <a:r>
              <a:rPr sz="3200" spc="170" dirty="0">
                <a:solidFill>
                  <a:srgbClr val="383838"/>
                </a:solidFill>
                <a:latin typeface="Calibri"/>
                <a:cs typeface="Calibri"/>
              </a:rPr>
              <a:t> </a:t>
            </a:r>
            <a:r>
              <a:rPr sz="3200" dirty="0">
                <a:solidFill>
                  <a:srgbClr val="383838"/>
                </a:solidFill>
                <a:latin typeface="Calibri"/>
                <a:cs typeface="Calibri"/>
              </a:rPr>
              <a:t>el</a:t>
            </a:r>
            <a:r>
              <a:rPr sz="3200" spc="60" dirty="0">
                <a:solidFill>
                  <a:srgbClr val="383838"/>
                </a:solidFill>
                <a:latin typeface="Calibri"/>
                <a:cs typeface="Calibri"/>
              </a:rPr>
              <a:t> </a:t>
            </a:r>
            <a:r>
              <a:rPr sz="3200" dirty="0">
                <a:solidFill>
                  <a:srgbClr val="2D2D2D"/>
                </a:solidFill>
                <a:latin typeface="Calibri"/>
                <a:cs typeface="Calibri"/>
              </a:rPr>
              <a:t>cual</a:t>
            </a:r>
            <a:r>
              <a:rPr sz="3200" spc="105" dirty="0">
                <a:solidFill>
                  <a:srgbClr val="2D2D2D"/>
                </a:solidFill>
                <a:latin typeface="Calibri"/>
                <a:cs typeface="Calibri"/>
              </a:rPr>
              <a:t> </a:t>
            </a:r>
            <a:r>
              <a:rPr sz="3200" dirty="0">
                <a:solidFill>
                  <a:srgbClr val="343434"/>
                </a:solidFill>
                <a:latin typeface="Calibri"/>
                <a:cs typeface="Calibri"/>
              </a:rPr>
              <a:t>el</a:t>
            </a:r>
            <a:r>
              <a:rPr sz="3200" spc="55" dirty="0">
                <a:solidFill>
                  <a:srgbClr val="343434"/>
                </a:solidFill>
                <a:latin typeface="Calibri"/>
                <a:cs typeface="Calibri"/>
              </a:rPr>
              <a:t> </a:t>
            </a:r>
            <a:r>
              <a:rPr sz="3200" dirty="0">
                <a:solidFill>
                  <a:srgbClr val="242424"/>
                </a:solidFill>
                <a:latin typeface="Calibri"/>
                <a:cs typeface="Calibri"/>
              </a:rPr>
              <a:t>alimentado</a:t>
            </a:r>
            <a:r>
              <a:rPr sz="3200" spc="320" dirty="0">
                <a:solidFill>
                  <a:srgbClr val="242424"/>
                </a:solidFill>
                <a:latin typeface="Calibri"/>
                <a:cs typeface="Calibri"/>
              </a:rPr>
              <a:t> </a:t>
            </a:r>
            <a:r>
              <a:rPr sz="3200" dirty="0">
                <a:solidFill>
                  <a:srgbClr val="343434"/>
                </a:solidFill>
                <a:latin typeface="Calibri"/>
                <a:cs typeface="Calibri"/>
              </a:rPr>
              <a:t>exterioriza</a:t>
            </a:r>
            <a:r>
              <a:rPr sz="3200" spc="254" dirty="0">
                <a:solidFill>
                  <a:srgbClr val="343434"/>
                </a:solidFill>
                <a:latin typeface="Calibri"/>
                <a:cs typeface="Calibri"/>
              </a:rPr>
              <a:t> </a:t>
            </a:r>
            <a:r>
              <a:rPr sz="3200" spc="90" dirty="0">
                <a:solidFill>
                  <a:srgbClr val="2F2F2F"/>
                </a:solidFill>
                <a:latin typeface="Calibri"/>
                <a:cs typeface="Calibri"/>
              </a:rPr>
              <a:t>sin</a:t>
            </a:r>
            <a:r>
              <a:rPr sz="3200" spc="-35" dirty="0">
                <a:solidFill>
                  <a:srgbClr val="2F2F2F"/>
                </a:solidFill>
                <a:latin typeface="Calibri"/>
                <a:cs typeface="Calibri"/>
              </a:rPr>
              <a:t> </a:t>
            </a:r>
            <a:r>
              <a:rPr sz="3200" dirty="0">
                <a:solidFill>
                  <a:srgbClr val="343434"/>
                </a:solidFill>
                <a:latin typeface="Calibri"/>
                <a:cs typeface="Calibri"/>
              </a:rPr>
              <a:t>Iugar</a:t>
            </a:r>
            <a:r>
              <a:rPr sz="3200" spc="240" dirty="0">
                <a:solidFill>
                  <a:srgbClr val="343434"/>
                </a:solidFill>
                <a:latin typeface="Calibri"/>
                <a:cs typeface="Calibri"/>
              </a:rPr>
              <a:t> </a:t>
            </a:r>
            <a:r>
              <a:rPr sz="3200" dirty="0">
                <a:solidFill>
                  <a:srgbClr val="2F4462"/>
                </a:solidFill>
                <a:latin typeface="Calibri"/>
                <a:cs typeface="Calibri"/>
              </a:rPr>
              <a:t>a</a:t>
            </a:r>
            <a:r>
              <a:rPr sz="3200" spc="105" dirty="0">
                <a:solidFill>
                  <a:srgbClr val="2F4462"/>
                </a:solidFill>
                <a:latin typeface="Calibri"/>
                <a:cs typeface="Calibri"/>
              </a:rPr>
              <a:t> </a:t>
            </a:r>
            <a:r>
              <a:rPr sz="3200" spc="70" dirty="0">
                <a:solidFill>
                  <a:srgbClr val="2A2A2A"/>
                </a:solidFill>
                <a:latin typeface="Calibri"/>
                <a:cs typeface="Calibri"/>
              </a:rPr>
              <a:t>dudas</a:t>
            </a:r>
            <a:r>
              <a:rPr sz="3200" spc="295" dirty="0">
                <a:solidFill>
                  <a:srgbClr val="2A2A2A"/>
                </a:solidFill>
                <a:latin typeface="Calibri"/>
                <a:cs typeface="Calibri"/>
              </a:rPr>
              <a:t> </a:t>
            </a:r>
            <a:r>
              <a:rPr sz="3200" spc="60" dirty="0">
                <a:solidFill>
                  <a:srgbClr val="313131"/>
                </a:solidFill>
                <a:latin typeface="Calibri"/>
                <a:cs typeface="Calibri"/>
              </a:rPr>
              <a:t>que</a:t>
            </a:r>
            <a:r>
              <a:rPr sz="3200" spc="75" dirty="0">
                <a:solidFill>
                  <a:srgbClr val="313131"/>
                </a:solidFill>
                <a:latin typeface="Calibri"/>
                <a:cs typeface="Calibri"/>
              </a:rPr>
              <a:t> </a:t>
            </a:r>
            <a:r>
              <a:rPr sz="3200" spc="95" dirty="0">
                <a:solidFill>
                  <a:srgbClr val="2B2B2B"/>
                </a:solidFill>
                <a:latin typeface="Calibri"/>
                <a:cs typeface="Calibri"/>
              </a:rPr>
              <a:t>necesita</a:t>
            </a:r>
            <a:r>
              <a:rPr sz="3200" spc="80" dirty="0">
                <a:solidFill>
                  <a:srgbClr val="2B2B2B"/>
                </a:solidFill>
                <a:latin typeface="Calibri"/>
                <a:cs typeface="Calibri"/>
              </a:rPr>
              <a:t> </a:t>
            </a:r>
            <a:r>
              <a:rPr sz="3200" dirty="0">
                <a:solidFill>
                  <a:srgbClr val="343434"/>
                </a:solidFill>
                <a:latin typeface="Calibri"/>
                <a:cs typeface="Calibri"/>
              </a:rPr>
              <a:t>del</a:t>
            </a:r>
            <a:r>
              <a:rPr sz="3200" spc="85" dirty="0">
                <a:solidFill>
                  <a:srgbClr val="343434"/>
                </a:solidFill>
                <a:latin typeface="Calibri"/>
                <a:cs typeface="Calibri"/>
              </a:rPr>
              <a:t> </a:t>
            </a:r>
            <a:r>
              <a:rPr sz="3200" dirty="0">
                <a:solidFill>
                  <a:srgbClr val="383838"/>
                </a:solidFill>
                <a:latin typeface="Calibri"/>
                <a:cs typeface="Calibri"/>
              </a:rPr>
              <a:t>aporte</a:t>
            </a:r>
            <a:r>
              <a:rPr sz="3200" spc="220" dirty="0">
                <a:solidFill>
                  <a:srgbClr val="383838"/>
                </a:solidFill>
                <a:latin typeface="Calibri"/>
                <a:cs typeface="Calibri"/>
              </a:rPr>
              <a:t> </a:t>
            </a:r>
            <a:r>
              <a:rPr sz="3200" dirty="0">
                <a:solidFill>
                  <a:srgbClr val="2A2A2A"/>
                </a:solidFill>
                <a:latin typeface="Calibri"/>
                <a:cs typeface="Calibri"/>
              </a:rPr>
              <a:t>del</a:t>
            </a:r>
            <a:r>
              <a:rPr sz="3200" spc="85" dirty="0">
                <a:solidFill>
                  <a:srgbClr val="2A2A2A"/>
                </a:solidFill>
                <a:latin typeface="Calibri"/>
                <a:cs typeface="Calibri"/>
              </a:rPr>
              <a:t> </a:t>
            </a:r>
            <a:r>
              <a:rPr sz="3200" dirty="0">
                <a:solidFill>
                  <a:srgbClr val="333333"/>
                </a:solidFill>
                <a:latin typeface="Calibri"/>
                <a:cs typeface="Calibri"/>
              </a:rPr>
              <a:t>obligado.</a:t>
            </a:r>
            <a:r>
              <a:rPr sz="3200" spc="229" dirty="0">
                <a:solidFill>
                  <a:srgbClr val="333333"/>
                </a:solidFill>
                <a:latin typeface="Calibri"/>
                <a:cs typeface="Calibri"/>
              </a:rPr>
              <a:t> </a:t>
            </a:r>
            <a:r>
              <a:rPr sz="3200" spc="95" dirty="0">
                <a:solidFill>
                  <a:srgbClr val="383838"/>
                </a:solidFill>
                <a:latin typeface="Calibri"/>
                <a:cs typeface="Calibri"/>
              </a:rPr>
              <a:t>Se</a:t>
            </a:r>
            <a:r>
              <a:rPr sz="3200" spc="130" dirty="0">
                <a:solidFill>
                  <a:srgbClr val="383838"/>
                </a:solidFill>
                <a:latin typeface="Calibri"/>
                <a:cs typeface="Calibri"/>
              </a:rPr>
              <a:t> </a:t>
            </a:r>
            <a:r>
              <a:rPr sz="3200" spc="50" dirty="0">
                <a:solidFill>
                  <a:srgbClr val="343434"/>
                </a:solidFill>
                <a:latin typeface="Calibri"/>
                <a:cs typeface="Calibri"/>
              </a:rPr>
              <a:t>aplica </a:t>
            </a:r>
            <a:r>
              <a:rPr sz="3200" spc="10" dirty="0">
                <a:solidFill>
                  <a:srgbClr val="313131"/>
                </a:solidFill>
                <a:latin typeface="Calibri"/>
                <a:cs typeface="Calibri"/>
              </a:rPr>
              <a:t>analógicamente</a:t>
            </a:r>
            <a:r>
              <a:rPr sz="3200" spc="-60" dirty="0">
                <a:solidFill>
                  <a:srgbClr val="313131"/>
                </a:solidFill>
                <a:latin typeface="Calibri"/>
                <a:cs typeface="Calibri"/>
              </a:rPr>
              <a:t> </a:t>
            </a:r>
            <a:r>
              <a:rPr sz="3200" spc="10" dirty="0">
                <a:solidFill>
                  <a:srgbClr val="343434"/>
                </a:solidFill>
                <a:latin typeface="Calibri"/>
                <a:cs typeface="Calibri"/>
              </a:rPr>
              <a:t>lo</a:t>
            </a:r>
            <a:r>
              <a:rPr sz="3200" spc="80" dirty="0">
                <a:solidFill>
                  <a:srgbClr val="343434"/>
                </a:solidFill>
                <a:latin typeface="Calibri"/>
                <a:cs typeface="Calibri"/>
              </a:rPr>
              <a:t> </a:t>
            </a:r>
            <a:r>
              <a:rPr sz="3200" spc="60" dirty="0">
                <a:solidFill>
                  <a:srgbClr val="3B3B3B"/>
                </a:solidFill>
                <a:latin typeface="Calibri"/>
                <a:cs typeface="Calibri"/>
              </a:rPr>
              <a:t>que</a:t>
            </a:r>
            <a:r>
              <a:rPr sz="3200" spc="195" dirty="0">
                <a:solidFill>
                  <a:srgbClr val="3B3B3B"/>
                </a:solidFill>
                <a:latin typeface="Calibri"/>
                <a:cs typeface="Calibri"/>
              </a:rPr>
              <a:t> </a:t>
            </a:r>
            <a:r>
              <a:rPr sz="3200" spc="114" dirty="0">
                <a:solidFill>
                  <a:srgbClr val="2D2D2D"/>
                </a:solidFill>
                <a:latin typeface="Calibri"/>
                <a:cs typeface="Calibri"/>
              </a:rPr>
              <a:t>sucede</a:t>
            </a:r>
            <a:r>
              <a:rPr sz="3200" spc="245" dirty="0">
                <a:solidFill>
                  <a:srgbClr val="2D2D2D"/>
                </a:solidFill>
                <a:latin typeface="Calibri"/>
                <a:cs typeface="Calibri"/>
              </a:rPr>
              <a:t> </a:t>
            </a:r>
            <a:r>
              <a:rPr sz="3200" spc="10" dirty="0">
                <a:solidFill>
                  <a:srgbClr val="313131"/>
                </a:solidFill>
                <a:latin typeface="Calibri"/>
                <a:cs typeface="Calibri"/>
              </a:rPr>
              <a:t>en</a:t>
            </a:r>
            <a:r>
              <a:rPr sz="3200" spc="85" dirty="0">
                <a:solidFill>
                  <a:srgbClr val="313131"/>
                </a:solidFill>
                <a:latin typeface="Calibri"/>
                <a:cs typeface="Calibri"/>
              </a:rPr>
              <a:t> </a:t>
            </a:r>
            <a:r>
              <a:rPr sz="3200" spc="10" dirty="0">
                <a:solidFill>
                  <a:srgbClr val="383838"/>
                </a:solidFill>
                <a:latin typeface="Calibri"/>
                <a:cs typeface="Calibri"/>
              </a:rPr>
              <a:t>el</a:t>
            </a:r>
            <a:r>
              <a:rPr sz="3200" spc="-15" dirty="0">
                <a:solidFill>
                  <a:srgbClr val="383838"/>
                </a:solidFill>
                <a:latin typeface="Calibri"/>
                <a:cs typeface="Calibri"/>
              </a:rPr>
              <a:t> </a:t>
            </a:r>
            <a:r>
              <a:rPr sz="3200" spc="90" dirty="0">
                <a:solidFill>
                  <a:srgbClr val="262626"/>
                </a:solidFill>
                <a:latin typeface="Calibri"/>
                <a:cs typeface="Calibri"/>
              </a:rPr>
              <a:t>proceso</a:t>
            </a:r>
            <a:r>
              <a:rPr sz="3200" spc="210" dirty="0">
                <a:solidFill>
                  <a:srgbClr val="262626"/>
                </a:solidFill>
                <a:latin typeface="Calibri"/>
                <a:cs typeface="Calibri"/>
              </a:rPr>
              <a:t> </a:t>
            </a:r>
            <a:r>
              <a:rPr sz="3200" spc="85" dirty="0">
                <a:solidFill>
                  <a:srgbClr val="343434"/>
                </a:solidFill>
                <a:latin typeface="Calibri"/>
                <a:cs typeface="Calibri"/>
              </a:rPr>
              <a:t>de</a:t>
            </a:r>
            <a:r>
              <a:rPr sz="3200" spc="55" dirty="0">
                <a:solidFill>
                  <a:srgbClr val="343434"/>
                </a:solidFill>
                <a:latin typeface="Calibri"/>
                <a:cs typeface="Calibri"/>
              </a:rPr>
              <a:t> </a:t>
            </a:r>
            <a:r>
              <a:rPr sz="3200" spc="-10" dirty="0">
                <a:solidFill>
                  <a:srgbClr val="313131"/>
                </a:solidFill>
                <a:latin typeface="Calibri"/>
                <a:cs typeface="Calibri"/>
              </a:rPr>
              <a:t>mediación.</a:t>
            </a:r>
            <a:endParaRPr sz="32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22225">
              <a:lnSpc>
                <a:spcPct val="100000"/>
              </a:lnSpc>
              <a:spcBef>
                <a:spcPts val="140"/>
              </a:spcBef>
            </a:pPr>
            <a:r>
              <a:rPr sz="5500" b="1" spc="-290" dirty="0">
                <a:solidFill>
                  <a:srgbClr val="004F8C"/>
                </a:solidFill>
                <a:latin typeface="Cambria"/>
                <a:cs typeface="Cambria"/>
              </a:rPr>
              <a:t>Procesos</a:t>
            </a:r>
            <a:r>
              <a:rPr sz="5500" b="1" spc="180" dirty="0">
                <a:solidFill>
                  <a:srgbClr val="004F8C"/>
                </a:solidFill>
                <a:latin typeface="Cambria"/>
                <a:cs typeface="Cambria"/>
              </a:rPr>
              <a:t> </a:t>
            </a:r>
            <a:r>
              <a:rPr sz="5500" b="1" spc="-409" dirty="0">
                <a:solidFill>
                  <a:srgbClr val="005090"/>
                </a:solidFill>
                <a:latin typeface="Cambria"/>
                <a:cs typeface="Cambria"/>
              </a:rPr>
              <a:t>de</a:t>
            </a:r>
            <a:r>
              <a:rPr sz="5500" b="1" spc="15" dirty="0">
                <a:solidFill>
                  <a:srgbClr val="005090"/>
                </a:solidFill>
                <a:latin typeface="Cambria"/>
                <a:cs typeface="Cambria"/>
              </a:rPr>
              <a:t> </a:t>
            </a:r>
            <a:r>
              <a:rPr sz="5500" b="1" spc="-275" dirty="0">
                <a:solidFill>
                  <a:srgbClr val="004B77"/>
                </a:solidFill>
                <a:latin typeface="Cambria"/>
                <a:cs typeface="Cambria"/>
              </a:rPr>
              <a:t>Alimentos</a:t>
            </a:r>
            <a:endParaRPr sz="5500">
              <a:latin typeface="Cambria"/>
              <a:cs typeface="Cambria"/>
            </a:endParaRPr>
          </a:p>
        </p:txBody>
      </p:sp>
      <p:sp>
        <p:nvSpPr>
          <p:cNvPr id="4" name="object 4"/>
          <p:cNvSpPr txBox="1"/>
          <p:nvPr/>
        </p:nvSpPr>
        <p:spPr>
          <a:xfrm>
            <a:off x="920653" y="4328645"/>
            <a:ext cx="8804910" cy="3292568"/>
          </a:xfrm>
          <a:prstGeom prst="rect">
            <a:avLst/>
          </a:prstGeom>
        </p:spPr>
        <p:txBody>
          <a:bodyPr vert="horz" wrap="square" lIns="0" tIns="380365" rIns="0" bIns="0" rtlCol="0">
            <a:spAutoFit/>
          </a:bodyPr>
          <a:lstStyle/>
          <a:p>
            <a:pPr marL="12700">
              <a:lnSpc>
                <a:spcPct val="100000"/>
              </a:lnSpc>
              <a:spcBef>
                <a:spcPts val="2995"/>
              </a:spcBef>
            </a:pPr>
            <a:r>
              <a:rPr sz="4100" b="1" spc="-225" dirty="0">
                <a:solidFill>
                  <a:srgbClr val="004975"/>
                </a:solidFill>
                <a:latin typeface="Cambria"/>
                <a:cs typeface="Cambria"/>
              </a:rPr>
              <a:t>Fundamentos</a:t>
            </a:r>
            <a:r>
              <a:rPr sz="4100" b="1" spc="75" dirty="0">
                <a:solidFill>
                  <a:srgbClr val="004975"/>
                </a:solidFill>
                <a:latin typeface="Cambria"/>
                <a:cs typeface="Cambria"/>
              </a:rPr>
              <a:t> </a:t>
            </a:r>
            <a:r>
              <a:rPr sz="4100" b="1" spc="-350" dirty="0">
                <a:solidFill>
                  <a:srgbClr val="035B97"/>
                </a:solidFill>
                <a:latin typeface="Cambria"/>
                <a:cs typeface="Cambria"/>
              </a:rPr>
              <a:t>de</a:t>
            </a:r>
            <a:r>
              <a:rPr sz="4100" b="1" spc="-15" dirty="0">
                <a:solidFill>
                  <a:srgbClr val="035B97"/>
                </a:solidFill>
                <a:latin typeface="Cambria"/>
                <a:cs typeface="Cambria"/>
              </a:rPr>
              <a:t> </a:t>
            </a:r>
            <a:r>
              <a:rPr sz="4100" b="1" spc="-175" dirty="0">
                <a:solidFill>
                  <a:srgbClr val="005290"/>
                </a:solidFill>
                <a:latin typeface="Cambria"/>
                <a:cs typeface="Cambria"/>
              </a:rPr>
              <a:t>la</a:t>
            </a:r>
            <a:r>
              <a:rPr sz="4100" b="1" spc="-50" dirty="0">
                <a:solidFill>
                  <a:srgbClr val="005290"/>
                </a:solidFill>
                <a:latin typeface="Cambria"/>
                <a:cs typeface="Cambria"/>
              </a:rPr>
              <a:t> </a:t>
            </a:r>
            <a:r>
              <a:rPr sz="4100" b="1" spc="-135" dirty="0">
                <a:solidFill>
                  <a:srgbClr val="004F82"/>
                </a:solidFill>
                <a:latin typeface="Cambria"/>
                <a:cs typeface="Cambria"/>
              </a:rPr>
              <a:t>resolución:</a:t>
            </a:r>
            <a:endParaRPr sz="4100" dirty="0">
              <a:latin typeface="Cambria"/>
              <a:cs typeface="Cambria"/>
            </a:endParaRPr>
          </a:p>
          <a:p>
            <a:pPr marL="23495" marR="5080" indent="-11430" algn="just">
              <a:lnSpc>
                <a:spcPct val="94800"/>
              </a:lnSpc>
              <a:spcBef>
                <a:spcPts val="1785"/>
              </a:spcBef>
            </a:pPr>
            <a:r>
              <a:rPr sz="2800" dirty="0">
                <a:solidFill>
                  <a:srgbClr val="363636"/>
                </a:solidFill>
                <a:latin typeface="Calibri"/>
                <a:cs typeface="Calibri"/>
              </a:rPr>
              <a:t>Lo</a:t>
            </a:r>
            <a:r>
              <a:rPr sz="2800" spc="-135" dirty="0">
                <a:solidFill>
                  <a:srgbClr val="363636"/>
                </a:solidFill>
                <a:latin typeface="Calibri"/>
                <a:cs typeface="Calibri"/>
              </a:rPr>
              <a:t> </a:t>
            </a:r>
            <a:r>
              <a:rPr sz="2800" spc="-30" dirty="0">
                <a:solidFill>
                  <a:srgbClr val="2D2D2D"/>
                </a:solidFill>
                <a:latin typeface="Calibri"/>
                <a:cs typeface="Calibri"/>
              </a:rPr>
              <a:t>sostenido</a:t>
            </a:r>
            <a:r>
              <a:rPr sz="2800" spc="-65" dirty="0">
                <a:solidFill>
                  <a:srgbClr val="2D2D2D"/>
                </a:solidFill>
                <a:latin typeface="Calibri"/>
                <a:cs typeface="Calibri"/>
              </a:rPr>
              <a:t> </a:t>
            </a:r>
            <a:r>
              <a:rPr sz="2800" dirty="0">
                <a:solidFill>
                  <a:srgbClr val="343434"/>
                </a:solidFill>
                <a:latin typeface="Calibri"/>
                <a:cs typeface="Calibri"/>
              </a:rPr>
              <a:t>con</a:t>
            </a:r>
            <a:r>
              <a:rPr sz="2800" spc="-130" dirty="0">
                <a:solidFill>
                  <a:srgbClr val="343434"/>
                </a:solidFill>
                <a:latin typeface="Calibri"/>
                <a:cs typeface="Calibri"/>
              </a:rPr>
              <a:t> </a:t>
            </a:r>
            <a:r>
              <a:rPr sz="2800" spc="-20" dirty="0">
                <a:solidFill>
                  <a:srgbClr val="333333"/>
                </a:solidFill>
                <a:latin typeface="Calibri"/>
                <a:cs typeface="Calibri"/>
              </a:rPr>
              <a:t>relación </a:t>
            </a:r>
            <a:r>
              <a:rPr sz="2800" dirty="0">
                <a:solidFill>
                  <a:srgbClr val="383838"/>
                </a:solidFill>
                <a:latin typeface="Calibri"/>
                <a:cs typeface="Calibri"/>
              </a:rPr>
              <a:t>a</a:t>
            </a:r>
            <a:r>
              <a:rPr sz="2800" spc="-130" dirty="0">
                <a:solidFill>
                  <a:srgbClr val="383838"/>
                </a:solidFill>
                <a:latin typeface="Calibri"/>
                <a:cs typeface="Calibri"/>
              </a:rPr>
              <a:t> </a:t>
            </a:r>
            <a:r>
              <a:rPr sz="2800" dirty="0">
                <a:solidFill>
                  <a:srgbClr val="383838"/>
                </a:solidFill>
                <a:latin typeface="Calibri"/>
                <a:cs typeface="Calibri"/>
              </a:rPr>
              <a:t>la</a:t>
            </a:r>
            <a:r>
              <a:rPr sz="2800" spc="-130" dirty="0">
                <a:solidFill>
                  <a:srgbClr val="383838"/>
                </a:solidFill>
                <a:latin typeface="Calibri"/>
                <a:cs typeface="Calibri"/>
              </a:rPr>
              <a:t> </a:t>
            </a:r>
            <a:r>
              <a:rPr sz="2800" spc="-30" dirty="0">
                <a:solidFill>
                  <a:srgbClr val="2D2D2D"/>
                </a:solidFill>
                <a:latin typeface="Calibri"/>
                <a:cs typeface="Calibri"/>
              </a:rPr>
              <a:t>mediación</a:t>
            </a:r>
            <a:r>
              <a:rPr sz="2800" spc="-45" dirty="0">
                <a:solidFill>
                  <a:srgbClr val="2D2D2D"/>
                </a:solidFill>
                <a:latin typeface="Calibri"/>
                <a:cs typeface="Calibri"/>
              </a:rPr>
              <a:t> </a:t>
            </a:r>
            <a:r>
              <a:rPr sz="2800" spc="-35" dirty="0">
                <a:solidFill>
                  <a:srgbClr val="313131"/>
                </a:solidFill>
                <a:latin typeface="Calibri"/>
                <a:cs typeface="Calibri"/>
              </a:rPr>
              <a:t>como</a:t>
            </a:r>
            <a:r>
              <a:rPr sz="2800" spc="-85" dirty="0">
                <a:solidFill>
                  <a:srgbClr val="313131"/>
                </a:solidFill>
                <a:latin typeface="Calibri"/>
                <a:cs typeface="Calibri"/>
              </a:rPr>
              <a:t> </a:t>
            </a:r>
            <a:r>
              <a:rPr sz="2800" spc="-10" dirty="0">
                <a:solidFill>
                  <a:srgbClr val="2F2F2F"/>
                </a:solidFill>
                <a:latin typeface="Calibri"/>
                <a:cs typeface="Calibri"/>
              </a:rPr>
              <a:t>instancia</a:t>
            </a:r>
            <a:r>
              <a:rPr sz="2800" spc="-15" dirty="0">
                <a:solidFill>
                  <a:srgbClr val="2F2F2F"/>
                </a:solidFill>
                <a:latin typeface="Calibri"/>
                <a:cs typeface="Calibri"/>
              </a:rPr>
              <a:t> </a:t>
            </a:r>
            <a:r>
              <a:rPr sz="2800" spc="-10" dirty="0">
                <a:solidFill>
                  <a:srgbClr val="2B2B2B"/>
                </a:solidFill>
                <a:latin typeface="Calibri"/>
                <a:cs typeface="Calibri"/>
              </a:rPr>
              <a:t>previa</a:t>
            </a:r>
            <a:r>
              <a:rPr sz="2800" spc="10" dirty="0">
                <a:solidFill>
                  <a:srgbClr val="2B2B2B"/>
                </a:solidFill>
                <a:latin typeface="Calibri"/>
                <a:cs typeface="Calibri"/>
              </a:rPr>
              <a:t> </a:t>
            </a:r>
            <a:r>
              <a:rPr sz="2800" dirty="0">
                <a:solidFill>
                  <a:srgbClr val="363636"/>
                </a:solidFill>
                <a:latin typeface="Calibri"/>
                <a:cs typeface="Calibri"/>
              </a:rPr>
              <a:t>y</a:t>
            </a:r>
            <a:r>
              <a:rPr sz="2800" spc="5" dirty="0">
                <a:solidFill>
                  <a:srgbClr val="363636"/>
                </a:solidFill>
                <a:latin typeface="Calibri"/>
                <a:cs typeface="Calibri"/>
              </a:rPr>
              <a:t> </a:t>
            </a:r>
            <a:r>
              <a:rPr sz="2800" spc="-10" dirty="0">
                <a:solidFill>
                  <a:srgbClr val="333333"/>
                </a:solidFill>
                <a:latin typeface="Calibri"/>
                <a:cs typeface="Calibri"/>
              </a:rPr>
              <a:t>obligatoria </a:t>
            </a:r>
            <a:r>
              <a:rPr sz="2800" dirty="0">
                <a:solidFill>
                  <a:srgbClr val="363636"/>
                </a:solidFill>
                <a:latin typeface="Calibri"/>
                <a:cs typeface="Calibri"/>
              </a:rPr>
              <a:t>a</a:t>
            </a:r>
            <a:r>
              <a:rPr sz="2800" spc="-135" dirty="0">
                <a:solidFill>
                  <a:srgbClr val="363636"/>
                </a:solidFill>
                <a:latin typeface="Calibri"/>
                <a:cs typeface="Calibri"/>
              </a:rPr>
              <a:t> </a:t>
            </a:r>
            <a:r>
              <a:rPr sz="2800" dirty="0">
                <a:solidFill>
                  <a:srgbClr val="313131"/>
                </a:solidFill>
                <a:latin typeface="Calibri"/>
                <a:cs typeface="Calibri"/>
              </a:rPr>
              <a:t>la</a:t>
            </a:r>
            <a:r>
              <a:rPr sz="2800" spc="-130" dirty="0">
                <a:solidFill>
                  <a:srgbClr val="313131"/>
                </a:solidFill>
                <a:latin typeface="Calibri"/>
                <a:cs typeface="Calibri"/>
              </a:rPr>
              <a:t> </a:t>
            </a:r>
            <a:r>
              <a:rPr sz="2800" spc="-25" dirty="0">
                <a:solidFill>
                  <a:srgbClr val="2D2D2D"/>
                </a:solidFill>
                <a:latin typeface="Calibri"/>
                <a:cs typeface="Calibri"/>
              </a:rPr>
              <a:t>demanda</a:t>
            </a:r>
            <a:r>
              <a:rPr sz="2800" spc="-105" dirty="0">
                <a:solidFill>
                  <a:srgbClr val="2D2D2D"/>
                </a:solidFill>
                <a:latin typeface="Calibri"/>
                <a:cs typeface="Calibri"/>
              </a:rPr>
              <a:t> </a:t>
            </a:r>
            <a:r>
              <a:rPr sz="2800" dirty="0">
                <a:solidFill>
                  <a:srgbClr val="282828"/>
                </a:solidFill>
                <a:latin typeface="Calibri"/>
                <a:cs typeface="Calibri"/>
              </a:rPr>
              <a:t>concreta</a:t>
            </a:r>
            <a:r>
              <a:rPr sz="2800" spc="-90" dirty="0">
                <a:solidFill>
                  <a:srgbClr val="282828"/>
                </a:solidFill>
                <a:latin typeface="Calibri"/>
                <a:cs typeface="Calibri"/>
              </a:rPr>
              <a:t> </a:t>
            </a:r>
            <a:r>
              <a:rPr sz="2800" dirty="0">
                <a:solidFill>
                  <a:srgbClr val="2B2B2B"/>
                </a:solidFill>
                <a:latin typeface="Calibri"/>
                <a:cs typeface="Calibri"/>
              </a:rPr>
              <a:t>de</a:t>
            </a:r>
            <a:r>
              <a:rPr sz="2800" spc="-65" dirty="0">
                <a:solidFill>
                  <a:srgbClr val="2B2B2B"/>
                </a:solidFill>
                <a:latin typeface="Calibri"/>
                <a:cs typeface="Calibri"/>
              </a:rPr>
              <a:t> </a:t>
            </a:r>
            <a:r>
              <a:rPr sz="2800" spc="-70" dirty="0">
                <a:solidFill>
                  <a:srgbClr val="2D2D2D"/>
                </a:solidFill>
                <a:latin typeface="Calibri"/>
                <a:cs typeface="Calibri"/>
              </a:rPr>
              <a:t>alimentos,</a:t>
            </a:r>
            <a:r>
              <a:rPr sz="2800" spc="-60" dirty="0">
                <a:solidFill>
                  <a:srgbClr val="2D2D2D"/>
                </a:solidFill>
                <a:latin typeface="Calibri"/>
                <a:cs typeface="Calibri"/>
              </a:rPr>
              <a:t> </a:t>
            </a:r>
            <a:r>
              <a:rPr sz="2800" spc="-65" dirty="0">
                <a:solidFill>
                  <a:srgbClr val="3D3D3D"/>
                </a:solidFill>
                <a:latin typeface="Calibri"/>
                <a:cs typeface="Calibri"/>
              </a:rPr>
              <a:t>no</a:t>
            </a:r>
            <a:r>
              <a:rPr sz="2800" spc="-120" dirty="0">
                <a:solidFill>
                  <a:srgbClr val="3D3D3D"/>
                </a:solidFill>
                <a:latin typeface="Calibri"/>
                <a:cs typeface="Calibri"/>
              </a:rPr>
              <a:t> </a:t>
            </a:r>
            <a:r>
              <a:rPr sz="2800" spc="-10" dirty="0">
                <a:solidFill>
                  <a:srgbClr val="2A2A2A"/>
                </a:solidFill>
                <a:latin typeface="Calibri"/>
                <a:cs typeface="Calibri"/>
              </a:rPr>
              <a:t>resulta</a:t>
            </a:r>
            <a:r>
              <a:rPr sz="2800" spc="25" dirty="0">
                <a:solidFill>
                  <a:srgbClr val="2A2A2A"/>
                </a:solidFill>
                <a:latin typeface="Calibri"/>
                <a:cs typeface="Calibri"/>
              </a:rPr>
              <a:t> </a:t>
            </a:r>
            <a:r>
              <a:rPr sz="2800" dirty="0">
                <a:solidFill>
                  <a:srgbClr val="2D2D2D"/>
                </a:solidFill>
                <a:latin typeface="Calibri"/>
                <a:cs typeface="Calibri"/>
              </a:rPr>
              <a:t>aplicable</a:t>
            </a:r>
            <a:r>
              <a:rPr sz="2800" spc="10" dirty="0">
                <a:solidFill>
                  <a:srgbClr val="2D2D2D"/>
                </a:solidFill>
                <a:latin typeface="Calibri"/>
                <a:cs typeface="Calibri"/>
              </a:rPr>
              <a:t> </a:t>
            </a:r>
            <a:r>
              <a:rPr sz="2800" dirty="0">
                <a:solidFill>
                  <a:srgbClr val="313131"/>
                </a:solidFill>
                <a:latin typeface="Calibri"/>
                <a:cs typeface="Calibri"/>
              </a:rPr>
              <a:t>a</a:t>
            </a:r>
            <a:r>
              <a:rPr sz="2800" spc="-130" dirty="0">
                <a:solidFill>
                  <a:srgbClr val="313131"/>
                </a:solidFill>
                <a:latin typeface="Calibri"/>
                <a:cs typeface="Calibri"/>
              </a:rPr>
              <a:t> </a:t>
            </a:r>
            <a:r>
              <a:rPr sz="2800" spc="-25" dirty="0">
                <a:solidFill>
                  <a:srgbClr val="3A3A3A"/>
                </a:solidFill>
                <a:latin typeface="Calibri"/>
                <a:cs typeface="Calibri"/>
              </a:rPr>
              <a:t>otros</a:t>
            </a:r>
            <a:r>
              <a:rPr sz="2800" spc="-20" dirty="0">
                <a:solidFill>
                  <a:srgbClr val="3A3A3A"/>
                </a:solidFill>
                <a:latin typeface="Calibri"/>
                <a:cs typeface="Calibri"/>
              </a:rPr>
              <a:t> </a:t>
            </a:r>
            <a:r>
              <a:rPr sz="2800" spc="-20" dirty="0">
                <a:solidFill>
                  <a:srgbClr val="383838"/>
                </a:solidFill>
                <a:latin typeface="Calibri"/>
                <a:cs typeface="Calibri"/>
              </a:rPr>
              <a:t>tipos</a:t>
            </a:r>
            <a:r>
              <a:rPr sz="2800" spc="-60" dirty="0">
                <a:solidFill>
                  <a:srgbClr val="383838"/>
                </a:solidFill>
                <a:latin typeface="Calibri"/>
                <a:cs typeface="Calibri"/>
              </a:rPr>
              <a:t> </a:t>
            </a:r>
            <a:r>
              <a:rPr sz="2800" spc="-25" dirty="0">
                <a:solidFill>
                  <a:srgbClr val="313131"/>
                </a:solidFill>
                <a:latin typeface="Calibri"/>
                <a:cs typeface="Calibri"/>
              </a:rPr>
              <a:t>de </a:t>
            </a:r>
            <a:r>
              <a:rPr sz="2800" spc="-45" dirty="0">
                <a:solidFill>
                  <a:srgbClr val="282828"/>
                </a:solidFill>
                <a:latin typeface="Calibri"/>
                <a:cs typeface="Calibri"/>
              </a:rPr>
              <a:t>audiencia,</a:t>
            </a:r>
            <a:r>
              <a:rPr sz="2800" spc="-70" dirty="0">
                <a:solidFill>
                  <a:srgbClr val="282828"/>
                </a:solidFill>
                <a:latin typeface="Calibri"/>
                <a:cs typeface="Calibri"/>
              </a:rPr>
              <a:t> </a:t>
            </a:r>
            <a:r>
              <a:rPr sz="2800" spc="-50" dirty="0">
                <a:solidFill>
                  <a:srgbClr val="383838"/>
                </a:solidFill>
                <a:latin typeface="Calibri"/>
                <a:cs typeface="Calibri"/>
              </a:rPr>
              <a:t>como</a:t>
            </a:r>
            <a:r>
              <a:rPr sz="2800" spc="-85" dirty="0">
                <a:solidFill>
                  <a:srgbClr val="383838"/>
                </a:solidFill>
                <a:latin typeface="Calibri"/>
                <a:cs typeface="Calibri"/>
              </a:rPr>
              <a:t> </a:t>
            </a:r>
            <a:r>
              <a:rPr sz="2800" dirty="0">
                <a:solidFill>
                  <a:srgbClr val="363636"/>
                </a:solidFill>
                <a:latin typeface="Calibri"/>
                <a:cs typeface="Calibri"/>
              </a:rPr>
              <a:t>la</a:t>
            </a:r>
            <a:r>
              <a:rPr sz="2800" spc="-130" dirty="0">
                <a:solidFill>
                  <a:srgbClr val="363636"/>
                </a:solidFill>
                <a:latin typeface="Calibri"/>
                <a:cs typeface="Calibri"/>
              </a:rPr>
              <a:t> </a:t>
            </a:r>
            <a:r>
              <a:rPr sz="2800" spc="-10" dirty="0">
                <a:solidFill>
                  <a:srgbClr val="282828"/>
                </a:solidFill>
                <a:latin typeface="Calibri"/>
                <a:cs typeface="Calibri"/>
              </a:rPr>
              <a:t>prevista</a:t>
            </a:r>
            <a:r>
              <a:rPr sz="2800" spc="-40" dirty="0">
                <a:solidFill>
                  <a:srgbClr val="282828"/>
                </a:solidFill>
                <a:latin typeface="Calibri"/>
                <a:cs typeface="Calibri"/>
              </a:rPr>
              <a:t> </a:t>
            </a:r>
            <a:r>
              <a:rPr sz="2800" spc="-40" dirty="0">
                <a:solidFill>
                  <a:srgbClr val="2F2F2F"/>
                </a:solidFill>
                <a:latin typeface="Calibri"/>
                <a:cs typeface="Calibri"/>
              </a:rPr>
              <a:t>concretamente</a:t>
            </a:r>
            <a:r>
              <a:rPr sz="2800" spc="65" dirty="0">
                <a:solidFill>
                  <a:srgbClr val="2F2F2F"/>
                </a:solidFill>
                <a:latin typeface="Calibri"/>
                <a:cs typeface="Calibri"/>
              </a:rPr>
              <a:t> </a:t>
            </a:r>
            <a:r>
              <a:rPr sz="2800" dirty="0">
                <a:solidFill>
                  <a:srgbClr val="3D3D3D"/>
                </a:solidFill>
                <a:latin typeface="Calibri"/>
                <a:cs typeface="Calibri"/>
              </a:rPr>
              <a:t>para</a:t>
            </a:r>
            <a:r>
              <a:rPr sz="2800" spc="-60" dirty="0">
                <a:solidFill>
                  <a:srgbClr val="3D3D3D"/>
                </a:solidFill>
                <a:latin typeface="Calibri"/>
                <a:cs typeface="Calibri"/>
              </a:rPr>
              <a:t> </a:t>
            </a:r>
            <a:r>
              <a:rPr sz="2800" dirty="0">
                <a:solidFill>
                  <a:srgbClr val="2A2A2A"/>
                </a:solidFill>
                <a:latin typeface="Calibri"/>
                <a:cs typeface="Calibri"/>
              </a:rPr>
              <a:t>el</a:t>
            </a:r>
            <a:r>
              <a:rPr sz="2800" spc="-65" dirty="0">
                <a:solidFill>
                  <a:srgbClr val="2A2A2A"/>
                </a:solidFill>
                <a:latin typeface="Calibri"/>
                <a:cs typeface="Calibri"/>
              </a:rPr>
              <a:t> </a:t>
            </a:r>
            <a:r>
              <a:rPr sz="2800" spc="-10" dirty="0">
                <a:solidFill>
                  <a:srgbClr val="343434"/>
                </a:solidFill>
                <a:latin typeface="Calibri"/>
                <a:cs typeface="Calibri"/>
              </a:rPr>
              <a:t>proceso</a:t>
            </a:r>
            <a:r>
              <a:rPr sz="2800" spc="-80" dirty="0">
                <a:solidFill>
                  <a:srgbClr val="343434"/>
                </a:solidFill>
                <a:latin typeface="Calibri"/>
                <a:cs typeface="Calibri"/>
              </a:rPr>
              <a:t> </a:t>
            </a:r>
            <a:r>
              <a:rPr sz="2800" dirty="0">
                <a:solidFill>
                  <a:srgbClr val="343434"/>
                </a:solidFill>
                <a:latin typeface="Calibri"/>
                <a:cs typeface="Calibri"/>
              </a:rPr>
              <a:t>de</a:t>
            </a:r>
            <a:r>
              <a:rPr sz="2800" spc="-105" dirty="0">
                <a:solidFill>
                  <a:srgbClr val="343434"/>
                </a:solidFill>
                <a:latin typeface="Calibri"/>
                <a:cs typeface="Calibri"/>
              </a:rPr>
              <a:t> </a:t>
            </a:r>
            <a:r>
              <a:rPr sz="2800" spc="-30" dirty="0">
                <a:solidFill>
                  <a:srgbClr val="343434"/>
                </a:solidFill>
                <a:latin typeface="Calibri"/>
                <a:cs typeface="Calibri"/>
              </a:rPr>
              <a:t>divorcio </a:t>
            </a:r>
            <a:r>
              <a:rPr sz="2800" spc="-25" dirty="0">
                <a:solidFill>
                  <a:srgbClr val="363636"/>
                </a:solidFill>
                <a:latin typeface="Calibri"/>
                <a:cs typeface="Calibri"/>
              </a:rPr>
              <a:t>en</a:t>
            </a:r>
            <a:r>
              <a:rPr sz="2800" spc="575" dirty="0">
                <a:solidFill>
                  <a:srgbClr val="363636"/>
                </a:solidFill>
                <a:latin typeface="Calibri"/>
                <a:cs typeface="Calibri"/>
              </a:rPr>
              <a:t> </a:t>
            </a:r>
            <a:r>
              <a:rPr sz="2800" dirty="0">
                <a:solidFill>
                  <a:srgbClr val="313131"/>
                </a:solidFill>
                <a:latin typeface="Calibri"/>
                <a:cs typeface="Calibri"/>
              </a:rPr>
              <a:t>el</a:t>
            </a:r>
            <a:r>
              <a:rPr sz="2800" spc="-70" dirty="0">
                <a:solidFill>
                  <a:srgbClr val="313131"/>
                </a:solidFill>
                <a:latin typeface="Calibri"/>
                <a:cs typeface="Calibri"/>
              </a:rPr>
              <a:t> </a:t>
            </a:r>
            <a:r>
              <a:rPr sz="2800" spc="-80" dirty="0">
                <a:solidFill>
                  <a:srgbClr val="313131"/>
                </a:solidFill>
                <a:latin typeface="Calibri"/>
                <a:cs typeface="Calibri"/>
              </a:rPr>
              <a:t>art.</a:t>
            </a:r>
            <a:r>
              <a:rPr sz="2800" spc="-55" dirty="0">
                <a:solidFill>
                  <a:srgbClr val="313131"/>
                </a:solidFill>
                <a:latin typeface="Calibri"/>
                <a:cs typeface="Calibri"/>
              </a:rPr>
              <a:t> </a:t>
            </a:r>
            <a:r>
              <a:rPr sz="2800" dirty="0">
                <a:solidFill>
                  <a:srgbClr val="2A2A2A"/>
                </a:solidFill>
                <a:latin typeface="Calibri"/>
                <a:cs typeface="Calibri"/>
              </a:rPr>
              <a:t>438</a:t>
            </a:r>
            <a:r>
              <a:rPr sz="2800" spc="-50" dirty="0">
                <a:solidFill>
                  <a:srgbClr val="2A2A2A"/>
                </a:solidFill>
                <a:latin typeface="Calibri"/>
                <a:cs typeface="Calibri"/>
              </a:rPr>
              <a:t> </a:t>
            </a:r>
            <a:r>
              <a:rPr sz="2800" dirty="0">
                <a:solidFill>
                  <a:srgbClr val="313131"/>
                </a:solidFill>
                <a:latin typeface="Calibri"/>
                <a:cs typeface="Calibri"/>
              </a:rPr>
              <a:t>del</a:t>
            </a:r>
            <a:r>
              <a:rPr sz="2800" spc="-65" dirty="0">
                <a:solidFill>
                  <a:srgbClr val="313131"/>
                </a:solidFill>
                <a:latin typeface="Calibri"/>
                <a:cs typeface="Calibri"/>
              </a:rPr>
              <a:t> </a:t>
            </a:r>
            <a:r>
              <a:rPr sz="2800" spc="90" dirty="0">
                <a:solidFill>
                  <a:srgbClr val="313131"/>
                </a:solidFill>
                <a:latin typeface="Calibri"/>
                <a:cs typeface="Calibri"/>
              </a:rPr>
              <a:t>CCyC</a:t>
            </a:r>
            <a:endParaRPr sz="2800" dirty="0">
              <a:latin typeface="Calibri"/>
              <a:cs typeface="Calibri"/>
            </a:endParaRPr>
          </a:p>
        </p:txBody>
      </p:sp>
      <p:sp>
        <p:nvSpPr>
          <p:cNvPr id="5" name="object 5"/>
          <p:cNvSpPr txBox="1"/>
          <p:nvPr/>
        </p:nvSpPr>
        <p:spPr>
          <a:xfrm>
            <a:off x="10814050" y="4949133"/>
            <a:ext cx="8786495" cy="4088299"/>
          </a:xfrm>
          <a:prstGeom prst="rect">
            <a:avLst/>
          </a:prstGeom>
        </p:spPr>
        <p:txBody>
          <a:bodyPr vert="horz" wrap="square" lIns="0" tIns="37465" rIns="0" bIns="0" rtlCol="0">
            <a:spAutoFit/>
          </a:bodyPr>
          <a:lstStyle/>
          <a:p>
            <a:pPr marL="15240" marR="5080" indent="-3175" algn="just">
              <a:lnSpc>
                <a:spcPct val="93500"/>
              </a:lnSpc>
              <a:spcBef>
                <a:spcPts val="295"/>
              </a:spcBef>
            </a:pPr>
            <a:r>
              <a:rPr sz="2800" spc="70" dirty="0">
                <a:solidFill>
                  <a:srgbClr val="383838"/>
                </a:solidFill>
                <a:latin typeface="Calibri"/>
                <a:cs typeface="Calibri"/>
              </a:rPr>
              <a:t>La</a:t>
            </a:r>
            <a:r>
              <a:rPr sz="2800" spc="-135" dirty="0">
                <a:solidFill>
                  <a:srgbClr val="383838"/>
                </a:solidFill>
                <a:latin typeface="Calibri"/>
                <a:cs typeface="Calibri"/>
              </a:rPr>
              <a:t> </a:t>
            </a:r>
            <a:r>
              <a:rPr sz="2800" spc="-10" dirty="0">
                <a:solidFill>
                  <a:srgbClr val="2A2A2A"/>
                </a:solidFill>
                <a:latin typeface="Calibri"/>
                <a:cs typeface="Calibri"/>
              </a:rPr>
              <a:t>celebración</a:t>
            </a:r>
            <a:r>
              <a:rPr sz="2800" spc="-60" dirty="0">
                <a:solidFill>
                  <a:srgbClr val="2A2A2A"/>
                </a:solidFill>
                <a:latin typeface="Calibri"/>
                <a:cs typeface="Calibri"/>
              </a:rPr>
              <a:t> </a:t>
            </a:r>
            <a:r>
              <a:rPr sz="2800" dirty="0">
                <a:solidFill>
                  <a:srgbClr val="242424"/>
                </a:solidFill>
                <a:latin typeface="Calibri"/>
                <a:cs typeface="Calibri"/>
              </a:rPr>
              <a:t>de</a:t>
            </a:r>
            <a:r>
              <a:rPr sz="2800" spc="-114" dirty="0">
                <a:solidFill>
                  <a:srgbClr val="242424"/>
                </a:solidFill>
                <a:latin typeface="Calibri"/>
                <a:cs typeface="Calibri"/>
              </a:rPr>
              <a:t> </a:t>
            </a:r>
            <a:r>
              <a:rPr sz="2800" dirty="0">
                <a:solidFill>
                  <a:srgbClr val="3B3B3B"/>
                </a:solidFill>
                <a:latin typeface="Calibri"/>
                <a:cs typeface="Calibri"/>
              </a:rPr>
              <a:t>la</a:t>
            </a:r>
            <a:r>
              <a:rPr sz="2800" spc="-90" dirty="0">
                <a:solidFill>
                  <a:srgbClr val="3B3B3B"/>
                </a:solidFill>
                <a:latin typeface="Calibri"/>
                <a:cs typeface="Calibri"/>
              </a:rPr>
              <a:t> </a:t>
            </a:r>
            <a:r>
              <a:rPr sz="2800" spc="-25" dirty="0">
                <a:solidFill>
                  <a:srgbClr val="363636"/>
                </a:solidFill>
                <a:latin typeface="Calibri"/>
                <a:cs typeface="Calibri"/>
              </a:rPr>
              <a:t>audiencia</a:t>
            </a:r>
            <a:r>
              <a:rPr sz="2800" spc="40" dirty="0">
                <a:solidFill>
                  <a:srgbClr val="363636"/>
                </a:solidFill>
                <a:latin typeface="Calibri"/>
                <a:cs typeface="Calibri"/>
              </a:rPr>
              <a:t> </a:t>
            </a:r>
            <a:r>
              <a:rPr sz="2800" spc="-10" dirty="0">
                <a:solidFill>
                  <a:srgbClr val="313131"/>
                </a:solidFill>
                <a:latin typeface="Calibri"/>
                <a:cs typeface="Calibri"/>
              </a:rPr>
              <a:t>prevista</a:t>
            </a:r>
            <a:r>
              <a:rPr sz="2800" spc="-55" dirty="0">
                <a:solidFill>
                  <a:srgbClr val="313131"/>
                </a:solidFill>
                <a:latin typeface="Calibri"/>
                <a:cs typeface="Calibri"/>
              </a:rPr>
              <a:t> </a:t>
            </a:r>
            <a:r>
              <a:rPr sz="2800" spc="-35" dirty="0">
                <a:solidFill>
                  <a:srgbClr val="313131"/>
                </a:solidFill>
                <a:latin typeface="Calibri"/>
                <a:cs typeface="Calibri"/>
              </a:rPr>
              <a:t>por</a:t>
            </a:r>
            <a:r>
              <a:rPr sz="2800" spc="-25" dirty="0">
                <a:solidFill>
                  <a:srgbClr val="313131"/>
                </a:solidFill>
                <a:latin typeface="Calibri"/>
                <a:cs typeface="Calibri"/>
              </a:rPr>
              <a:t> </a:t>
            </a:r>
            <a:r>
              <a:rPr sz="2800" dirty="0">
                <a:solidFill>
                  <a:srgbClr val="3A3A3A"/>
                </a:solidFill>
                <a:latin typeface="Calibri"/>
                <a:cs typeface="Calibri"/>
              </a:rPr>
              <a:t>el</a:t>
            </a:r>
            <a:r>
              <a:rPr sz="2800" spc="-10" dirty="0">
                <a:solidFill>
                  <a:srgbClr val="3A3A3A"/>
                </a:solidFill>
                <a:latin typeface="Calibri"/>
                <a:cs typeface="Calibri"/>
              </a:rPr>
              <a:t> </a:t>
            </a:r>
            <a:r>
              <a:rPr sz="2800" spc="-80" dirty="0">
                <a:solidFill>
                  <a:srgbClr val="333333"/>
                </a:solidFill>
                <a:latin typeface="Calibri"/>
                <a:cs typeface="Calibri"/>
              </a:rPr>
              <a:t>art.</a:t>
            </a:r>
            <a:r>
              <a:rPr sz="2800" spc="-55" dirty="0">
                <a:solidFill>
                  <a:srgbClr val="333333"/>
                </a:solidFill>
                <a:latin typeface="Calibri"/>
                <a:cs typeface="Calibri"/>
              </a:rPr>
              <a:t> </a:t>
            </a:r>
            <a:r>
              <a:rPr sz="2800" dirty="0">
                <a:solidFill>
                  <a:srgbClr val="2D2D2D"/>
                </a:solidFill>
                <a:latin typeface="Calibri"/>
                <a:cs typeface="Calibri"/>
              </a:rPr>
              <a:t>438</a:t>
            </a:r>
            <a:r>
              <a:rPr sz="2800" spc="-30" dirty="0">
                <a:solidFill>
                  <a:srgbClr val="2D2D2D"/>
                </a:solidFill>
                <a:latin typeface="Calibri"/>
                <a:cs typeface="Calibri"/>
              </a:rPr>
              <a:t> </a:t>
            </a:r>
            <a:r>
              <a:rPr sz="2800" dirty="0">
                <a:solidFill>
                  <a:srgbClr val="48567E"/>
                </a:solidFill>
                <a:latin typeface="Calibri"/>
                <a:cs typeface="Calibri"/>
              </a:rPr>
              <a:t>del</a:t>
            </a:r>
            <a:r>
              <a:rPr sz="2800" spc="-45" dirty="0">
                <a:solidFill>
                  <a:srgbClr val="48567E"/>
                </a:solidFill>
                <a:latin typeface="Calibri"/>
                <a:cs typeface="Calibri"/>
              </a:rPr>
              <a:t> </a:t>
            </a:r>
            <a:r>
              <a:rPr sz="2800" spc="125" dirty="0">
                <a:solidFill>
                  <a:srgbClr val="313131"/>
                </a:solidFill>
                <a:latin typeface="Calibri"/>
                <a:cs typeface="Calibri"/>
              </a:rPr>
              <a:t>CCyC</a:t>
            </a:r>
            <a:r>
              <a:rPr sz="2800" spc="-25" dirty="0">
                <a:solidFill>
                  <a:srgbClr val="313131"/>
                </a:solidFill>
                <a:latin typeface="Calibri"/>
                <a:cs typeface="Calibri"/>
              </a:rPr>
              <a:t> </a:t>
            </a:r>
            <a:r>
              <a:rPr sz="2800" spc="25" dirty="0">
                <a:solidFill>
                  <a:srgbClr val="343434"/>
                </a:solidFill>
                <a:latin typeface="Calibri"/>
                <a:cs typeface="Calibri"/>
              </a:rPr>
              <a:t>- </a:t>
            </a:r>
            <a:r>
              <a:rPr sz="2800" spc="-45" dirty="0">
                <a:solidFill>
                  <a:srgbClr val="2B2B2B"/>
                </a:solidFill>
                <a:latin typeface="Calibri"/>
                <a:cs typeface="Calibri"/>
              </a:rPr>
              <a:t>instrumentada</a:t>
            </a:r>
            <a:r>
              <a:rPr sz="2800" spc="-55" dirty="0">
                <a:solidFill>
                  <a:srgbClr val="2B2B2B"/>
                </a:solidFill>
                <a:latin typeface="Calibri"/>
                <a:cs typeface="Calibri"/>
              </a:rPr>
              <a:t> </a:t>
            </a:r>
            <a:r>
              <a:rPr sz="2800" spc="-35" dirty="0">
                <a:solidFill>
                  <a:srgbClr val="282828"/>
                </a:solidFill>
                <a:latin typeface="Calibri"/>
                <a:cs typeface="Calibri"/>
              </a:rPr>
              <a:t>procesalmente</a:t>
            </a:r>
            <a:r>
              <a:rPr sz="2800" spc="90" dirty="0">
                <a:solidFill>
                  <a:srgbClr val="282828"/>
                </a:solidFill>
                <a:latin typeface="Calibri"/>
                <a:cs typeface="Calibri"/>
              </a:rPr>
              <a:t> </a:t>
            </a:r>
            <a:r>
              <a:rPr sz="2800" spc="-35" dirty="0">
                <a:solidFill>
                  <a:srgbClr val="383838"/>
                </a:solidFill>
                <a:latin typeface="Calibri"/>
                <a:cs typeface="Calibri"/>
              </a:rPr>
              <a:t>por</a:t>
            </a:r>
            <a:r>
              <a:rPr sz="2800" spc="-55" dirty="0">
                <a:solidFill>
                  <a:srgbClr val="383838"/>
                </a:solidFill>
                <a:latin typeface="Calibri"/>
                <a:cs typeface="Calibri"/>
              </a:rPr>
              <a:t> </a:t>
            </a:r>
            <a:r>
              <a:rPr sz="2800" dirty="0">
                <a:solidFill>
                  <a:srgbClr val="2B2B2B"/>
                </a:solidFill>
                <a:latin typeface="Calibri"/>
                <a:cs typeface="Calibri"/>
              </a:rPr>
              <a:t>el</a:t>
            </a:r>
            <a:r>
              <a:rPr sz="2800" spc="-35" dirty="0">
                <a:solidFill>
                  <a:srgbClr val="2B2B2B"/>
                </a:solidFill>
                <a:latin typeface="Calibri"/>
                <a:cs typeface="Calibri"/>
              </a:rPr>
              <a:t> </a:t>
            </a:r>
            <a:r>
              <a:rPr sz="2800" spc="-165" dirty="0">
                <a:solidFill>
                  <a:srgbClr val="333333"/>
                </a:solidFill>
                <a:latin typeface="Calibri"/>
                <a:cs typeface="Calibri"/>
              </a:rPr>
              <a:t>art.174</a:t>
            </a:r>
            <a:r>
              <a:rPr sz="2800" spc="35" dirty="0">
                <a:solidFill>
                  <a:srgbClr val="333333"/>
                </a:solidFill>
                <a:latin typeface="Calibri"/>
                <a:cs typeface="Calibri"/>
              </a:rPr>
              <a:t> </a:t>
            </a:r>
            <a:r>
              <a:rPr sz="2800" dirty="0">
                <a:solidFill>
                  <a:srgbClr val="383838"/>
                </a:solidFill>
                <a:latin typeface="Calibri"/>
                <a:cs typeface="Calibri"/>
              </a:rPr>
              <a:t>del</a:t>
            </a:r>
            <a:r>
              <a:rPr sz="2800" spc="-75" dirty="0">
                <a:solidFill>
                  <a:srgbClr val="383838"/>
                </a:solidFill>
                <a:latin typeface="Calibri"/>
                <a:cs typeface="Calibri"/>
              </a:rPr>
              <a:t> </a:t>
            </a:r>
            <a:r>
              <a:rPr sz="2800" spc="60" dirty="0">
                <a:solidFill>
                  <a:srgbClr val="2D2D2D"/>
                </a:solidFill>
                <a:latin typeface="Calibri"/>
                <a:cs typeface="Calibri"/>
              </a:rPr>
              <a:t>CPFyVF-</a:t>
            </a:r>
            <a:r>
              <a:rPr sz="2800" spc="70" dirty="0">
                <a:solidFill>
                  <a:srgbClr val="2D2D2D"/>
                </a:solidFill>
                <a:latin typeface="Calibri"/>
                <a:cs typeface="Calibri"/>
              </a:rPr>
              <a:t> </a:t>
            </a:r>
            <a:r>
              <a:rPr sz="2800" spc="-50" dirty="0">
                <a:solidFill>
                  <a:srgbClr val="3D3D3D"/>
                </a:solidFill>
                <a:latin typeface="Calibri"/>
                <a:cs typeface="Calibri"/>
              </a:rPr>
              <a:t>no</a:t>
            </a:r>
            <a:r>
              <a:rPr sz="2800" spc="-85" dirty="0">
                <a:solidFill>
                  <a:srgbClr val="3D3D3D"/>
                </a:solidFill>
                <a:latin typeface="Calibri"/>
                <a:cs typeface="Calibri"/>
              </a:rPr>
              <a:t> </a:t>
            </a:r>
            <a:r>
              <a:rPr sz="2800" spc="-55" dirty="0">
                <a:solidFill>
                  <a:srgbClr val="2B2B2B"/>
                </a:solidFill>
                <a:latin typeface="Calibri"/>
                <a:cs typeface="Calibri"/>
              </a:rPr>
              <a:t>funciona</a:t>
            </a:r>
            <a:r>
              <a:rPr sz="2800" spc="-10" dirty="0">
                <a:solidFill>
                  <a:srgbClr val="2B2B2B"/>
                </a:solidFill>
                <a:latin typeface="Calibri"/>
                <a:cs typeface="Calibri"/>
              </a:rPr>
              <a:t> </a:t>
            </a:r>
            <a:r>
              <a:rPr sz="2800" spc="-20" dirty="0">
                <a:solidFill>
                  <a:srgbClr val="2D2D2D"/>
                </a:solidFill>
                <a:latin typeface="Calibri"/>
                <a:cs typeface="Calibri"/>
              </a:rPr>
              <a:t>como </a:t>
            </a:r>
            <a:r>
              <a:rPr sz="2800" spc="-35" dirty="0">
                <a:solidFill>
                  <a:srgbClr val="2D2D2D"/>
                </a:solidFill>
                <a:latin typeface="Calibri"/>
                <a:cs typeface="Calibri"/>
              </a:rPr>
              <a:t>requisito</a:t>
            </a:r>
            <a:r>
              <a:rPr sz="2800" spc="-55" dirty="0">
                <a:solidFill>
                  <a:srgbClr val="2D2D2D"/>
                </a:solidFill>
                <a:latin typeface="Calibri"/>
                <a:cs typeface="Calibri"/>
              </a:rPr>
              <a:t> </a:t>
            </a:r>
            <a:r>
              <a:rPr sz="2800" spc="-50" dirty="0">
                <a:solidFill>
                  <a:srgbClr val="3D3D3D"/>
                </a:solidFill>
                <a:latin typeface="Calibri"/>
                <a:cs typeface="Calibri"/>
              </a:rPr>
              <a:t>previo</a:t>
            </a:r>
            <a:r>
              <a:rPr sz="2800" spc="-80" dirty="0">
                <a:solidFill>
                  <a:srgbClr val="3D3D3D"/>
                </a:solidFill>
                <a:latin typeface="Calibri"/>
                <a:cs typeface="Calibri"/>
              </a:rPr>
              <a:t> </a:t>
            </a:r>
            <a:r>
              <a:rPr sz="2800" dirty="0">
                <a:solidFill>
                  <a:srgbClr val="3B3B3B"/>
                </a:solidFill>
                <a:latin typeface="Calibri"/>
                <a:cs typeface="Calibri"/>
              </a:rPr>
              <a:t>de</a:t>
            </a:r>
            <a:r>
              <a:rPr sz="2800" spc="-25" dirty="0">
                <a:solidFill>
                  <a:srgbClr val="3B3B3B"/>
                </a:solidFill>
                <a:latin typeface="Calibri"/>
                <a:cs typeface="Calibri"/>
              </a:rPr>
              <a:t> </a:t>
            </a:r>
            <a:r>
              <a:rPr sz="2800" spc="-25" dirty="0">
                <a:solidFill>
                  <a:srgbClr val="333333"/>
                </a:solidFill>
                <a:latin typeface="Calibri"/>
                <a:cs typeface="Calibri"/>
              </a:rPr>
              <a:t>admisibilidad</a:t>
            </a:r>
            <a:r>
              <a:rPr sz="2800" spc="130" dirty="0">
                <a:solidFill>
                  <a:srgbClr val="333333"/>
                </a:solidFill>
                <a:latin typeface="Calibri"/>
                <a:cs typeface="Calibri"/>
              </a:rPr>
              <a:t> </a:t>
            </a:r>
            <a:r>
              <a:rPr sz="2800" dirty="0">
                <a:solidFill>
                  <a:srgbClr val="383838"/>
                </a:solidFill>
                <a:latin typeface="Calibri"/>
                <a:cs typeface="Calibri"/>
              </a:rPr>
              <a:t>o</a:t>
            </a:r>
            <a:r>
              <a:rPr sz="2800" spc="-160" dirty="0">
                <a:solidFill>
                  <a:srgbClr val="383838"/>
                </a:solidFill>
                <a:latin typeface="Calibri"/>
                <a:cs typeface="Calibri"/>
              </a:rPr>
              <a:t> </a:t>
            </a:r>
            <a:r>
              <a:rPr sz="2800" spc="-35" dirty="0">
                <a:solidFill>
                  <a:srgbClr val="2B2B2B"/>
                </a:solidFill>
                <a:latin typeface="Calibri"/>
                <a:cs typeface="Calibri"/>
              </a:rPr>
              <a:t>proponibilidad</a:t>
            </a:r>
            <a:r>
              <a:rPr sz="2800" spc="-55" dirty="0">
                <a:solidFill>
                  <a:srgbClr val="2B2B2B"/>
                </a:solidFill>
                <a:latin typeface="Calibri"/>
                <a:cs typeface="Calibri"/>
              </a:rPr>
              <a:t> </a:t>
            </a:r>
            <a:r>
              <a:rPr sz="2800" dirty="0">
                <a:solidFill>
                  <a:srgbClr val="3B3B3B"/>
                </a:solidFill>
                <a:latin typeface="Calibri"/>
                <a:cs typeface="Calibri"/>
              </a:rPr>
              <a:t>de</a:t>
            </a:r>
            <a:r>
              <a:rPr sz="2800" spc="-90" dirty="0">
                <a:solidFill>
                  <a:srgbClr val="3B3B3B"/>
                </a:solidFill>
                <a:latin typeface="Calibri"/>
                <a:cs typeface="Calibri"/>
              </a:rPr>
              <a:t> </a:t>
            </a:r>
            <a:r>
              <a:rPr sz="2800" dirty="0">
                <a:solidFill>
                  <a:srgbClr val="3A3A3A"/>
                </a:solidFill>
                <a:latin typeface="Calibri"/>
                <a:cs typeface="Calibri"/>
              </a:rPr>
              <a:t>las</a:t>
            </a:r>
            <a:r>
              <a:rPr sz="2800" spc="-30" dirty="0">
                <a:solidFill>
                  <a:srgbClr val="3A3A3A"/>
                </a:solidFill>
                <a:latin typeface="Calibri"/>
                <a:cs typeface="Calibri"/>
              </a:rPr>
              <a:t> </a:t>
            </a:r>
            <a:r>
              <a:rPr sz="2800" dirty="0">
                <a:solidFill>
                  <a:srgbClr val="2A2A2A"/>
                </a:solidFill>
                <a:latin typeface="Calibri"/>
                <a:cs typeface="Calibri"/>
              </a:rPr>
              <a:t>acciones</a:t>
            </a:r>
            <a:r>
              <a:rPr sz="2800" spc="25" dirty="0">
                <a:solidFill>
                  <a:srgbClr val="2A2A2A"/>
                </a:solidFill>
                <a:latin typeface="Calibri"/>
                <a:cs typeface="Calibri"/>
              </a:rPr>
              <a:t> </a:t>
            </a:r>
            <a:r>
              <a:rPr sz="2800" spc="-10" dirty="0">
                <a:solidFill>
                  <a:srgbClr val="2A2A2A"/>
                </a:solidFill>
                <a:latin typeface="Calibri"/>
                <a:cs typeface="Calibri"/>
              </a:rPr>
              <a:t>que</a:t>
            </a:r>
            <a:r>
              <a:rPr sz="2800" spc="-45" dirty="0">
                <a:solidFill>
                  <a:srgbClr val="2A2A2A"/>
                </a:solidFill>
                <a:latin typeface="Calibri"/>
                <a:cs typeface="Calibri"/>
              </a:rPr>
              <a:t> </a:t>
            </a:r>
            <a:r>
              <a:rPr sz="2800" spc="-25" dirty="0">
                <a:solidFill>
                  <a:srgbClr val="343434"/>
                </a:solidFill>
                <a:latin typeface="Calibri"/>
                <a:cs typeface="Calibri"/>
              </a:rPr>
              <a:t>se </a:t>
            </a:r>
            <a:r>
              <a:rPr sz="2800" spc="-35" dirty="0">
                <a:solidFill>
                  <a:srgbClr val="2D2D2D"/>
                </a:solidFill>
                <a:latin typeface="Calibri"/>
                <a:cs typeface="Calibri"/>
              </a:rPr>
              <a:t>derivan</a:t>
            </a:r>
            <a:r>
              <a:rPr sz="2800" spc="-100" dirty="0">
                <a:solidFill>
                  <a:srgbClr val="2D2D2D"/>
                </a:solidFill>
                <a:latin typeface="Calibri"/>
                <a:cs typeface="Calibri"/>
              </a:rPr>
              <a:t> </a:t>
            </a:r>
            <a:r>
              <a:rPr sz="2800" dirty="0">
                <a:solidFill>
                  <a:srgbClr val="526485"/>
                </a:solidFill>
                <a:latin typeface="Calibri"/>
                <a:cs typeface="Calibri"/>
              </a:rPr>
              <a:t>de</a:t>
            </a:r>
            <a:r>
              <a:rPr sz="2800" spc="-125" dirty="0">
                <a:solidFill>
                  <a:srgbClr val="526485"/>
                </a:solidFill>
                <a:latin typeface="Calibri"/>
                <a:cs typeface="Calibri"/>
              </a:rPr>
              <a:t> </a:t>
            </a:r>
            <a:r>
              <a:rPr sz="2800" dirty="0">
                <a:solidFill>
                  <a:srgbClr val="363636"/>
                </a:solidFill>
                <a:latin typeface="Calibri"/>
                <a:cs typeface="Calibri"/>
              </a:rPr>
              <a:t>los</a:t>
            </a:r>
            <a:r>
              <a:rPr sz="2800" spc="-114" dirty="0">
                <a:solidFill>
                  <a:srgbClr val="363636"/>
                </a:solidFill>
                <a:latin typeface="Calibri"/>
                <a:cs typeface="Calibri"/>
              </a:rPr>
              <a:t> </a:t>
            </a:r>
            <a:r>
              <a:rPr sz="2800" spc="-10" dirty="0">
                <a:solidFill>
                  <a:srgbClr val="2D2D2D"/>
                </a:solidFill>
                <a:latin typeface="Calibri"/>
                <a:cs typeface="Calibri"/>
              </a:rPr>
              <a:t>efectos</a:t>
            </a:r>
            <a:r>
              <a:rPr sz="2800" spc="-45" dirty="0">
                <a:solidFill>
                  <a:srgbClr val="2D2D2D"/>
                </a:solidFill>
                <a:latin typeface="Calibri"/>
                <a:cs typeface="Calibri"/>
              </a:rPr>
              <a:t> </a:t>
            </a:r>
            <a:r>
              <a:rPr sz="2800" dirty="0">
                <a:solidFill>
                  <a:srgbClr val="333333"/>
                </a:solidFill>
                <a:latin typeface="Calibri"/>
                <a:cs typeface="Calibri"/>
              </a:rPr>
              <a:t>del</a:t>
            </a:r>
            <a:r>
              <a:rPr sz="2800" spc="-60" dirty="0">
                <a:solidFill>
                  <a:srgbClr val="333333"/>
                </a:solidFill>
                <a:latin typeface="Calibri"/>
                <a:cs typeface="Calibri"/>
              </a:rPr>
              <a:t> </a:t>
            </a:r>
            <a:r>
              <a:rPr sz="2800" spc="-60" dirty="0">
                <a:solidFill>
                  <a:srgbClr val="2A2A2A"/>
                </a:solidFill>
                <a:latin typeface="Calibri"/>
                <a:cs typeface="Calibri"/>
              </a:rPr>
              <a:t>divorcio,</a:t>
            </a:r>
            <a:r>
              <a:rPr sz="2800" spc="-65" dirty="0">
                <a:solidFill>
                  <a:srgbClr val="2A2A2A"/>
                </a:solidFill>
                <a:latin typeface="Calibri"/>
                <a:cs typeface="Calibri"/>
              </a:rPr>
              <a:t> </a:t>
            </a:r>
            <a:r>
              <a:rPr sz="2800" dirty="0">
                <a:solidFill>
                  <a:srgbClr val="2D2D2D"/>
                </a:solidFill>
                <a:latin typeface="Calibri"/>
                <a:cs typeface="Calibri"/>
              </a:rPr>
              <a:t>más</a:t>
            </a:r>
            <a:r>
              <a:rPr sz="2800" spc="-20" dirty="0">
                <a:solidFill>
                  <a:srgbClr val="2D2D2D"/>
                </a:solidFill>
                <a:latin typeface="Calibri"/>
                <a:cs typeface="Calibri"/>
              </a:rPr>
              <a:t> </a:t>
            </a:r>
            <a:r>
              <a:rPr sz="2800" dirty="0">
                <a:solidFill>
                  <a:srgbClr val="2A2A2A"/>
                </a:solidFill>
                <a:latin typeface="Calibri"/>
                <a:cs typeface="Calibri"/>
              </a:rPr>
              <a:t>allá</a:t>
            </a:r>
            <a:r>
              <a:rPr sz="2800" spc="-114" dirty="0">
                <a:solidFill>
                  <a:srgbClr val="2A2A2A"/>
                </a:solidFill>
                <a:latin typeface="Calibri"/>
                <a:cs typeface="Calibri"/>
              </a:rPr>
              <a:t> </a:t>
            </a:r>
            <a:r>
              <a:rPr sz="2800" dirty="0">
                <a:solidFill>
                  <a:srgbClr val="3D5269"/>
                </a:solidFill>
                <a:latin typeface="Calibri"/>
                <a:cs typeface="Calibri"/>
              </a:rPr>
              <a:t>de</a:t>
            </a:r>
            <a:r>
              <a:rPr sz="2800" spc="-125" dirty="0">
                <a:solidFill>
                  <a:srgbClr val="3D5269"/>
                </a:solidFill>
                <a:latin typeface="Calibri"/>
                <a:cs typeface="Calibri"/>
              </a:rPr>
              <a:t> </a:t>
            </a:r>
            <a:r>
              <a:rPr sz="2800" dirty="0">
                <a:solidFill>
                  <a:srgbClr val="2A2A2A"/>
                </a:solidFill>
                <a:latin typeface="Calibri"/>
                <a:cs typeface="Calibri"/>
              </a:rPr>
              <a:t>la</a:t>
            </a:r>
            <a:r>
              <a:rPr sz="2800" spc="-130" dirty="0">
                <a:solidFill>
                  <a:srgbClr val="2A2A2A"/>
                </a:solidFill>
                <a:latin typeface="Calibri"/>
                <a:cs typeface="Calibri"/>
              </a:rPr>
              <a:t> </a:t>
            </a:r>
            <a:r>
              <a:rPr sz="2800" spc="-30" dirty="0">
                <a:solidFill>
                  <a:srgbClr val="2F2F2F"/>
                </a:solidFill>
                <a:latin typeface="Calibri"/>
                <a:cs typeface="Calibri"/>
              </a:rPr>
              <a:t>finalidad</a:t>
            </a:r>
            <a:r>
              <a:rPr sz="2800" spc="-25" dirty="0">
                <a:solidFill>
                  <a:srgbClr val="2F2F2F"/>
                </a:solidFill>
                <a:latin typeface="Calibri"/>
                <a:cs typeface="Calibri"/>
              </a:rPr>
              <a:t> </a:t>
            </a:r>
            <a:r>
              <a:rPr sz="2800" spc="-10" dirty="0">
                <a:solidFill>
                  <a:srgbClr val="2A2A2A"/>
                </a:solidFill>
                <a:latin typeface="Calibri"/>
                <a:cs typeface="Calibri"/>
              </a:rPr>
              <a:t>loable</a:t>
            </a:r>
            <a:r>
              <a:rPr sz="2800" spc="15" dirty="0">
                <a:solidFill>
                  <a:srgbClr val="2A2A2A"/>
                </a:solidFill>
                <a:latin typeface="Calibri"/>
                <a:cs typeface="Calibri"/>
              </a:rPr>
              <a:t> </a:t>
            </a:r>
            <a:r>
              <a:rPr sz="2800" spc="-25" dirty="0">
                <a:solidFill>
                  <a:srgbClr val="2A2A2A"/>
                </a:solidFill>
                <a:latin typeface="Calibri"/>
                <a:cs typeface="Calibri"/>
              </a:rPr>
              <a:t>tenida</a:t>
            </a:r>
            <a:r>
              <a:rPr sz="2800" spc="5" dirty="0">
                <a:solidFill>
                  <a:srgbClr val="2A2A2A"/>
                </a:solidFill>
                <a:latin typeface="Calibri"/>
                <a:cs typeface="Calibri"/>
              </a:rPr>
              <a:t> </a:t>
            </a:r>
            <a:r>
              <a:rPr sz="2800" spc="-25" dirty="0">
                <a:solidFill>
                  <a:srgbClr val="2A2A2A"/>
                </a:solidFill>
                <a:latin typeface="Calibri"/>
                <a:cs typeface="Calibri"/>
              </a:rPr>
              <a:t>en </a:t>
            </a:r>
            <a:r>
              <a:rPr sz="2800" spc="-20" dirty="0">
                <a:solidFill>
                  <a:srgbClr val="363636"/>
                </a:solidFill>
                <a:latin typeface="Calibri"/>
                <a:cs typeface="Calibri"/>
              </a:rPr>
              <a:t>miras</a:t>
            </a:r>
            <a:r>
              <a:rPr sz="2800" spc="-75" dirty="0">
                <a:solidFill>
                  <a:srgbClr val="363636"/>
                </a:solidFill>
                <a:latin typeface="Calibri"/>
                <a:cs typeface="Calibri"/>
              </a:rPr>
              <a:t> </a:t>
            </a:r>
            <a:r>
              <a:rPr sz="2800" dirty="0">
                <a:solidFill>
                  <a:srgbClr val="343434"/>
                </a:solidFill>
                <a:latin typeface="Calibri"/>
                <a:cs typeface="Calibri"/>
              </a:rPr>
              <a:t>con</a:t>
            </a:r>
            <a:r>
              <a:rPr sz="2800" spc="-135" dirty="0">
                <a:solidFill>
                  <a:srgbClr val="343434"/>
                </a:solidFill>
                <a:latin typeface="Calibri"/>
                <a:cs typeface="Calibri"/>
              </a:rPr>
              <a:t> </a:t>
            </a:r>
            <a:r>
              <a:rPr sz="2800" dirty="0">
                <a:solidFill>
                  <a:srgbClr val="3A3A3A"/>
                </a:solidFill>
                <a:latin typeface="Calibri"/>
                <a:cs typeface="Calibri"/>
              </a:rPr>
              <a:t>la</a:t>
            </a:r>
            <a:r>
              <a:rPr sz="2800" spc="-130" dirty="0">
                <a:solidFill>
                  <a:srgbClr val="3A3A3A"/>
                </a:solidFill>
                <a:latin typeface="Calibri"/>
                <a:cs typeface="Calibri"/>
              </a:rPr>
              <a:t> </a:t>
            </a:r>
            <a:r>
              <a:rPr sz="2800" spc="-25" dirty="0">
                <a:solidFill>
                  <a:srgbClr val="363636"/>
                </a:solidFill>
                <a:latin typeface="Calibri"/>
                <a:cs typeface="Calibri"/>
              </a:rPr>
              <a:t>misma</a:t>
            </a:r>
            <a:r>
              <a:rPr sz="2800" spc="5" dirty="0">
                <a:solidFill>
                  <a:srgbClr val="363636"/>
                </a:solidFill>
                <a:latin typeface="Calibri"/>
                <a:cs typeface="Calibri"/>
              </a:rPr>
              <a:t> </a:t>
            </a:r>
            <a:r>
              <a:rPr sz="2800" spc="-110" dirty="0">
                <a:solidFill>
                  <a:srgbClr val="3B3B3B"/>
                </a:solidFill>
                <a:latin typeface="Calibri"/>
                <a:cs typeface="Calibri"/>
              </a:rPr>
              <a:t>,</a:t>
            </a:r>
            <a:r>
              <a:rPr sz="2800" spc="-125" dirty="0">
                <a:solidFill>
                  <a:srgbClr val="3B3B3B"/>
                </a:solidFill>
                <a:latin typeface="Calibri"/>
                <a:cs typeface="Calibri"/>
              </a:rPr>
              <a:t> </a:t>
            </a:r>
            <a:r>
              <a:rPr sz="2800" dirty="0">
                <a:solidFill>
                  <a:srgbClr val="2D2D2D"/>
                </a:solidFill>
                <a:latin typeface="Calibri"/>
                <a:cs typeface="Calibri"/>
              </a:rPr>
              <a:t>dado</a:t>
            </a:r>
            <a:r>
              <a:rPr sz="2800" spc="-114" dirty="0">
                <a:solidFill>
                  <a:srgbClr val="2D2D2D"/>
                </a:solidFill>
                <a:latin typeface="Calibri"/>
                <a:cs typeface="Calibri"/>
              </a:rPr>
              <a:t> </a:t>
            </a:r>
            <a:r>
              <a:rPr sz="2800" spc="-20" dirty="0">
                <a:solidFill>
                  <a:srgbClr val="2A2A2A"/>
                </a:solidFill>
                <a:latin typeface="Calibri"/>
                <a:cs typeface="Calibri"/>
              </a:rPr>
              <a:t>que</a:t>
            </a:r>
            <a:r>
              <a:rPr sz="2800" spc="-75" dirty="0">
                <a:solidFill>
                  <a:srgbClr val="2A2A2A"/>
                </a:solidFill>
                <a:latin typeface="Calibri"/>
                <a:cs typeface="Calibri"/>
              </a:rPr>
              <a:t> </a:t>
            </a:r>
            <a:r>
              <a:rPr sz="2800" dirty="0">
                <a:solidFill>
                  <a:srgbClr val="383838"/>
                </a:solidFill>
                <a:latin typeface="Calibri"/>
                <a:cs typeface="Calibri"/>
              </a:rPr>
              <a:t>la</a:t>
            </a:r>
            <a:r>
              <a:rPr sz="2800" spc="-110" dirty="0">
                <a:solidFill>
                  <a:srgbClr val="383838"/>
                </a:solidFill>
                <a:latin typeface="Calibri"/>
                <a:cs typeface="Calibri"/>
              </a:rPr>
              <a:t> </a:t>
            </a:r>
            <a:r>
              <a:rPr sz="2800" spc="-40" dirty="0">
                <a:solidFill>
                  <a:srgbClr val="2A2A2A"/>
                </a:solidFill>
                <a:latin typeface="Calibri"/>
                <a:cs typeface="Calibri"/>
              </a:rPr>
              <a:t>interposición</a:t>
            </a:r>
            <a:r>
              <a:rPr sz="2800" spc="95" dirty="0">
                <a:solidFill>
                  <a:srgbClr val="2A2A2A"/>
                </a:solidFill>
                <a:latin typeface="Calibri"/>
                <a:cs typeface="Calibri"/>
              </a:rPr>
              <a:t> </a:t>
            </a:r>
            <a:r>
              <a:rPr sz="2800" dirty="0">
                <a:solidFill>
                  <a:srgbClr val="2B2B2B"/>
                </a:solidFill>
                <a:latin typeface="Calibri"/>
                <a:cs typeface="Calibri"/>
              </a:rPr>
              <a:t>de</a:t>
            </a:r>
            <a:r>
              <a:rPr sz="2800" spc="-95" dirty="0">
                <a:solidFill>
                  <a:srgbClr val="2B2B2B"/>
                </a:solidFill>
                <a:latin typeface="Calibri"/>
                <a:cs typeface="Calibri"/>
              </a:rPr>
              <a:t> </a:t>
            </a:r>
            <a:r>
              <a:rPr sz="2800" dirty="0">
                <a:solidFill>
                  <a:srgbClr val="383838"/>
                </a:solidFill>
                <a:latin typeface="Calibri"/>
                <a:cs typeface="Calibri"/>
              </a:rPr>
              <a:t>la</a:t>
            </a:r>
            <a:r>
              <a:rPr sz="2800" spc="-130" dirty="0">
                <a:solidFill>
                  <a:srgbClr val="383838"/>
                </a:solidFill>
                <a:latin typeface="Calibri"/>
                <a:cs typeface="Calibri"/>
              </a:rPr>
              <a:t> </a:t>
            </a:r>
            <a:r>
              <a:rPr sz="2800" spc="-25" dirty="0">
                <a:solidFill>
                  <a:srgbClr val="2D2D2D"/>
                </a:solidFill>
                <a:latin typeface="Calibri"/>
                <a:cs typeface="Calibri"/>
              </a:rPr>
              <a:t>demanda</a:t>
            </a:r>
            <a:r>
              <a:rPr sz="2800" spc="-10" dirty="0">
                <a:solidFill>
                  <a:srgbClr val="2D2D2D"/>
                </a:solidFill>
                <a:latin typeface="Calibri"/>
                <a:cs typeface="Calibri"/>
              </a:rPr>
              <a:t> </a:t>
            </a:r>
            <a:r>
              <a:rPr sz="2800" spc="-30" dirty="0">
                <a:solidFill>
                  <a:srgbClr val="2D2D2D"/>
                </a:solidFill>
                <a:latin typeface="Calibri"/>
                <a:cs typeface="Calibri"/>
              </a:rPr>
              <a:t>en</a:t>
            </a:r>
            <a:r>
              <a:rPr sz="2800" spc="-120" dirty="0">
                <a:solidFill>
                  <a:srgbClr val="2D2D2D"/>
                </a:solidFill>
                <a:latin typeface="Calibri"/>
                <a:cs typeface="Calibri"/>
              </a:rPr>
              <a:t> </a:t>
            </a:r>
            <a:r>
              <a:rPr sz="2800" spc="-10" dirty="0">
                <a:solidFill>
                  <a:srgbClr val="2A2A2A"/>
                </a:solidFill>
                <a:latin typeface="Calibri"/>
                <a:cs typeface="Calibri"/>
              </a:rPr>
              <a:t>cualquiera </a:t>
            </a:r>
            <a:r>
              <a:rPr sz="2800" dirty="0">
                <a:solidFill>
                  <a:srgbClr val="2A2A2A"/>
                </a:solidFill>
                <a:latin typeface="Calibri"/>
                <a:cs typeface="Calibri"/>
              </a:rPr>
              <a:t>de</a:t>
            </a:r>
            <a:r>
              <a:rPr sz="2800" spc="-135" dirty="0">
                <a:solidFill>
                  <a:srgbClr val="2A2A2A"/>
                </a:solidFill>
                <a:latin typeface="Calibri"/>
                <a:cs typeface="Calibri"/>
              </a:rPr>
              <a:t> </a:t>
            </a:r>
            <a:r>
              <a:rPr sz="2800" dirty="0">
                <a:solidFill>
                  <a:srgbClr val="343434"/>
                </a:solidFill>
                <a:latin typeface="Calibri"/>
                <a:cs typeface="Calibri"/>
              </a:rPr>
              <a:t>estos</a:t>
            </a:r>
            <a:r>
              <a:rPr sz="2800" spc="-35" dirty="0">
                <a:solidFill>
                  <a:srgbClr val="343434"/>
                </a:solidFill>
                <a:latin typeface="Calibri"/>
                <a:cs typeface="Calibri"/>
              </a:rPr>
              <a:t> </a:t>
            </a:r>
            <a:r>
              <a:rPr sz="2800" spc="-10" dirty="0">
                <a:solidFill>
                  <a:srgbClr val="343434"/>
                </a:solidFill>
                <a:latin typeface="Calibri"/>
                <a:cs typeface="Calibri"/>
              </a:rPr>
              <a:t>tópicos</a:t>
            </a:r>
            <a:r>
              <a:rPr sz="2800" spc="5" dirty="0">
                <a:solidFill>
                  <a:srgbClr val="343434"/>
                </a:solidFill>
                <a:latin typeface="Calibri"/>
                <a:cs typeface="Calibri"/>
              </a:rPr>
              <a:t> </a:t>
            </a:r>
            <a:r>
              <a:rPr sz="2800" spc="-20" dirty="0">
                <a:solidFill>
                  <a:srgbClr val="313131"/>
                </a:solidFill>
                <a:latin typeface="Calibri"/>
                <a:cs typeface="Calibri"/>
              </a:rPr>
              <a:t>implicaría </a:t>
            </a:r>
            <a:r>
              <a:rPr sz="2800" spc="-20" dirty="0">
                <a:solidFill>
                  <a:srgbClr val="2D2D2D"/>
                </a:solidFill>
                <a:latin typeface="Calibri"/>
                <a:cs typeface="Calibri"/>
              </a:rPr>
              <a:t>que</a:t>
            </a:r>
            <a:r>
              <a:rPr sz="2800" spc="-95" dirty="0">
                <a:solidFill>
                  <a:srgbClr val="2D2D2D"/>
                </a:solidFill>
                <a:latin typeface="Calibri"/>
                <a:cs typeface="Calibri"/>
              </a:rPr>
              <a:t> </a:t>
            </a:r>
            <a:r>
              <a:rPr sz="2800" spc="-40" dirty="0">
                <a:solidFill>
                  <a:srgbClr val="343434"/>
                </a:solidFill>
                <a:latin typeface="Calibri"/>
                <a:cs typeface="Calibri"/>
              </a:rPr>
              <a:t>el/la</a:t>
            </a:r>
            <a:r>
              <a:rPr sz="2800" spc="-90" dirty="0">
                <a:solidFill>
                  <a:srgbClr val="343434"/>
                </a:solidFill>
                <a:latin typeface="Calibri"/>
                <a:cs typeface="Calibri"/>
              </a:rPr>
              <a:t> </a:t>
            </a:r>
            <a:r>
              <a:rPr sz="2800" spc="-20" dirty="0">
                <a:solidFill>
                  <a:srgbClr val="2B2B2B"/>
                </a:solidFill>
                <a:latin typeface="Calibri"/>
                <a:cs typeface="Calibri"/>
              </a:rPr>
              <a:t>excónyuge</a:t>
            </a:r>
            <a:r>
              <a:rPr sz="2800" spc="10" dirty="0">
                <a:solidFill>
                  <a:srgbClr val="2B2B2B"/>
                </a:solidFill>
                <a:latin typeface="Calibri"/>
                <a:cs typeface="Calibri"/>
              </a:rPr>
              <a:t> </a:t>
            </a:r>
            <a:r>
              <a:rPr sz="2800" spc="-65" dirty="0">
                <a:solidFill>
                  <a:srgbClr val="3D5467"/>
                </a:solidFill>
                <a:latin typeface="Calibri"/>
                <a:cs typeface="Calibri"/>
              </a:rPr>
              <a:t>no</a:t>
            </a:r>
            <a:r>
              <a:rPr sz="2800" spc="-114" dirty="0">
                <a:solidFill>
                  <a:srgbClr val="3D5467"/>
                </a:solidFill>
                <a:latin typeface="Calibri"/>
                <a:cs typeface="Calibri"/>
              </a:rPr>
              <a:t> </a:t>
            </a:r>
            <a:r>
              <a:rPr sz="2800" dirty="0">
                <a:solidFill>
                  <a:srgbClr val="343434"/>
                </a:solidFill>
                <a:latin typeface="Calibri"/>
                <a:cs typeface="Calibri"/>
              </a:rPr>
              <a:t>desea</a:t>
            </a:r>
            <a:r>
              <a:rPr sz="2800" spc="-60" dirty="0">
                <a:solidFill>
                  <a:srgbClr val="343434"/>
                </a:solidFill>
                <a:latin typeface="Calibri"/>
                <a:cs typeface="Calibri"/>
              </a:rPr>
              <a:t> </a:t>
            </a:r>
            <a:r>
              <a:rPr sz="2800" spc="-35" dirty="0">
                <a:solidFill>
                  <a:srgbClr val="343434"/>
                </a:solidFill>
                <a:latin typeface="Calibri"/>
                <a:cs typeface="Calibri"/>
              </a:rPr>
              <a:t>conciliar,</a:t>
            </a:r>
            <a:r>
              <a:rPr sz="2800" spc="-75" dirty="0">
                <a:solidFill>
                  <a:srgbClr val="343434"/>
                </a:solidFill>
                <a:latin typeface="Calibri"/>
                <a:cs typeface="Calibri"/>
              </a:rPr>
              <a:t> </a:t>
            </a:r>
            <a:r>
              <a:rPr sz="2800" spc="-25" dirty="0">
                <a:solidFill>
                  <a:srgbClr val="3D546E"/>
                </a:solidFill>
                <a:latin typeface="Calibri"/>
                <a:cs typeface="Calibri"/>
              </a:rPr>
              <a:t>no </a:t>
            </a:r>
            <a:r>
              <a:rPr sz="2800" spc="-40" dirty="0">
                <a:solidFill>
                  <a:srgbClr val="2F2F2F"/>
                </a:solidFill>
                <a:latin typeface="Calibri"/>
                <a:cs typeface="Calibri"/>
              </a:rPr>
              <a:t>pudiendo</a:t>
            </a:r>
            <a:r>
              <a:rPr sz="2800" spc="-95" dirty="0">
                <a:solidFill>
                  <a:srgbClr val="2F2F2F"/>
                </a:solidFill>
                <a:latin typeface="Calibri"/>
                <a:cs typeface="Calibri"/>
              </a:rPr>
              <a:t> </a:t>
            </a:r>
            <a:r>
              <a:rPr sz="2800" dirty="0">
                <a:solidFill>
                  <a:srgbClr val="242424"/>
                </a:solidFill>
                <a:latin typeface="Calibri"/>
                <a:cs typeface="Calibri"/>
              </a:rPr>
              <a:t>ser</a:t>
            </a:r>
            <a:r>
              <a:rPr sz="2800" spc="-130" dirty="0">
                <a:solidFill>
                  <a:srgbClr val="242424"/>
                </a:solidFill>
                <a:latin typeface="Calibri"/>
                <a:cs typeface="Calibri"/>
              </a:rPr>
              <a:t> </a:t>
            </a:r>
            <a:r>
              <a:rPr sz="2800" spc="-75" dirty="0">
                <a:solidFill>
                  <a:srgbClr val="343434"/>
                </a:solidFill>
                <a:latin typeface="Calibri"/>
                <a:cs typeface="Calibri"/>
              </a:rPr>
              <a:t>forzado/a</a:t>
            </a:r>
            <a:r>
              <a:rPr sz="2800" spc="-25" dirty="0">
                <a:solidFill>
                  <a:srgbClr val="343434"/>
                </a:solidFill>
                <a:latin typeface="Calibri"/>
                <a:cs typeface="Calibri"/>
              </a:rPr>
              <a:t> </a:t>
            </a:r>
            <a:r>
              <a:rPr sz="2800" spc="-50" dirty="0">
                <a:solidFill>
                  <a:srgbClr val="3D3D3D"/>
                </a:solidFill>
                <a:latin typeface="Calibri"/>
                <a:cs typeface="Calibri"/>
              </a:rPr>
              <a:t>un</a:t>
            </a:r>
            <a:r>
              <a:rPr sz="2800" spc="-80" dirty="0">
                <a:solidFill>
                  <a:srgbClr val="3D3D3D"/>
                </a:solidFill>
                <a:latin typeface="Calibri"/>
                <a:cs typeface="Calibri"/>
              </a:rPr>
              <a:t> </a:t>
            </a:r>
            <a:r>
              <a:rPr sz="2800" spc="-20" dirty="0">
                <a:solidFill>
                  <a:srgbClr val="2A2A2A"/>
                </a:solidFill>
                <a:latin typeface="Calibri"/>
                <a:cs typeface="Calibri"/>
              </a:rPr>
              <a:t>acuerdo</a:t>
            </a:r>
            <a:r>
              <a:rPr sz="2800" spc="-55" dirty="0">
                <a:solidFill>
                  <a:srgbClr val="2A2A2A"/>
                </a:solidFill>
                <a:latin typeface="Calibri"/>
                <a:cs typeface="Calibri"/>
              </a:rPr>
              <a:t> </a:t>
            </a:r>
            <a:r>
              <a:rPr sz="2800" dirty="0">
                <a:solidFill>
                  <a:srgbClr val="313131"/>
                </a:solidFill>
                <a:latin typeface="Calibri"/>
                <a:cs typeface="Calibri"/>
              </a:rPr>
              <a:t>al</a:t>
            </a:r>
            <a:r>
              <a:rPr sz="2800" spc="-85" dirty="0">
                <a:solidFill>
                  <a:srgbClr val="313131"/>
                </a:solidFill>
                <a:latin typeface="Calibri"/>
                <a:cs typeface="Calibri"/>
              </a:rPr>
              <a:t> </a:t>
            </a:r>
            <a:r>
              <a:rPr sz="2800" spc="-45" dirty="0">
                <a:solidFill>
                  <a:srgbClr val="242424"/>
                </a:solidFill>
                <a:latin typeface="Calibri"/>
                <a:cs typeface="Calibri"/>
              </a:rPr>
              <a:t>imperar</a:t>
            </a:r>
            <a:r>
              <a:rPr sz="2800" spc="-5" dirty="0">
                <a:solidFill>
                  <a:srgbClr val="242424"/>
                </a:solidFill>
                <a:latin typeface="Calibri"/>
                <a:cs typeface="Calibri"/>
              </a:rPr>
              <a:t> </a:t>
            </a:r>
            <a:r>
              <a:rPr sz="2800" spc="-30" dirty="0">
                <a:solidFill>
                  <a:srgbClr val="2D2D2D"/>
                </a:solidFill>
                <a:latin typeface="Calibri"/>
                <a:cs typeface="Calibri"/>
              </a:rPr>
              <a:t>en</a:t>
            </a:r>
            <a:r>
              <a:rPr sz="2800" spc="-125" dirty="0">
                <a:solidFill>
                  <a:srgbClr val="2D2D2D"/>
                </a:solidFill>
                <a:latin typeface="Calibri"/>
                <a:cs typeface="Calibri"/>
              </a:rPr>
              <a:t> </a:t>
            </a:r>
            <a:r>
              <a:rPr sz="2800" dirty="0">
                <a:solidFill>
                  <a:srgbClr val="313131"/>
                </a:solidFill>
                <a:latin typeface="Calibri"/>
                <a:cs typeface="Calibri"/>
              </a:rPr>
              <a:t>estos</a:t>
            </a:r>
            <a:r>
              <a:rPr sz="2800" spc="-25" dirty="0">
                <a:solidFill>
                  <a:srgbClr val="313131"/>
                </a:solidFill>
                <a:latin typeface="Calibri"/>
                <a:cs typeface="Calibri"/>
              </a:rPr>
              <a:t> </a:t>
            </a:r>
            <a:r>
              <a:rPr sz="2800" spc="-25" dirty="0">
                <a:solidFill>
                  <a:srgbClr val="2D2D2D"/>
                </a:solidFill>
                <a:latin typeface="Calibri"/>
                <a:cs typeface="Calibri"/>
              </a:rPr>
              <a:t>temas</a:t>
            </a:r>
            <a:r>
              <a:rPr sz="2800" spc="-70" dirty="0">
                <a:solidFill>
                  <a:srgbClr val="2D2D2D"/>
                </a:solidFill>
                <a:latin typeface="Calibri"/>
                <a:cs typeface="Calibri"/>
              </a:rPr>
              <a:t> </a:t>
            </a:r>
            <a:r>
              <a:rPr sz="2800" dirty="0">
                <a:solidFill>
                  <a:srgbClr val="2B2B2B"/>
                </a:solidFill>
                <a:latin typeface="Calibri"/>
                <a:cs typeface="Calibri"/>
              </a:rPr>
              <a:t>el</a:t>
            </a:r>
            <a:r>
              <a:rPr sz="2800" spc="-110" dirty="0">
                <a:solidFill>
                  <a:srgbClr val="2B2B2B"/>
                </a:solidFill>
                <a:latin typeface="Calibri"/>
                <a:cs typeface="Calibri"/>
              </a:rPr>
              <a:t> </a:t>
            </a:r>
            <a:r>
              <a:rPr sz="2800" spc="-10" dirty="0">
                <a:solidFill>
                  <a:srgbClr val="313131"/>
                </a:solidFill>
                <a:latin typeface="Calibri"/>
                <a:cs typeface="Calibri"/>
              </a:rPr>
              <a:t>principio</a:t>
            </a:r>
            <a:r>
              <a:rPr sz="2800" spc="575" dirty="0">
                <a:solidFill>
                  <a:srgbClr val="313131"/>
                </a:solidFill>
                <a:latin typeface="Calibri"/>
                <a:cs typeface="Calibri"/>
              </a:rPr>
              <a:t> </a:t>
            </a:r>
            <a:r>
              <a:rPr sz="2800" dirty="0">
                <a:solidFill>
                  <a:srgbClr val="3A3A3A"/>
                </a:solidFill>
                <a:latin typeface="Calibri"/>
                <a:cs typeface="Calibri"/>
              </a:rPr>
              <a:t>de</a:t>
            </a:r>
            <a:r>
              <a:rPr sz="2800" spc="-75" dirty="0">
                <a:solidFill>
                  <a:srgbClr val="3A3A3A"/>
                </a:solidFill>
                <a:latin typeface="Calibri"/>
                <a:cs typeface="Calibri"/>
              </a:rPr>
              <a:t> </a:t>
            </a:r>
            <a:r>
              <a:rPr sz="2800" dirty="0">
                <a:solidFill>
                  <a:srgbClr val="3B3B3B"/>
                </a:solidFill>
                <a:latin typeface="Calibri"/>
                <a:cs typeface="Calibri"/>
              </a:rPr>
              <a:t>la</a:t>
            </a:r>
            <a:r>
              <a:rPr sz="2800" spc="-35" dirty="0">
                <a:solidFill>
                  <a:srgbClr val="3B3B3B"/>
                </a:solidFill>
                <a:latin typeface="Calibri"/>
                <a:cs typeface="Calibri"/>
              </a:rPr>
              <a:t> </a:t>
            </a:r>
            <a:r>
              <a:rPr sz="2800" spc="-75" dirty="0">
                <a:solidFill>
                  <a:srgbClr val="2A2A2A"/>
                </a:solidFill>
                <a:latin typeface="Calibri"/>
                <a:cs typeface="Calibri"/>
              </a:rPr>
              <a:t>autonomía</a:t>
            </a:r>
            <a:r>
              <a:rPr sz="2800" spc="114" dirty="0">
                <a:solidFill>
                  <a:srgbClr val="2A2A2A"/>
                </a:solidFill>
                <a:latin typeface="Calibri"/>
                <a:cs typeface="Calibri"/>
              </a:rPr>
              <a:t> </a:t>
            </a:r>
            <a:r>
              <a:rPr sz="2800" dirty="0">
                <a:solidFill>
                  <a:srgbClr val="2A2A2A"/>
                </a:solidFill>
                <a:latin typeface="Calibri"/>
                <a:cs typeface="Calibri"/>
              </a:rPr>
              <a:t>de</a:t>
            </a:r>
            <a:r>
              <a:rPr sz="2800" spc="-70" dirty="0">
                <a:solidFill>
                  <a:srgbClr val="2A2A2A"/>
                </a:solidFill>
                <a:latin typeface="Calibri"/>
                <a:cs typeface="Calibri"/>
              </a:rPr>
              <a:t> </a:t>
            </a:r>
            <a:r>
              <a:rPr sz="2800" dirty="0">
                <a:solidFill>
                  <a:srgbClr val="2F2F2F"/>
                </a:solidFill>
                <a:latin typeface="Calibri"/>
                <a:cs typeface="Calibri"/>
              </a:rPr>
              <a:t>la</a:t>
            </a:r>
            <a:r>
              <a:rPr sz="2800" spc="-35" dirty="0">
                <a:solidFill>
                  <a:srgbClr val="2F2F2F"/>
                </a:solidFill>
                <a:latin typeface="Calibri"/>
                <a:cs typeface="Calibri"/>
              </a:rPr>
              <a:t> </a:t>
            </a:r>
            <a:r>
              <a:rPr sz="2800" spc="-10" dirty="0">
                <a:solidFill>
                  <a:srgbClr val="313131"/>
                </a:solidFill>
                <a:latin typeface="Calibri"/>
                <a:cs typeface="Calibri"/>
              </a:rPr>
              <a:t>voluntad.</a:t>
            </a:r>
            <a:endParaRPr sz="2800"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335037" y="5764222"/>
            <a:ext cx="659665" cy="659665"/>
          </a:xfrm>
          <a:prstGeom prst="rect">
            <a:avLst/>
          </a:prstGeom>
        </p:spPr>
      </p:pic>
      <p:pic>
        <p:nvPicPr>
          <p:cNvPr id="4" name="object 4"/>
          <p:cNvPicPr/>
          <p:nvPr/>
        </p:nvPicPr>
        <p:blipFill>
          <a:blip r:embed="rId4" cstate="print"/>
          <a:stretch>
            <a:fillRect/>
          </a:stretch>
        </p:blipFill>
        <p:spPr>
          <a:xfrm>
            <a:off x="10633184" y="5772075"/>
            <a:ext cx="832435" cy="643959"/>
          </a:xfrm>
          <a:prstGeom prst="rect">
            <a:avLst/>
          </a:prstGeom>
        </p:spPr>
      </p:pic>
      <p:sp>
        <p:nvSpPr>
          <p:cNvPr id="5" name="object 5"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6" name="object 6"/>
          <p:cNvSpPr txBox="1"/>
          <p:nvPr/>
        </p:nvSpPr>
        <p:spPr>
          <a:xfrm>
            <a:off x="914456" y="3594519"/>
            <a:ext cx="18047970" cy="1212850"/>
          </a:xfrm>
          <a:prstGeom prst="rect">
            <a:avLst/>
          </a:prstGeom>
        </p:spPr>
        <p:txBody>
          <a:bodyPr vert="horz" wrap="square" lIns="0" tIns="15240" rIns="0" bIns="0" rtlCol="0">
            <a:spAutoFit/>
          </a:bodyPr>
          <a:lstStyle/>
          <a:p>
            <a:pPr marL="12700">
              <a:lnSpc>
                <a:spcPts val="4810"/>
              </a:lnSpc>
              <a:spcBef>
                <a:spcPts val="120"/>
              </a:spcBef>
            </a:pPr>
            <a:r>
              <a:rPr sz="4100" dirty="0">
                <a:solidFill>
                  <a:srgbClr val="054B7E"/>
                </a:solidFill>
                <a:latin typeface="Cambria"/>
                <a:cs typeface="Cambria"/>
              </a:rPr>
              <a:t>Para</a:t>
            </a:r>
            <a:r>
              <a:rPr sz="4100" spc="-80" dirty="0">
                <a:solidFill>
                  <a:srgbClr val="054B7E"/>
                </a:solidFill>
                <a:latin typeface="Cambria"/>
                <a:cs typeface="Cambria"/>
              </a:rPr>
              <a:t> </a:t>
            </a:r>
            <a:r>
              <a:rPr sz="4100" spc="-45" dirty="0">
                <a:solidFill>
                  <a:srgbClr val="005290"/>
                </a:solidFill>
                <a:latin typeface="Cambria"/>
                <a:cs typeface="Cambria"/>
              </a:rPr>
              <a:t>terminar:</a:t>
            </a:r>
            <a:r>
              <a:rPr sz="4100" spc="-15" dirty="0">
                <a:solidFill>
                  <a:srgbClr val="005290"/>
                </a:solidFill>
                <a:latin typeface="Cambria"/>
                <a:cs typeface="Cambria"/>
              </a:rPr>
              <a:t> </a:t>
            </a:r>
            <a:r>
              <a:rPr sz="4100" dirty="0">
                <a:solidFill>
                  <a:srgbClr val="034F87"/>
                </a:solidFill>
                <a:latin typeface="Cambria"/>
                <a:cs typeface="Cambria"/>
              </a:rPr>
              <a:t>Algunas</a:t>
            </a:r>
            <a:r>
              <a:rPr sz="4100" spc="-160" dirty="0">
                <a:solidFill>
                  <a:srgbClr val="034F87"/>
                </a:solidFill>
                <a:latin typeface="Cambria"/>
                <a:cs typeface="Cambria"/>
              </a:rPr>
              <a:t> </a:t>
            </a:r>
            <a:r>
              <a:rPr sz="4100" spc="-35" dirty="0">
                <a:solidFill>
                  <a:srgbClr val="034F80"/>
                </a:solidFill>
                <a:latin typeface="Cambria"/>
                <a:cs typeface="Cambria"/>
              </a:rPr>
              <a:t>excepciones</a:t>
            </a:r>
            <a:r>
              <a:rPr sz="4100" spc="80" dirty="0">
                <a:solidFill>
                  <a:srgbClr val="034F80"/>
                </a:solidFill>
                <a:latin typeface="Cambria"/>
                <a:cs typeface="Cambria"/>
              </a:rPr>
              <a:t> </a:t>
            </a:r>
            <a:r>
              <a:rPr sz="4100" spc="-50" dirty="0">
                <a:solidFill>
                  <a:srgbClr val="004D82"/>
                </a:solidFill>
                <a:latin typeface="Cambria"/>
                <a:cs typeface="Cambria"/>
              </a:rPr>
              <a:t>previstas</a:t>
            </a:r>
            <a:r>
              <a:rPr sz="4100" spc="-55" dirty="0">
                <a:solidFill>
                  <a:srgbClr val="004D82"/>
                </a:solidFill>
                <a:latin typeface="Cambria"/>
                <a:cs typeface="Cambria"/>
              </a:rPr>
              <a:t> </a:t>
            </a:r>
            <a:r>
              <a:rPr sz="4100" dirty="0">
                <a:solidFill>
                  <a:srgbClr val="004D7E"/>
                </a:solidFill>
                <a:latin typeface="Cambria"/>
                <a:cs typeface="Cambria"/>
              </a:rPr>
              <a:t>a</a:t>
            </a:r>
            <a:r>
              <a:rPr sz="4100" spc="-175" dirty="0">
                <a:solidFill>
                  <a:srgbClr val="004D7E"/>
                </a:solidFill>
                <a:latin typeface="Cambria"/>
                <a:cs typeface="Cambria"/>
              </a:rPr>
              <a:t> </a:t>
            </a:r>
            <a:r>
              <a:rPr sz="4100" dirty="0">
                <a:solidFill>
                  <a:srgbClr val="004687"/>
                </a:solidFill>
                <a:latin typeface="Cambria"/>
                <a:cs typeface="Cambria"/>
              </a:rPr>
              <a:t>la</a:t>
            </a:r>
            <a:r>
              <a:rPr sz="4100" spc="-145" dirty="0">
                <a:solidFill>
                  <a:srgbClr val="004687"/>
                </a:solidFill>
                <a:latin typeface="Cambria"/>
                <a:cs typeface="Cambria"/>
              </a:rPr>
              <a:t> </a:t>
            </a:r>
            <a:r>
              <a:rPr sz="4100" spc="-65" dirty="0">
                <a:solidFill>
                  <a:srgbClr val="135487"/>
                </a:solidFill>
                <a:latin typeface="Cambria"/>
                <a:cs typeface="Cambria"/>
              </a:rPr>
              <a:t>retroactividad</a:t>
            </a:r>
            <a:r>
              <a:rPr sz="4100" spc="-235" dirty="0">
                <a:solidFill>
                  <a:srgbClr val="135487"/>
                </a:solidFill>
                <a:latin typeface="Cambria"/>
                <a:cs typeface="Cambria"/>
              </a:rPr>
              <a:t> </a:t>
            </a:r>
            <a:r>
              <a:rPr sz="4100" spc="-30" dirty="0">
                <a:solidFill>
                  <a:srgbClr val="004F85"/>
                </a:solidFill>
                <a:latin typeface="Cambria"/>
                <a:cs typeface="Cambria"/>
              </a:rPr>
              <a:t>conforme</a:t>
            </a:r>
            <a:r>
              <a:rPr sz="4100" spc="15" dirty="0">
                <a:solidFill>
                  <a:srgbClr val="004F85"/>
                </a:solidFill>
                <a:latin typeface="Cambria"/>
                <a:cs typeface="Cambria"/>
              </a:rPr>
              <a:t> </a:t>
            </a:r>
            <a:r>
              <a:rPr sz="4100" dirty="0">
                <a:solidFill>
                  <a:srgbClr val="084D75"/>
                </a:solidFill>
                <a:latin typeface="Cambria"/>
                <a:cs typeface="Cambria"/>
              </a:rPr>
              <a:t>art.</a:t>
            </a:r>
            <a:r>
              <a:rPr sz="4100" spc="-140" dirty="0">
                <a:solidFill>
                  <a:srgbClr val="084D75"/>
                </a:solidFill>
                <a:latin typeface="Cambria"/>
                <a:cs typeface="Cambria"/>
              </a:rPr>
              <a:t> </a:t>
            </a:r>
            <a:r>
              <a:rPr sz="4100" spc="-25" dirty="0">
                <a:solidFill>
                  <a:srgbClr val="004483"/>
                </a:solidFill>
                <a:latin typeface="Cambria"/>
                <a:cs typeface="Cambria"/>
              </a:rPr>
              <a:t>548</a:t>
            </a:r>
            <a:endParaRPr sz="4100">
              <a:latin typeface="Cambria"/>
              <a:cs typeface="Cambria"/>
            </a:endParaRPr>
          </a:p>
          <a:p>
            <a:pPr marL="22860">
              <a:lnSpc>
                <a:spcPts val="4510"/>
              </a:lnSpc>
            </a:pPr>
            <a:r>
              <a:rPr sz="3850" spc="155" dirty="0">
                <a:solidFill>
                  <a:srgbClr val="0A5282"/>
                </a:solidFill>
                <a:latin typeface="Cambria"/>
                <a:cs typeface="Cambria"/>
              </a:rPr>
              <a:t>y</a:t>
            </a:r>
            <a:r>
              <a:rPr sz="3850" spc="-10" dirty="0">
                <a:solidFill>
                  <a:srgbClr val="0A5282"/>
                </a:solidFill>
                <a:latin typeface="Cambria"/>
                <a:cs typeface="Cambria"/>
              </a:rPr>
              <a:t> </a:t>
            </a:r>
            <a:r>
              <a:rPr sz="3850" spc="-20" dirty="0">
                <a:solidFill>
                  <a:srgbClr val="004F8E"/>
                </a:solidFill>
                <a:latin typeface="Cambria"/>
                <a:cs typeface="Cambria"/>
              </a:rPr>
              <a:t>669:</a:t>
            </a:r>
            <a:endParaRPr sz="3850">
              <a:latin typeface="Cambria"/>
              <a:cs typeface="Cambria"/>
            </a:endParaRPr>
          </a:p>
        </p:txBody>
      </p:sp>
      <p:sp>
        <p:nvSpPr>
          <p:cNvPr id="7" name="object 7"/>
          <p:cNvSpPr txBox="1"/>
          <p:nvPr/>
        </p:nvSpPr>
        <p:spPr>
          <a:xfrm>
            <a:off x="1674026" y="6871728"/>
            <a:ext cx="8039734" cy="1429237"/>
          </a:xfrm>
          <a:prstGeom prst="rect">
            <a:avLst/>
          </a:prstGeom>
        </p:spPr>
        <p:txBody>
          <a:bodyPr vert="horz" wrap="square" lIns="0" tIns="20320" rIns="0" bIns="0" rtlCol="0">
            <a:spAutoFit/>
          </a:bodyPr>
          <a:lstStyle/>
          <a:p>
            <a:pPr marL="12700" marR="5080" indent="1905" algn="just">
              <a:lnSpc>
                <a:spcPct val="111500"/>
              </a:lnSpc>
              <a:spcBef>
                <a:spcPts val="160"/>
              </a:spcBef>
            </a:pPr>
            <a:r>
              <a:rPr sz="2800" b="1" dirty="0">
                <a:solidFill>
                  <a:srgbClr val="363636"/>
                </a:solidFill>
                <a:latin typeface="Cambria"/>
                <a:cs typeface="Cambria"/>
              </a:rPr>
              <a:t>a.-</a:t>
            </a:r>
            <a:r>
              <a:rPr sz="2800" b="1" spc="60" dirty="0">
                <a:solidFill>
                  <a:srgbClr val="363636"/>
                </a:solidFill>
                <a:latin typeface="Cambria"/>
                <a:cs typeface="Cambria"/>
              </a:rPr>
              <a:t>  </a:t>
            </a:r>
            <a:r>
              <a:rPr sz="2800" b="1" dirty="0">
                <a:solidFill>
                  <a:srgbClr val="2D2D2D"/>
                </a:solidFill>
                <a:latin typeface="Cambria"/>
                <a:cs typeface="Cambria"/>
              </a:rPr>
              <a:t>Excesivo</a:t>
            </a:r>
            <a:r>
              <a:rPr sz="2800" b="1" spc="210" dirty="0">
                <a:solidFill>
                  <a:srgbClr val="2D2D2D"/>
                </a:solidFill>
                <a:latin typeface="Cambria"/>
                <a:cs typeface="Cambria"/>
              </a:rPr>
              <a:t> </a:t>
            </a:r>
            <a:r>
              <a:rPr sz="2800" b="1" dirty="0">
                <a:solidFill>
                  <a:srgbClr val="3D3D3D"/>
                </a:solidFill>
                <a:latin typeface="Cambria"/>
                <a:cs typeface="Cambria"/>
              </a:rPr>
              <a:t>tiempo</a:t>
            </a:r>
            <a:r>
              <a:rPr sz="2800" b="1" spc="225" dirty="0">
                <a:solidFill>
                  <a:srgbClr val="3D3D3D"/>
                </a:solidFill>
                <a:latin typeface="Cambria"/>
                <a:cs typeface="Cambria"/>
              </a:rPr>
              <a:t> </a:t>
            </a:r>
            <a:r>
              <a:rPr sz="2800" dirty="0">
                <a:solidFill>
                  <a:srgbClr val="313131"/>
                </a:solidFill>
                <a:latin typeface="Cambria"/>
                <a:cs typeface="Cambria"/>
              </a:rPr>
              <a:t>entre</a:t>
            </a:r>
            <a:r>
              <a:rPr sz="2800" spc="240" dirty="0">
                <a:solidFill>
                  <a:srgbClr val="313131"/>
                </a:solidFill>
                <a:latin typeface="Cambria"/>
                <a:cs typeface="Cambria"/>
              </a:rPr>
              <a:t> </a:t>
            </a:r>
            <a:r>
              <a:rPr sz="2800" spc="-10" dirty="0">
                <a:solidFill>
                  <a:srgbClr val="2F2F2F"/>
                </a:solidFill>
                <a:latin typeface="Cambria"/>
                <a:cs typeface="Cambria"/>
              </a:rPr>
              <a:t>la</a:t>
            </a:r>
            <a:r>
              <a:rPr sz="2800" spc="160" dirty="0">
                <a:solidFill>
                  <a:srgbClr val="2F2F2F"/>
                </a:solidFill>
                <a:latin typeface="Cambria"/>
                <a:cs typeface="Cambria"/>
              </a:rPr>
              <a:t> </a:t>
            </a:r>
            <a:r>
              <a:rPr sz="2800" dirty="0">
                <a:solidFill>
                  <a:srgbClr val="2F2F2F"/>
                </a:solidFill>
                <a:latin typeface="Cambria"/>
                <a:cs typeface="Cambria"/>
              </a:rPr>
              <a:t>presentación</a:t>
            </a:r>
            <a:r>
              <a:rPr sz="2800" spc="330" dirty="0">
                <a:solidFill>
                  <a:srgbClr val="2F2F2F"/>
                </a:solidFill>
                <a:latin typeface="Cambria"/>
                <a:cs typeface="Cambria"/>
              </a:rPr>
              <a:t> </a:t>
            </a:r>
            <a:r>
              <a:rPr sz="2800" spc="110" dirty="0">
                <a:solidFill>
                  <a:srgbClr val="343434"/>
                </a:solidFill>
                <a:latin typeface="Cambria"/>
                <a:cs typeface="Cambria"/>
              </a:rPr>
              <a:t>de</a:t>
            </a:r>
            <a:r>
              <a:rPr sz="2800" spc="165" dirty="0">
                <a:solidFill>
                  <a:srgbClr val="343434"/>
                </a:solidFill>
                <a:latin typeface="Cambria"/>
                <a:cs typeface="Cambria"/>
              </a:rPr>
              <a:t> </a:t>
            </a:r>
            <a:r>
              <a:rPr sz="2800" spc="-10" dirty="0">
                <a:solidFill>
                  <a:srgbClr val="414141"/>
                </a:solidFill>
                <a:latin typeface="Cambria"/>
                <a:cs typeface="Cambria"/>
              </a:rPr>
              <a:t>la</a:t>
            </a:r>
            <a:r>
              <a:rPr sz="2800" spc="120" dirty="0">
                <a:solidFill>
                  <a:srgbClr val="414141"/>
                </a:solidFill>
                <a:latin typeface="Cambria"/>
                <a:cs typeface="Cambria"/>
              </a:rPr>
              <a:t> </a:t>
            </a:r>
            <a:r>
              <a:rPr sz="2800" spc="-10" dirty="0">
                <a:solidFill>
                  <a:srgbClr val="333333"/>
                </a:solidFill>
                <a:latin typeface="Cambria"/>
                <a:cs typeface="Cambria"/>
              </a:rPr>
              <a:t>demanda </a:t>
            </a:r>
            <a:r>
              <a:rPr sz="2800" dirty="0">
                <a:solidFill>
                  <a:srgbClr val="9AA5BF"/>
                </a:solidFill>
                <a:latin typeface="Cambria"/>
                <a:cs typeface="Cambria"/>
              </a:rPr>
              <a:t>y</a:t>
            </a:r>
            <a:r>
              <a:rPr sz="2800" spc="250" dirty="0">
                <a:solidFill>
                  <a:srgbClr val="9AA5BF"/>
                </a:solidFill>
                <a:latin typeface="Cambria"/>
                <a:cs typeface="Cambria"/>
              </a:rPr>
              <a:t> </a:t>
            </a:r>
            <a:r>
              <a:rPr sz="2800" spc="55" dirty="0">
                <a:solidFill>
                  <a:srgbClr val="2D2D2D"/>
                </a:solidFill>
                <a:latin typeface="Cambria"/>
                <a:cs typeface="Cambria"/>
              </a:rPr>
              <a:t>su</a:t>
            </a:r>
            <a:r>
              <a:rPr sz="2800" spc="170" dirty="0">
                <a:solidFill>
                  <a:srgbClr val="2D2D2D"/>
                </a:solidFill>
                <a:latin typeface="Cambria"/>
                <a:cs typeface="Cambria"/>
              </a:rPr>
              <a:t> </a:t>
            </a:r>
            <a:r>
              <a:rPr sz="2800" dirty="0">
                <a:solidFill>
                  <a:srgbClr val="343434"/>
                </a:solidFill>
                <a:latin typeface="Cambria"/>
                <a:cs typeface="Cambria"/>
              </a:rPr>
              <a:t>notificación</a:t>
            </a:r>
            <a:r>
              <a:rPr sz="2800" spc="409" dirty="0">
                <a:solidFill>
                  <a:srgbClr val="343434"/>
                </a:solidFill>
                <a:latin typeface="Cambria"/>
                <a:cs typeface="Cambria"/>
              </a:rPr>
              <a:t> </a:t>
            </a:r>
            <a:r>
              <a:rPr sz="2800" spc="-20" dirty="0">
                <a:solidFill>
                  <a:srgbClr val="363636"/>
                </a:solidFill>
                <a:latin typeface="Cambria"/>
                <a:cs typeface="Cambria"/>
              </a:rPr>
              <a:t>al</a:t>
            </a:r>
            <a:r>
              <a:rPr sz="2800" spc="170" dirty="0">
                <a:solidFill>
                  <a:srgbClr val="363636"/>
                </a:solidFill>
                <a:latin typeface="Cambria"/>
                <a:cs typeface="Cambria"/>
              </a:rPr>
              <a:t> </a:t>
            </a:r>
            <a:r>
              <a:rPr sz="2800" spc="50" dirty="0">
                <a:solidFill>
                  <a:srgbClr val="262626"/>
                </a:solidFill>
                <a:latin typeface="Cambria"/>
                <a:cs typeface="Cambria"/>
              </a:rPr>
              <a:t>demandado</a:t>
            </a:r>
            <a:r>
              <a:rPr sz="2800" spc="140" dirty="0">
                <a:solidFill>
                  <a:srgbClr val="262626"/>
                </a:solidFill>
                <a:latin typeface="Cambria"/>
                <a:cs typeface="Cambria"/>
              </a:rPr>
              <a:t> </a:t>
            </a:r>
            <a:r>
              <a:rPr sz="2800" dirty="0">
                <a:solidFill>
                  <a:srgbClr val="343434"/>
                </a:solidFill>
                <a:latin typeface="Cambria"/>
                <a:cs typeface="Cambria"/>
              </a:rPr>
              <a:t>(principio</a:t>
            </a:r>
            <a:r>
              <a:rPr sz="2800" spc="270" dirty="0">
                <a:solidFill>
                  <a:srgbClr val="343434"/>
                </a:solidFill>
                <a:latin typeface="Cambria"/>
                <a:cs typeface="Cambria"/>
              </a:rPr>
              <a:t> </a:t>
            </a:r>
            <a:r>
              <a:rPr sz="2800" spc="110" dirty="0">
                <a:solidFill>
                  <a:srgbClr val="282828"/>
                </a:solidFill>
                <a:latin typeface="Cambria"/>
                <a:cs typeface="Cambria"/>
              </a:rPr>
              <a:t>de</a:t>
            </a:r>
            <a:r>
              <a:rPr sz="2800" spc="195" dirty="0">
                <a:solidFill>
                  <a:srgbClr val="282828"/>
                </a:solidFill>
                <a:latin typeface="Cambria"/>
                <a:cs typeface="Cambria"/>
              </a:rPr>
              <a:t> </a:t>
            </a:r>
            <a:r>
              <a:rPr sz="2800" dirty="0">
                <a:solidFill>
                  <a:srgbClr val="2F2F2F"/>
                </a:solidFill>
                <a:latin typeface="Cambria"/>
                <a:cs typeface="Cambria"/>
              </a:rPr>
              <a:t>buena</a:t>
            </a:r>
            <a:r>
              <a:rPr sz="2800" spc="145" dirty="0">
                <a:solidFill>
                  <a:srgbClr val="2F2F2F"/>
                </a:solidFill>
                <a:latin typeface="Cambria"/>
                <a:cs typeface="Cambria"/>
              </a:rPr>
              <a:t> </a:t>
            </a:r>
            <a:r>
              <a:rPr sz="2800" spc="-20" dirty="0">
                <a:solidFill>
                  <a:srgbClr val="363636"/>
                </a:solidFill>
                <a:latin typeface="Cambria"/>
                <a:cs typeface="Cambria"/>
              </a:rPr>
              <a:t>fe), </a:t>
            </a:r>
            <a:r>
              <a:rPr sz="2800" dirty="0">
                <a:solidFill>
                  <a:srgbClr val="3B3B3B"/>
                </a:solidFill>
                <a:latin typeface="Cambria"/>
                <a:cs typeface="Cambria"/>
              </a:rPr>
              <a:t>por</a:t>
            </a:r>
            <a:r>
              <a:rPr sz="2800" spc="165" dirty="0">
                <a:solidFill>
                  <a:srgbClr val="3B3B3B"/>
                </a:solidFill>
                <a:latin typeface="Cambria"/>
                <a:cs typeface="Cambria"/>
              </a:rPr>
              <a:t> </a:t>
            </a:r>
            <a:r>
              <a:rPr sz="2800" spc="-10" dirty="0">
                <a:solidFill>
                  <a:srgbClr val="383838"/>
                </a:solidFill>
                <a:latin typeface="Cambria"/>
                <a:cs typeface="Cambria"/>
              </a:rPr>
              <a:t>la</a:t>
            </a:r>
            <a:r>
              <a:rPr sz="2800" spc="85" dirty="0">
                <a:solidFill>
                  <a:srgbClr val="383838"/>
                </a:solidFill>
                <a:latin typeface="Cambria"/>
                <a:cs typeface="Cambria"/>
              </a:rPr>
              <a:t> </a:t>
            </a:r>
            <a:r>
              <a:rPr sz="2800" dirty="0">
                <a:solidFill>
                  <a:srgbClr val="343434"/>
                </a:solidFill>
                <a:latin typeface="Cambria"/>
                <a:cs typeface="Cambria"/>
              </a:rPr>
              <a:t>actitud</a:t>
            </a:r>
            <a:r>
              <a:rPr sz="2800" spc="165" dirty="0">
                <a:solidFill>
                  <a:srgbClr val="343434"/>
                </a:solidFill>
                <a:latin typeface="Cambria"/>
                <a:cs typeface="Cambria"/>
              </a:rPr>
              <a:t> </a:t>
            </a:r>
            <a:r>
              <a:rPr sz="2800" spc="110" dirty="0">
                <a:solidFill>
                  <a:srgbClr val="2D2D2D"/>
                </a:solidFill>
                <a:latin typeface="Cambria"/>
                <a:cs typeface="Cambria"/>
              </a:rPr>
              <a:t>de</a:t>
            </a:r>
            <a:r>
              <a:rPr sz="2800" spc="95" dirty="0">
                <a:solidFill>
                  <a:srgbClr val="2D2D2D"/>
                </a:solidFill>
                <a:latin typeface="Cambria"/>
                <a:cs typeface="Cambria"/>
              </a:rPr>
              <a:t> </a:t>
            </a:r>
            <a:r>
              <a:rPr sz="2800" spc="-10" dirty="0">
                <a:solidFill>
                  <a:srgbClr val="3D3D3D"/>
                </a:solidFill>
                <a:latin typeface="Cambria"/>
                <a:cs typeface="Cambria"/>
              </a:rPr>
              <a:t>la</a:t>
            </a:r>
            <a:r>
              <a:rPr sz="2800" spc="85" dirty="0">
                <a:solidFill>
                  <a:srgbClr val="3D3D3D"/>
                </a:solidFill>
                <a:latin typeface="Cambria"/>
                <a:cs typeface="Cambria"/>
              </a:rPr>
              <a:t> </a:t>
            </a:r>
            <a:r>
              <a:rPr sz="2800" spc="-10" dirty="0">
                <a:solidFill>
                  <a:srgbClr val="343434"/>
                </a:solidFill>
                <a:latin typeface="Cambria"/>
                <a:cs typeface="Cambria"/>
              </a:rPr>
              <a:t>actora.</a:t>
            </a:r>
            <a:endParaRPr sz="2800" dirty="0">
              <a:latin typeface="Cambria"/>
              <a:cs typeface="Cambria"/>
            </a:endParaRPr>
          </a:p>
        </p:txBody>
      </p:sp>
      <p:sp>
        <p:nvSpPr>
          <p:cNvPr id="8" name="object 8"/>
          <p:cNvSpPr txBox="1"/>
          <p:nvPr/>
        </p:nvSpPr>
        <p:spPr>
          <a:xfrm>
            <a:off x="10643816" y="6975961"/>
            <a:ext cx="7598409" cy="3821174"/>
          </a:xfrm>
          <a:prstGeom prst="rect">
            <a:avLst/>
          </a:prstGeom>
        </p:spPr>
        <p:txBody>
          <a:bodyPr vert="horz" wrap="square" lIns="0" tIns="20320" rIns="0" bIns="0" rtlCol="0">
            <a:spAutoFit/>
          </a:bodyPr>
          <a:lstStyle/>
          <a:p>
            <a:pPr marL="12700" marR="5080" indent="8255" algn="just">
              <a:lnSpc>
                <a:spcPct val="111500"/>
              </a:lnSpc>
              <a:spcBef>
                <a:spcPts val="160"/>
              </a:spcBef>
            </a:pPr>
            <a:r>
              <a:rPr sz="2450" dirty="0">
                <a:solidFill>
                  <a:srgbClr val="313131"/>
                </a:solidFill>
                <a:latin typeface="Cambria"/>
                <a:cs typeface="Cambria"/>
              </a:rPr>
              <a:t>b.-</a:t>
            </a:r>
            <a:r>
              <a:rPr sz="2450" spc="110" dirty="0">
                <a:solidFill>
                  <a:srgbClr val="313131"/>
                </a:solidFill>
                <a:latin typeface="Cambria"/>
                <a:cs typeface="Cambria"/>
              </a:rPr>
              <a:t>  </a:t>
            </a:r>
            <a:r>
              <a:rPr sz="2450" b="1" spc="65" dirty="0">
                <a:solidFill>
                  <a:srgbClr val="363636"/>
                </a:solidFill>
                <a:latin typeface="Cambria"/>
                <a:cs typeface="Cambria"/>
              </a:rPr>
              <a:t>Circunstancias</a:t>
            </a:r>
            <a:r>
              <a:rPr sz="2450" b="1" spc="-155" dirty="0">
                <a:solidFill>
                  <a:srgbClr val="363636"/>
                </a:solidFill>
                <a:latin typeface="Cambria"/>
                <a:cs typeface="Cambria"/>
              </a:rPr>
              <a:t> </a:t>
            </a:r>
            <a:r>
              <a:rPr sz="2450" b="1" dirty="0">
                <a:solidFill>
                  <a:srgbClr val="363636"/>
                </a:solidFill>
                <a:latin typeface="Cambria"/>
                <a:cs typeface="Cambria"/>
              </a:rPr>
              <a:t>sobrevinientes</a:t>
            </a:r>
            <a:r>
              <a:rPr sz="2450" b="1" spc="145" dirty="0">
                <a:solidFill>
                  <a:srgbClr val="363636"/>
                </a:solidFill>
                <a:latin typeface="Cambria"/>
                <a:cs typeface="Cambria"/>
              </a:rPr>
              <a:t> </a:t>
            </a:r>
            <a:r>
              <a:rPr sz="2450" spc="60" dirty="0">
                <a:solidFill>
                  <a:srgbClr val="2D2D2D"/>
                </a:solidFill>
                <a:latin typeface="Cambria"/>
                <a:cs typeface="Cambria"/>
              </a:rPr>
              <a:t>que</a:t>
            </a:r>
            <a:r>
              <a:rPr sz="2450" spc="175" dirty="0">
                <a:solidFill>
                  <a:srgbClr val="2D2D2D"/>
                </a:solidFill>
                <a:latin typeface="Cambria"/>
                <a:cs typeface="Cambria"/>
              </a:rPr>
              <a:t> </a:t>
            </a:r>
            <a:r>
              <a:rPr sz="2450" dirty="0">
                <a:solidFill>
                  <a:srgbClr val="2D2D2D"/>
                </a:solidFill>
                <a:latin typeface="Cambria"/>
                <a:cs typeface="Cambria"/>
              </a:rPr>
              <a:t>justifican</a:t>
            </a:r>
            <a:r>
              <a:rPr sz="2450" spc="340" dirty="0">
                <a:solidFill>
                  <a:srgbClr val="2D2D2D"/>
                </a:solidFill>
                <a:latin typeface="Cambria"/>
                <a:cs typeface="Cambria"/>
              </a:rPr>
              <a:t> </a:t>
            </a:r>
            <a:r>
              <a:rPr sz="2450" spc="-25" dirty="0">
                <a:solidFill>
                  <a:srgbClr val="3D3D3D"/>
                </a:solidFill>
                <a:latin typeface="Cambria"/>
                <a:cs typeface="Cambria"/>
              </a:rPr>
              <a:t>el </a:t>
            </a:r>
            <a:r>
              <a:rPr sz="2450" dirty="0" err="1">
                <a:solidFill>
                  <a:srgbClr val="313131"/>
                </a:solidFill>
                <a:latin typeface="Cambria"/>
                <a:cs typeface="Cambria"/>
              </a:rPr>
              <a:t>aumento</a:t>
            </a:r>
            <a:r>
              <a:rPr sz="2450" spc="55" dirty="0">
                <a:solidFill>
                  <a:srgbClr val="313131"/>
                </a:solidFill>
                <a:latin typeface="Cambria"/>
                <a:cs typeface="Cambria"/>
              </a:rPr>
              <a:t> </a:t>
            </a:r>
            <a:r>
              <a:rPr lang="es-AR" sz="2450" dirty="0" smtClean="0">
                <a:solidFill>
                  <a:srgbClr val="363636"/>
                </a:solidFill>
                <a:latin typeface="Cambria"/>
                <a:cs typeface="Cambria"/>
              </a:rPr>
              <a:t>(Si se pretende el aumento invocando como </a:t>
            </a:r>
            <a:r>
              <a:rPr lang="es-AR" sz="2450" dirty="0" err="1" smtClean="0">
                <a:solidFill>
                  <a:srgbClr val="363636"/>
                </a:solidFill>
                <a:latin typeface="Cambria"/>
                <a:cs typeface="Cambria"/>
              </a:rPr>
              <a:t>únia</a:t>
            </a:r>
            <a:r>
              <a:rPr lang="es-AR" sz="2450" dirty="0" smtClean="0">
                <a:solidFill>
                  <a:srgbClr val="363636"/>
                </a:solidFill>
                <a:latin typeface="Cambria"/>
                <a:cs typeface="Cambria"/>
              </a:rPr>
              <a:t> variación en las necesidades del niño su ingreso al ciclo escolar y los gastos que conlleva ( cuota, uniforme, útiles, </a:t>
            </a:r>
            <a:r>
              <a:rPr lang="es-AR" sz="2450" dirty="0" err="1" smtClean="0">
                <a:solidFill>
                  <a:srgbClr val="363636"/>
                </a:solidFill>
                <a:latin typeface="Cambria"/>
                <a:cs typeface="Cambria"/>
              </a:rPr>
              <a:t>etc</a:t>
            </a:r>
            <a:r>
              <a:rPr lang="es-AR" sz="2450" dirty="0" smtClean="0">
                <a:solidFill>
                  <a:srgbClr val="363636"/>
                </a:solidFill>
                <a:latin typeface="Cambria"/>
                <a:cs typeface="Cambria"/>
              </a:rPr>
              <a:t>), lo cual acontece con posterioridad a la interposición de la demanda, justo es que la nueva cuota se deba desde el ingreso al ciclo escolar y no desde la interposición de la </a:t>
            </a:r>
            <a:r>
              <a:rPr sz="2450" spc="-10" dirty="0" err="1" smtClean="0">
                <a:solidFill>
                  <a:srgbClr val="2F2F2F"/>
                </a:solidFill>
                <a:latin typeface="Cambria"/>
                <a:cs typeface="Cambria"/>
              </a:rPr>
              <a:t>demanda</a:t>
            </a:r>
            <a:r>
              <a:rPr sz="2450" spc="-10" dirty="0" smtClean="0">
                <a:solidFill>
                  <a:srgbClr val="2F2F2F"/>
                </a:solidFill>
                <a:latin typeface="Cambria"/>
                <a:cs typeface="Cambria"/>
              </a:rPr>
              <a:t>.</a:t>
            </a:r>
            <a:r>
              <a:rPr lang="es-AR" sz="2450" spc="-10" dirty="0" smtClean="0">
                <a:solidFill>
                  <a:srgbClr val="2F2F2F"/>
                </a:solidFill>
                <a:latin typeface="Cambria"/>
                <a:cs typeface="Cambria"/>
              </a:rPr>
              <a:t>  C.A.F. , </a:t>
            </a:r>
            <a:r>
              <a:rPr lang="es-AR" sz="2450" spc="-10" dirty="0" err="1" smtClean="0">
                <a:solidFill>
                  <a:srgbClr val="2F2F2F"/>
                </a:solidFill>
                <a:latin typeface="Cambria"/>
                <a:cs typeface="Cambria"/>
              </a:rPr>
              <a:t>Expte</a:t>
            </a:r>
            <a:r>
              <a:rPr lang="es-AR" sz="2450" spc="-10" dirty="0" smtClean="0">
                <a:solidFill>
                  <a:srgbClr val="2F2F2F"/>
                </a:solidFill>
                <a:latin typeface="Cambria"/>
                <a:cs typeface="Cambria"/>
              </a:rPr>
              <a:t> ``Z.M.E. c/ C.LL.I.F. p/ incidente, 27/04/2021)</a:t>
            </a:r>
            <a:endParaRPr sz="2450" dirty="0">
              <a:latin typeface="Cambria"/>
              <a:cs typeface="Cambr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350744" y="5410830"/>
            <a:ext cx="643959" cy="604693"/>
          </a:xfrm>
          <a:prstGeom prst="rect">
            <a:avLst/>
          </a:prstGeom>
        </p:spPr>
      </p:pic>
      <p:pic>
        <p:nvPicPr>
          <p:cNvPr id="4" name="object 4"/>
          <p:cNvPicPr/>
          <p:nvPr/>
        </p:nvPicPr>
        <p:blipFill>
          <a:blip r:embed="rId4" cstate="print"/>
          <a:stretch>
            <a:fillRect/>
          </a:stretch>
        </p:blipFill>
        <p:spPr>
          <a:xfrm>
            <a:off x="10633184" y="5395123"/>
            <a:ext cx="816729" cy="643959"/>
          </a:xfrm>
          <a:prstGeom prst="rect">
            <a:avLst/>
          </a:prstGeom>
        </p:spPr>
      </p:pic>
      <p:sp>
        <p:nvSpPr>
          <p:cNvPr id="5" name="object 5"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6" name="object 6"/>
          <p:cNvSpPr txBox="1"/>
          <p:nvPr/>
        </p:nvSpPr>
        <p:spPr>
          <a:xfrm>
            <a:off x="908060" y="3870035"/>
            <a:ext cx="13705205" cy="627095"/>
          </a:xfrm>
          <a:prstGeom prst="rect">
            <a:avLst/>
          </a:prstGeom>
        </p:spPr>
        <p:txBody>
          <a:bodyPr vert="horz" wrap="square" lIns="0" tIns="11430" rIns="0" bIns="0" rtlCol="0">
            <a:spAutoFit/>
          </a:bodyPr>
          <a:lstStyle/>
          <a:p>
            <a:pPr marL="12700">
              <a:lnSpc>
                <a:spcPct val="100000"/>
              </a:lnSpc>
              <a:spcBef>
                <a:spcPts val="90"/>
              </a:spcBef>
            </a:pPr>
            <a:r>
              <a:rPr sz="4000" dirty="0">
                <a:solidFill>
                  <a:srgbClr val="004B80"/>
                </a:solidFill>
                <a:latin typeface="Cambria"/>
                <a:cs typeface="Cambria"/>
              </a:rPr>
              <a:t>COSTAS.</a:t>
            </a:r>
            <a:r>
              <a:rPr sz="4000" spc="434" dirty="0">
                <a:solidFill>
                  <a:srgbClr val="004B80"/>
                </a:solidFill>
                <a:latin typeface="Cambria"/>
                <a:cs typeface="Cambria"/>
              </a:rPr>
              <a:t> </a:t>
            </a:r>
            <a:r>
              <a:rPr sz="4000" dirty="0">
                <a:solidFill>
                  <a:srgbClr val="0C5687"/>
                </a:solidFill>
                <a:latin typeface="Cambria"/>
                <a:cs typeface="Cambria"/>
              </a:rPr>
              <a:t>-</a:t>
            </a:r>
            <a:r>
              <a:rPr sz="4000" spc="400" dirty="0">
                <a:solidFill>
                  <a:srgbClr val="0C5687"/>
                </a:solidFill>
                <a:latin typeface="Cambria"/>
                <a:cs typeface="Cambria"/>
              </a:rPr>
              <a:t> </a:t>
            </a:r>
            <a:r>
              <a:rPr sz="4000" dirty="0">
                <a:solidFill>
                  <a:srgbClr val="085999"/>
                </a:solidFill>
                <a:latin typeface="Cambria"/>
                <a:cs typeface="Cambria"/>
              </a:rPr>
              <a:t>Principio</a:t>
            </a:r>
            <a:r>
              <a:rPr sz="4000" spc="110" dirty="0">
                <a:solidFill>
                  <a:srgbClr val="085999"/>
                </a:solidFill>
                <a:latin typeface="Cambria"/>
                <a:cs typeface="Cambria"/>
              </a:rPr>
              <a:t> </a:t>
            </a:r>
            <a:r>
              <a:rPr sz="4000" dirty="0">
                <a:solidFill>
                  <a:srgbClr val="0C5B93"/>
                </a:solidFill>
                <a:latin typeface="Cambria"/>
                <a:cs typeface="Cambria"/>
              </a:rPr>
              <a:t>general:</a:t>
            </a:r>
            <a:r>
              <a:rPr sz="4000" spc="-15" dirty="0">
                <a:solidFill>
                  <a:srgbClr val="0C5B93"/>
                </a:solidFill>
                <a:latin typeface="Cambria"/>
                <a:cs typeface="Cambria"/>
              </a:rPr>
              <a:t> </a:t>
            </a:r>
            <a:r>
              <a:rPr sz="4000" spc="100" dirty="0">
                <a:solidFill>
                  <a:srgbClr val="004D89"/>
                </a:solidFill>
                <a:latin typeface="Cambria"/>
                <a:cs typeface="Cambria"/>
              </a:rPr>
              <a:t>Al</a:t>
            </a:r>
            <a:r>
              <a:rPr sz="4000" spc="-155" dirty="0">
                <a:solidFill>
                  <a:srgbClr val="004D89"/>
                </a:solidFill>
                <a:latin typeface="Cambria"/>
                <a:cs typeface="Cambria"/>
              </a:rPr>
              <a:t> </a:t>
            </a:r>
            <a:r>
              <a:rPr sz="4000" dirty="0" err="1">
                <a:solidFill>
                  <a:srgbClr val="004D85"/>
                </a:solidFill>
                <a:latin typeface="Cambria"/>
                <a:cs typeface="Cambria"/>
              </a:rPr>
              <a:t>alimentante</a:t>
            </a:r>
            <a:r>
              <a:rPr sz="4000" spc="114" dirty="0">
                <a:solidFill>
                  <a:srgbClr val="004D85"/>
                </a:solidFill>
                <a:latin typeface="Cambria"/>
                <a:cs typeface="Cambria"/>
              </a:rPr>
              <a:t> </a:t>
            </a:r>
            <a:r>
              <a:rPr sz="4000" dirty="0" err="1" smtClean="0">
                <a:solidFill>
                  <a:srgbClr val="01527E"/>
                </a:solidFill>
                <a:latin typeface="Cambria"/>
                <a:cs typeface="Cambria"/>
              </a:rPr>
              <a:t>obligado</a:t>
            </a:r>
            <a:r>
              <a:rPr lang="es-AR" sz="4000" dirty="0" smtClean="0">
                <a:solidFill>
                  <a:srgbClr val="01527E"/>
                </a:solidFill>
                <a:latin typeface="Cambria"/>
                <a:cs typeface="Cambria"/>
              </a:rPr>
              <a:t> </a:t>
            </a:r>
            <a:r>
              <a:rPr sz="4000" spc="-30" dirty="0" smtClean="0">
                <a:solidFill>
                  <a:srgbClr val="01527E"/>
                </a:solidFill>
                <a:latin typeface="Cambria"/>
                <a:cs typeface="Cambria"/>
              </a:rPr>
              <a:t> </a:t>
            </a:r>
            <a:r>
              <a:rPr sz="4000" dirty="0">
                <a:solidFill>
                  <a:srgbClr val="014977"/>
                </a:solidFill>
                <a:latin typeface="Cambria"/>
                <a:cs typeface="Cambria"/>
              </a:rPr>
              <a:t>(</a:t>
            </a:r>
            <a:r>
              <a:rPr sz="4000" spc="100" dirty="0">
                <a:solidFill>
                  <a:srgbClr val="014977"/>
                </a:solidFill>
                <a:latin typeface="Cambria"/>
                <a:cs typeface="Cambria"/>
              </a:rPr>
              <a:t> </a:t>
            </a:r>
            <a:r>
              <a:rPr sz="4000" dirty="0">
                <a:solidFill>
                  <a:srgbClr val="004F87"/>
                </a:solidFill>
                <a:latin typeface="Cambria"/>
                <a:cs typeface="Cambria"/>
              </a:rPr>
              <a:t>art.</a:t>
            </a:r>
            <a:r>
              <a:rPr sz="4000" spc="-105" dirty="0">
                <a:solidFill>
                  <a:srgbClr val="004F87"/>
                </a:solidFill>
                <a:latin typeface="Cambria"/>
                <a:cs typeface="Cambria"/>
              </a:rPr>
              <a:t> </a:t>
            </a:r>
            <a:r>
              <a:rPr sz="4000" spc="-495" dirty="0">
                <a:solidFill>
                  <a:srgbClr val="075980"/>
                </a:solidFill>
                <a:latin typeface="Cambria"/>
                <a:cs typeface="Cambria"/>
              </a:rPr>
              <a:t>151)</a:t>
            </a:r>
            <a:endParaRPr sz="4000" dirty="0">
              <a:latin typeface="Cambria"/>
              <a:cs typeface="Cambria"/>
            </a:endParaRPr>
          </a:p>
        </p:txBody>
      </p:sp>
      <p:sp>
        <p:nvSpPr>
          <p:cNvPr id="7" name="object 7"/>
          <p:cNvSpPr txBox="1"/>
          <p:nvPr/>
        </p:nvSpPr>
        <p:spPr>
          <a:xfrm>
            <a:off x="1342674" y="6263941"/>
            <a:ext cx="3223260" cy="673735"/>
          </a:xfrm>
          <a:prstGeom prst="rect">
            <a:avLst/>
          </a:prstGeom>
        </p:spPr>
        <p:txBody>
          <a:bodyPr vert="horz" wrap="square" lIns="0" tIns="12700" rIns="0" bIns="0" rtlCol="0">
            <a:spAutoFit/>
          </a:bodyPr>
          <a:lstStyle/>
          <a:p>
            <a:pPr marL="12700">
              <a:lnSpc>
                <a:spcPct val="100000"/>
              </a:lnSpc>
              <a:spcBef>
                <a:spcPts val="100"/>
              </a:spcBef>
            </a:pPr>
            <a:r>
              <a:rPr sz="4250" spc="-35" dirty="0" err="1">
                <a:solidFill>
                  <a:srgbClr val="034F80"/>
                </a:solidFill>
                <a:latin typeface="Times New Roman"/>
                <a:cs typeface="Times New Roman"/>
              </a:rPr>
              <a:t>Excepciones</a:t>
            </a:r>
            <a:r>
              <a:rPr sz="4250" spc="-195" dirty="0">
                <a:solidFill>
                  <a:srgbClr val="034F80"/>
                </a:solidFill>
                <a:latin typeface="Times New Roman"/>
                <a:cs typeface="Times New Roman"/>
              </a:rPr>
              <a:t> </a:t>
            </a:r>
            <a:endParaRPr sz="4250" dirty="0">
              <a:latin typeface="Times New Roman"/>
              <a:cs typeface="Times New Roman"/>
            </a:endParaRPr>
          </a:p>
        </p:txBody>
      </p:sp>
      <p:sp>
        <p:nvSpPr>
          <p:cNvPr id="8" name="object 8"/>
          <p:cNvSpPr txBox="1"/>
          <p:nvPr/>
        </p:nvSpPr>
        <p:spPr>
          <a:xfrm>
            <a:off x="1330392" y="7366002"/>
            <a:ext cx="7848600" cy="3057375"/>
          </a:xfrm>
          <a:prstGeom prst="rect">
            <a:avLst/>
          </a:prstGeom>
        </p:spPr>
        <p:txBody>
          <a:bodyPr vert="horz" wrap="square" lIns="0" tIns="8890" rIns="0" bIns="0" rtlCol="0">
            <a:spAutoFit/>
          </a:bodyPr>
          <a:lstStyle/>
          <a:p>
            <a:pPr marL="18415" marR="5080" indent="-6350">
              <a:lnSpc>
                <a:spcPct val="100699"/>
              </a:lnSpc>
              <a:spcBef>
                <a:spcPts val="70"/>
              </a:spcBef>
            </a:pPr>
            <a:r>
              <a:rPr sz="3200" spc="60" dirty="0">
                <a:solidFill>
                  <a:srgbClr val="3D4D62"/>
                </a:solidFill>
                <a:latin typeface="Calibri"/>
                <a:cs typeface="Calibri"/>
              </a:rPr>
              <a:t>En</a:t>
            </a:r>
            <a:r>
              <a:rPr sz="3200" spc="-110" dirty="0">
                <a:solidFill>
                  <a:srgbClr val="3D4D62"/>
                </a:solidFill>
                <a:latin typeface="Calibri"/>
                <a:cs typeface="Calibri"/>
              </a:rPr>
              <a:t> </a:t>
            </a:r>
            <a:r>
              <a:rPr sz="3200" dirty="0">
                <a:solidFill>
                  <a:srgbClr val="3B3B3B"/>
                </a:solidFill>
                <a:latin typeface="Calibri"/>
                <a:cs typeface="Calibri"/>
              </a:rPr>
              <a:t>el</a:t>
            </a:r>
            <a:r>
              <a:rPr sz="3200" spc="-5" dirty="0">
                <a:solidFill>
                  <a:srgbClr val="3B3B3B"/>
                </a:solidFill>
                <a:latin typeface="Calibri"/>
                <a:cs typeface="Calibri"/>
              </a:rPr>
              <a:t> </a:t>
            </a:r>
            <a:r>
              <a:rPr sz="3200" dirty="0">
                <a:solidFill>
                  <a:srgbClr val="2A2A2A"/>
                </a:solidFill>
                <a:latin typeface="Calibri"/>
                <a:cs typeface="Calibri"/>
              </a:rPr>
              <a:t>orden</a:t>
            </a:r>
            <a:r>
              <a:rPr sz="3200" spc="-65" dirty="0">
                <a:solidFill>
                  <a:srgbClr val="2A2A2A"/>
                </a:solidFill>
                <a:latin typeface="Calibri"/>
                <a:cs typeface="Calibri"/>
              </a:rPr>
              <a:t> </a:t>
            </a:r>
            <a:r>
              <a:rPr sz="3200" dirty="0">
                <a:solidFill>
                  <a:srgbClr val="313131"/>
                </a:solidFill>
                <a:latin typeface="Calibri"/>
                <a:cs typeface="Calibri"/>
              </a:rPr>
              <a:t>causado:</a:t>
            </a:r>
            <a:r>
              <a:rPr sz="3200" spc="-100" dirty="0">
                <a:solidFill>
                  <a:srgbClr val="313131"/>
                </a:solidFill>
                <a:latin typeface="Calibri"/>
                <a:cs typeface="Calibri"/>
              </a:rPr>
              <a:t> </a:t>
            </a:r>
            <a:endParaRPr lang="es-AR" sz="3200" spc="-100" dirty="0" smtClean="0">
              <a:solidFill>
                <a:srgbClr val="313131"/>
              </a:solidFill>
              <a:latin typeface="Calibri"/>
              <a:cs typeface="Calibri"/>
            </a:endParaRPr>
          </a:p>
          <a:p>
            <a:pPr marL="18415" marR="5080" indent="-6350">
              <a:lnSpc>
                <a:spcPct val="100699"/>
              </a:lnSpc>
              <a:spcBef>
                <a:spcPts val="70"/>
              </a:spcBef>
            </a:pPr>
            <a:endParaRPr lang="es-AR" sz="3200" spc="-100" dirty="0" smtClean="0">
              <a:solidFill>
                <a:srgbClr val="313131"/>
              </a:solidFill>
              <a:latin typeface="Calibri"/>
              <a:cs typeface="Calibri"/>
            </a:endParaRPr>
          </a:p>
          <a:p>
            <a:pPr marL="18415" marR="5080" indent="-6350">
              <a:lnSpc>
                <a:spcPct val="100699"/>
              </a:lnSpc>
              <a:spcBef>
                <a:spcPts val="70"/>
              </a:spcBef>
            </a:pPr>
            <a:r>
              <a:rPr sz="3200" spc="-160" dirty="0" smtClean="0">
                <a:solidFill>
                  <a:srgbClr val="3D3D3D"/>
                </a:solidFill>
                <a:latin typeface="Calibri"/>
                <a:cs typeface="Calibri"/>
              </a:rPr>
              <a:t>1</a:t>
            </a:r>
            <a:r>
              <a:rPr sz="3200" spc="-160" dirty="0">
                <a:solidFill>
                  <a:srgbClr val="3D3D3D"/>
                </a:solidFill>
                <a:latin typeface="Calibri"/>
                <a:cs typeface="Calibri"/>
              </a:rPr>
              <a:t>)</a:t>
            </a:r>
            <a:r>
              <a:rPr sz="3200" spc="-50" dirty="0">
                <a:solidFill>
                  <a:srgbClr val="3D3D3D"/>
                </a:solidFill>
                <a:latin typeface="Calibri"/>
                <a:cs typeface="Calibri"/>
              </a:rPr>
              <a:t> </a:t>
            </a:r>
            <a:r>
              <a:rPr sz="3200" dirty="0" err="1">
                <a:solidFill>
                  <a:srgbClr val="2F2F2F"/>
                </a:solidFill>
                <a:latin typeface="Calibri"/>
                <a:cs typeface="Calibri"/>
              </a:rPr>
              <a:t>Cumplimiento</a:t>
            </a:r>
            <a:r>
              <a:rPr sz="3200" spc="175" dirty="0">
                <a:solidFill>
                  <a:srgbClr val="2F2F2F"/>
                </a:solidFill>
                <a:latin typeface="Calibri"/>
                <a:cs typeface="Calibri"/>
              </a:rPr>
              <a:t> </a:t>
            </a:r>
            <a:r>
              <a:rPr sz="3200" dirty="0" err="1" smtClean="0">
                <a:solidFill>
                  <a:srgbClr val="313131"/>
                </a:solidFill>
                <a:latin typeface="Calibri"/>
                <a:cs typeface="Calibri"/>
              </a:rPr>
              <a:t>adecuado</a:t>
            </a:r>
            <a:r>
              <a:rPr lang="es-AR" sz="3200" dirty="0" smtClean="0">
                <a:solidFill>
                  <a:srgbClr val="313131"/>
                </a:solidFill>
                <a:latin typeface="Calibri"/>
                <a:cs typeface="Calibri"/>
              </a:rPr>
              <a:t> de la obligación</a:t>
            </a:r>
            <a:r>
              <a:rPr sz="3200" dirty="0" smtClean="0">
                <a:solidFill>
                  <a:srgbClr val="313131"/>
                </a:solidFill>
                <a:latin typeface="Calibri"/>
                <a:cs typeface="Calibri"/>
              </a:rPr>
              <a:t>.</a:t>
            </a:r>
            <a:r>
              <a:rPr sz="3200" spc="25" dirty="0" smtClean="0">
                <a:solidFill>
                  <a:srgbClr val="313131"/>
                </a:solidFill>
                <a:latin typeface="Calibri"/>
                <a:cs typeface="Calibri"/>
              </a:rPr>
              <a:t> </a:t>
            </a:r>
            <a:endParaRPr lang="es-AR" sz="3200" spc="25" dirty="0" smtClean="0">
              <a:solidFill>
                <a:srgbClr val="313131"/>
              </a:solidFill>
              <a:latin typeface="Calibri"/>
              <a:cs typeface="Calibri"/>
            </a:endParaRPr>
          </a:p>
          <a:p>
            <a:pPr marL="18415" marR="5080" indent="-6350">
              <a:lnSpc>
                <a:spcPct val="100699"/>
              </a:lnSpc>
              <a:spcBef>
                <a:spcPts val="70"/>
              </a:spcBef>
            </a:pPr>
            <a:r>
              <a:rPr sz="3200" spc="70" dirty="0" smtClean="0">
                <a:solidFill>
                  <a:srgbClr val="2D2D2D"/>
                </a:solidFill>
                <a:latin typeface="Calibri"/>
                <a:cs typeface="Calibri"/>
              </a:rPr>
              <a:t>2</a:t>
            </a:r>
            <a:r>
              <a:rPr sz="3200" spc="70" dirty="0">
                <a:solidFill>
                  <a:srgbClr val="2D2D2D"/>
                </a:solidFill>
                <a:latin typeface="Calibri"/>
                <a:cs typeface="Calibri"/>
              </a:rPr>
              <a:t>)</a:t>
            </a:r>
            <a:r>
              <a:rPr sz="3200" spc="-80" dirty="0">
                <a:solidFill>
                  <a:srgbClr val="2D2D2D"/>
                </a:solidFill>
                <a:latin typeface="Calibri"/>
                <a:cs typeface="Calibri"/>
              </a:rPr>
              <a:t> </a:t>
            </a:r>
            <a:r>
              <a:rPr sz="3200" spc="-25" dirty="0">
                <a:solidFill>
                  <a:srgbClr val="3A3A3A"/>
                </a:solidFill>
                <a:latin typeface="Calibri"/>
                <a:cs typeface="Calibri"/>
              </a:rPr>
              <a:t>Allanamiento.</a:t>
            </a:r>
            <a:r>
              <a:rPr sz="3200" spc="130" dirty="0">
                <a:solidFill>
                  <a:srgbClr val="3A3A3A"/>
                </a:solidFill>
                <a:latin typeface="Calibri"/>
                <a:cs typeface="Calibri"/>
              </a:rPr>
              <a:t> </a:t>
            </a:r>
            <a:endParaRPr lang="es-AR" sz="3200" spc="130" dirty="0" smtClean="0">
              <a:solidFill>
                <a:srgbClr val="3A3A3A"/>
              </a:solidFill>
              <a:latin typeface="Calibri"/>
              <a:cs typeface="Calibri"/>
            </a:endParaRPr>
          </a:p>
          <a:p>
            <a:pPr marL="18415" marR="5080" indent="-6350">
              <a:lnSpc>
                <a:spcPct val="100699"/>
              </a:lnSpc>
              <a:spcBef>
                <a:spcPts val="70"/>
              </a:spcBef>
            </a:pPr>
            <a:r>
              <a:rPr sz="3200" spc="35" dirty="0" smtClean="0">
                <a:solidFill>
                  <a:srgbClr val="383838"/>
                </a:solidFill>
                <a:latin typeface="Calibri"/>
                <a:cs typeface="Calibri"/>
              </a:rPr>
              <a:t>3</a:t>
            </a:r>
            <a:r>
              <a:rPr sz="3200" spc="35" dirty="0">
                <a:solidFill>
                  <a:srgbClr val="383838"/>
                </a:solidFill>
                <a:latin typeface="Calibri"/>
                <a:cs typeface="Calibri"/>
              </a:rPr>
              <a:t>) </a:t>
            </a:r>
            <a:r>
              <a:rPr sz="3200" dirty="0">
                <a:solidFill>
                  <a:srgbClr val="2D2D2D"/>
                </a:solidFill>
                <a:latin typeface="Calibri"/>
                <a:cs typeface="Calibri"/>
              </a:rPr>
              <a:t>Suma</a:t>
            </a:r>
            <a:r>
              <a:rPr sz="3200" spc="-30" dirty="0">
                <a:solidFill>
                  <a:srgbClr val="2D2D2D"/>
                </a:solidFill>
                <a:latin typeface="Calibri"/>
                <a:cs typeface="Calibri"/>
              </a:rPr>
              <a:t> </a:t>
            </a:r>
            <a:r>
              <a:rPr sz="3200" dirty="0">
                <a:solidFill>
                  <a:srgbClr val="2D2D2D"/>
                </a:solidFill>
                <a:latin typeface="Calibri"/>
                <a:cs typeface="Calibri"/>
              </a:rPr>
              <a:t>propuesta</a:t>
            </a:r>
            <a:r>
              <a:rPr sz="3200" spc="114" dirty="0">
                <a:solidFill>
                  <a:srgbClr val="2D2D2D"/>
                </a:solidFill>
                <a:latin typeface="Calibri"/>
                <a:cs typeface="Calibri"/>
              </a:rPr>
              <a:t> </a:t>
            </a:r>
            <a:r>
              <a:rPr sz="3200" spc="-20" dirty="0">
                <a:solidFill>
                  <a:srgbClr val="2B2B2B"/>
                </a:solidFill>
                <a:latin typeface="Calibri"/>
                <a:cs typeface="Calibri"/>
              </a:rPr>
              <a:t>similar.</a:t>
            </a:r>
            <a:r>
              <a:rPr sz="3200" spc="45" dirty="0">
                <a:solidFill>
                  <a:srgbClr val="2B2B2B"/>
                </a:solidFill>
                <a:latin typeface="Calibri"/>
                <a:cs typeface="Calibri"/>
              </a:rPr>
              <a:t> </a:t>
            </a:r>
            <a:endParaRPr lang="es-AR" sz="3200" spc="45" dirty="0" smtClean="0">
              <a:solidFill>
                <a:srgbClr val="2B2B2B"/>
              </a:solidFill>
              <a:latin typeface="Calibri"/>
              <a:cs typeface="Calibri"/>
            </a:endParaRPr>
          </a:p>
          <a:p>
            <a:pPr marL="18415" marR="5080" indent="-6350">
              <a:lnSpc>
                <a:spcPct val="100699"/>
              </a:lnSpc>
              <a:spcBef>
                <a:spcPts val="70"/>
              </a:spcBef>
            </a:pPr>
            <a:r>
              <a:rPr sz="3200" dirty="0" smtClean="0">
                <a:solidFill>
                  <a:srgbClr val="3A3A3A"/>
                </a:solidFill>
                <a:latin typeface="Calibri"/>
                <a:cs typeface="Calibri"/>
              </a:rPr>
              <a:t>4</a:t>
            </a:r>
            <a:r>
              <a:rPr sz="3200" dirty="0">
                <a:solidFill>
                  <a:srgbClr val="3A3A3A"/>
                </a:solidFill>
                <a:latin typeface="Calibri"/>
                <a:cs typeface="Calibri"/>
              </a:rPr>
              <a:t>)</a:t>
            </a:r>
            <a:r>
              <a:rPr sz="3200" spc="250" dirty="0">
                <a:solidFill>
                  <a:srgbClr val="3A3A3A"/>
                </a:solidFill>
                <a:latin typeface="Calibri"/>
                <a:cs typeface="Calibri"/>
              </a:rPr>
              <a:t> </a:t>
            </a:r>
            <a:r>
              <a:rPr sz="3200" spc="-10" dirty="0" err="1" smtClean="0">
                <a:solidFill>
                  <a:srgbClr val="313131"/>
                </a:solidFill>
                <a:latin typeface="Calibri"/>
                <a:cs typeface="Calibri"/>
              </a:rPr>
              <a:t>Acuerdo</a:t>
            </a:r>
            <a:r>
              <a:rPr lang="es-AR" sz="3200" spc="-10" dirty="0" smtClean="0">
                <a:solidFill>
                  <a:srgbClr val="313131"/>
                </a:solidFill>
                <a:latin typeface="Calibri"/>
                <a:cs typeface="Calibri"/>
              </a:rPr>
              <a:t> sobre costas</a:t>
            </a:r>
            <a:r>
              <a:rPr sz="3200" spc="-10" dirty="0" smtClean="0">
                <a:solidFill>
                  <a:srgbClr val="313131"/>
                </a:solidFill>
                <a:latin typeface="Calibri"/>
                <a:cs typeface="Calibri"/>
              </a:rPr>
              <a:t>.</a:t>
            </a:r>
            <a:endParaRPr sz="3200" dirty="0">
              <a:latin typeface="Calibri"/>
              <a:cs typeface="Calibri"/>
            </a:endParaRPr>
          </a:p>
        </p:txBody>
      </p:sp>
      <p:sp>
        <p:nvSpPr>
          <p:cNvPr id="9" name="object 9"/>
          <p:cNvSpPr txBox="1"/>
          <p:nvPr/>
        </p:nvSpPr>
        <p:spPr>
          <a:xfrm>
            <a:off x="10628816" y="6280301"/>
            <a:ext cx="3258185" cy="654050"/>
          </a:xfrm>
          <a:prstGeom prst="rect">
            <a:avLst/>
          </a:prstGeom>
        </p:spPr>
        <p:txBody>
          <a:bodyPr vert="horz" wrap="square" lIns="0" tIns="15240" rIns="0" bIns="0" rtlCol="0">
            <a:spAutoFit/>
          </a:bodyPr>
          <a:lstStyle/>
          <a:p>
            <a:pPr marL="12700">
              <a:lnSpc>
                <a:spcPct val="100000"/>
              </a:lnSpc>
              <a:spcBef>
                <a:spcPts val="120"/>
              </a:spcBef>
            </a:pPr>
            <a:r>
              <a:rPr sz="4100" spc="-35" dirty="0" err="1">
                <a:solidFill>
                  <a:srgbClr val="004D85"/>
                </a:solidFill>
                <a:latin typeface="Cambria"/>
                <a:cs typeface="Cambria"/>
              </a:rPr>
              <a:t>Excepciones</a:t>
            </a:r>
            <a:r>
              <a:rPr sz="4100" spc="-100" dirty="0">
                <a:solidFill>
                  <a:srgbClr val="004D85"/>
                </a:solidFill>
                <a:latin typeface="Cambria"/>
                <a:cs typeface="Cambria"/>
              </a:rPr>
              <a:t> </a:t>
            </a:r>
            <a:endParaRPr sz="4100" dirty="0">
              <a:latin typeface="Cambria"/>
              <a:cs typeface="Cambria"/>
            </a:endParaRPr>
          </a:p>
        </p:txBody>
      </p:sp>
      <p:sp>
        <p:nvSpPr>
          <p:cNvPr id="10" name="object 10"/>
          <p:cNvSpPr txBox="1"/>
          <p:nvPr/>
        </p:nvSpPr>
        <p:spPr>
          <a:xfrm>
            <a:off x="10613717" y="7466368"/>
            <a:ext cx="7999095" cy="1501117"/>
          </a:xfrm>
          <a:prstGeom prst="rect">
            <a:avLst/>
          </a:prstGeom>
        </p:spPr>
        <p:txBody>
          <a:bodyPr vert="horz" wrap="square" lIns="0" tIns="8890" rIns="0" bIns="0" rtlCol="0">
            <a:spAutoFit/>
          </a:bodyPr>
          <a:lstStyle/>
          <a:p>
            <a:pPr marL="12700" marR="5080" indent="5080">
              <a:lnSpc>
                <a:spcPct val="100699"/>
              </a:lnSpc>
              <a:spcBef>
                <a:spcPts val="70"/>
              </a:spcBef>
            </a:pPr>
            <a:r>
              <a:rPr sz="3200" dirty="0">
                <a:solidFill>
                  <a:schemeClr val="tx1"/>
                </a:solidFill>
                <a:latin typeface="Calibri"/>
                <a:cs typeface="Calibri"/>
              </a:rPr>
              <a:t>A</a:t>
            </a:r>
            <a:r>
              <a:rPr sz="3200" spc="80" dirty="0">
                <a:solidFill>
                  <a:srgbClr val="93A3BF"/>
                </a:solidFill>
                <a:latin typeface="Calibri"/>
                <a:cs typeface="Calibri"/>
              </a:rPr>
              <a:t> </a:t>
            </a:r>
            <a:r>
              <a:rPr sz="3200" spc="65" dirty="0">
                <a:solidFill>
                  <a:srgbClr val="3D3D3D"/>
                </a:solidFill>
                <a:latin typeface="Calibri"/>
                <a:cs typeface="Calibri"/>
              </a:rPr>
              <a:t>la</a:t>
            </a:r>
            <a:r>
              <a:rPr sz="3200" spc="-70" dirty="0">
                <a:solidFill>
                  <a:srgbClr val="3D3D3D"/>
                </a:solidFill>
                <a:latin typeface="Calibri"/>
                <a:cs typeface="Calibri"/>
              </a:rPr>
              <a:t> </a:t>
            </a:r>
            <a:r>
              <a:rPr sz="3200" dirty="0">
                <a:solidFill>
                  <a:srgbClr val="262626"/>
                </a:solidFill>
                <a:latin typeface="Calibri"/>
                <a:cs typeface="Calibri"/>
              </a:rPr>
              <a:t>peticionante:</a:t>
            </a:r>
            <a:r>
              <a:rPr sz="3200" spc="95" dirty="0">
                <a:solidFill>
                  <a:srgbClr val="262626"/>
                </a:solidFill>
                <a:latin typeface="Calibri"/>
                <a:cs typeface="Calibri"/>
              </a:rPr>
              <a:t> </a:t>
            </a:r>
            <a:r>
              <a:rPr sz="3200" spc="95" dirty="0">
                <a:solidFill>
                  <a:srgbClr val="2D2D2D"/>
                </a:solidFill>
                <a:latin typeface="Calibri"/>
                <a:cs typeface="Calibri"/>
              </a:rPr>
              <a:t>caso</a:t>
            </a:r>
            <a:r>
              <a:rPr sz="3200" spc="-90" dirty="0">
                <a:solidFill>
                  <a:srgbClr val="2D2D2D"/>
                </a:solidFill>
                <a:latin typeface="Calibri"/>
                <a:cs typeface="Calibri"/>
              </a:rPr>
              <a:t> </a:t>
            </a:r>
            <a:r>
              <a:rPr sz="3200" spc="75" dirty="0">
                <a:solidFill>
                  <a:schemeClr val="tx1"/>
                </a:solidFill>
                <a:latin typeface="Calibri"/>
                <a:cs typeface="Calibri"/>
              </a:rPr>
              <a:t>de</a:t>
            </a:r>
            <a:r>
              <a:rPr sz="3200" spc="-50" dirty="0">
                <a:solidFill>
                  <a:srgbClr val="42607E"/>
                </a:solidFill>
                <a:latin typeface="Calibri"/>
                <a:cs typeface="Calibri"/>
              </a:rPr>
              <a:t> </a:t>
            </a:r>
            <a:r>
              <a:rPr sz="3200" dirty="0">
                <a:solidFill>
                  <a:srgbClr val="2F2F2F"/>
                </a:solidFill>
                <a:latin typeface="Calibri"/>
                <a:cs typeface="Calibri"/>
              </a:rPr>
              <a:t>abuso</a:t>
            </a:r>
            <a:r>
              <a:rPr sz="3200" spc="-55" dirty="0">
                <a:solidFill>
                  <a:srgbClr val="2F2F2F"/>
                </a:solidFill>
                <a:latin typeface="Calibri"/>
                <a:cs typeface="Calibri"/>
              </a:rPr>
              <a:t> </a:t>
            </a:r>
            <a:r>
              <a:rPr sz="3200" dirty="0">
                <a:solidFill>
                  <a:srgbClr val="2A2A2A"/>
                </a:solidFill>
                <a:latin typeface="Calibri"/>
                <a:cs typeface="Calibri"/>
              </a:rPr>
              <a:t>del</a:t>
            </a:r>
            <a:r>
              <a:rPr sz="3200" spc="40" dirty="0">
                <a:solidFill>
                  <a:srgbClr val="2A2A2A"/>
                </a:solidFill>
                <a:latin typeface="Calibri"/>
                <a:cs typeface="Calibri"/>
              </a:rPr>
              <a:t> </a:t>
            </a:r>
            <a:r>
              <a:rPr sz="3200" dirty="0">
                <a:solidFill>
                  <a:srgbClr val="2F2F2F"/>
                </a:solidFill>
                <a:latin typeface="Calibri"/>
                <a:cs typeface="Calibri"/>
              </a:rPr>
              <a:t>derecho</a:t>
            </a:r>
            <a:r>
              <a:rPr sz="3200" spc="-20" dirty="0">
                <a:solidFill>
                  <a:srgbClr val="2F2F2F"/>
                </a:solidFill>
                <a:latin typeface="Calibri"/>
                <a:cs typeface="Calibri"/>
              </a:rPr>
              <a:t> </a:t>
            </a:r>
            <a:r>
              <a:rPr sz="3200" dirty="0">
                <a:solidFill>
                  <a:srgbClr val="242424"/>
                </a:solidFill>
                <a:latin typeface="Calibri"/>
                <a:cs typeface="Calibri"/>
              </a:rPr>
              <a:t>(</a:t>
            </a:r>
            <a:r>
              <a:rPr sz="3200" dirty="0" err="1">
                <a:solidFill>
                  <a:srgbClr val="242424"/>
                </a:solidFill>
                <a:latin typeface="Calibri"/>
                <a:cs typeface="Calibri"/>
              </a:rPr>
              <a:t>excepto</a:t>
            </a:r>
            <a:r>
              <a:rPr sz="3200" spc="10" dirty="0">
                <a:solidFill>
                  <a:srgbClr val="242424"/>
                </a:solidFill>
                <a:latin typeface="Calibri"/>
                <a:cs typeface="Calibri"/>
              </a:rPr>
              <a:t> </a:t>
            </a:r>
            <a:r>
              <a:rPr lang="es-AR" sz="3200" spc="10" dirty="0" smtClean="0">
                <a:solidFill>
                  <a:srgbClr val="242424"/>
                </a:solidFill>
                <a:latin typeface="Calibri"/>
                <a:cs typeface="Calibri"/>
              </a:rPr>
              <a:t>parte actora </a:t>
            </a:r>
            <a:r>
              <a:rPr sz="3200" dirty="0" smtClean="0">
                <a:solidFill>
                  <a:srgbClr val="313131"/>
                </a:solidFill>
                <a:latin typeface="Calibri"/>
                <a:cs typeface="Calibri"/>
              </a:rPr>
              <a:t>NNA/PCRD</a:t>
            </a:r>
            <a:r>
              <a:rPr sz="3200" dirty="0">
                <a:solidFill>
                  <a:srgbClr val="313131"/>
                </a:solidFill>
                <a:latin typeface="Calibri"/>
                <a:cs typeface="Calibri"/>
              </a:rPr>
              <a:t>:</a:t>
            </a:r>
            <a:r>
              <a:rPr sz="3200" spc="90" dirty="0">
                <a:solidFill>
                  <a:srgbClr val="313131"/>
                </a:solidFill>
                <a:latin typeface="Calibri"/>
                <a:cs typeface="Calibri"/>
              </a:rPr>
              <a:t> </a:t>
            </a:r>
            <a:r>
              <a:rPr sz="3200" spc="-25" dirty="0">
                <a:solidFill>
                  <a:srgbClr val="2D2D2D"/>
                </a:solidFill>
                <a:latin typeface="Calibri"/>
                <a:cs typeface="Calibri"/>
              </a:rPr>
              <a:t>se </a:t>
            </a:r>
            <a:r>
              <a:rPr sz="3200" dirty="0">
                <a:solidFill>
                  <a:srgbClr val="282828"/>
                </a:solidFill>
                <a:latin typeface="Calibri"/>
                <a:cs typeface="Calibri"/>
              </a:rPr>
              <a:t>impone</a:t>
            </a:r>
            <a:r>
              <a:rPr sz="3200" spc="10" dirty="0">
                <a:solidFill>
                  <a:srgbClr val="282828"/>
                </a:solidFill>
                <a:latin typeface="Calibri"/>
                <a:cs typeface="Calibri"/>
              </a:rPr>
              <a:t> </a:t>
            </a:r>
            <a:r>
              <a:rPr sz="3200" dirty="0">
                <a:solidFill>
                  <a:srgbClr val="363636"/>
                </a:solidFill>
                <a:latin typeface="Calibri"/>
                <a:cs typeface="Calibri"/>
              </a:rPr>
              <a:t>al</a:t>
            </a:r>
            <a:r>
              <a:rPr sz="3200" spc="-80" dirty="0">
                <a:solidFill>
                  <a:srgbClr val="363636"/>
                </a:solidFill>
                <a:latin typeface="Calibri"/>
                <a:cs typeface="Calibri"/>
              </a:rPr>
              <a:t> </a:t>
            </a:r>
            <a:r>
              <a:rPr sz="3200" spc="-10" dirty="0" err="1" smtClean="0">
                <a:solidFill>
                  <a:srgbClr val="262626"/>
                </a:solidFill>
                <a:latin typeface="Calibri"/>
                <a:cs typeface="Calibri"/>
              </a:rPr>
              <a:t>representante</a:t>
            </a:r>
            <a:r>
              <a:rPr lang="es-AR" sz="3200" spc="-10" dirty="0" smtClean="0">
                <a:solidFill>
                  <a:srgbClr val="262626"/>
                </a:solidFill>
                <a:latin typeface="Calibri"/>
                <a:cs typeface="Calibri"/>
              </a:rPr>
              <a:t> o figura de apoyo</a:t>
            </a:r>
            <a:r>
              <a:rPr sz="3200" spc="-10" dirty="0" smtClean="0">
                <a:solidFill>
                  <a:srgbClr val="262626"/>
                </a:solidFill>
                <a:latin typeface="Calibri"/>
                <a:cs typeface="Calibri"/>
              </a:rPr>
              <a:t>).</a:t>
            </a:r>
            <a:endParaRPr sz="32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66176" y="3612455"/>
            <a:ext cx="8795543" cy="549721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5" name="object 5"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14D82"/>
                </a:solidFill>
              </a:rPr>
              <a:t>Procesos</a:t>
            </a:r>
            <a:r>
              <a:rPr sz="5500" spc="-245" dirty="0">
                <a:solidFill>
                  <a:srgbClr val="014D82"/>
                </a:solidFill>
              </a:rPr>
              <a:t> </a:t>
            </a:r>
            <a:r>
              <a:rPr sz="5500" spc="-50" dirty="0">
                <a:solidFill>
                  <a:srgbClr val="005090"/>
                </a:solidFill>
              </a:rPr>
              <a:t>de</a:t>
            </a:r>
            <a:r>
              <a:rPr sz="5500" spc="-254" dirty="0">
                <a:solidFill>
                  <a:srgbClr val="005090"/>
                </a:solidFill>
              </a:rPr>
              <a:t> </a:t>
            </a:r>
            <a:r>
              <a:rPr sz="5500" spc="-10" dirty="0">
                <a:solidFill>
                  <a:srgbClr val="034F85"/>
                </a:solidFill>
              </a:rPr>
              <a:t>Alimentos</a:t>
            </a:r>
            <a:endParaRPr sz="5500"/>
          </a:p>
        </p:txBody>
      </p:sp>
      <p:sp>
        <p:nvSpPr>
          <p:cNvPr id="6" name="object 6"/>
          <p:cNvSpPr txBox="1"/>
          <p:nvPr/>
        </p:nvSpPr>
        <p:spPr>
          <a:xfrm>
            <a:off x="920983" y="3515988"/>
            <a:ext cx="7135495" cy="1219200"/>
          </a:xfrm>
          <a:prstGeom prst="rect">
            <a:avLst/>
          </a:prstGeom>
        </p:spPr>
        <p:txBody>
          <a:bodyPr vert="horz" wrap="square" lIns="0" tIns="83820" rIns="0" bIns="0" rtlCol="0">
            <a:spAutoFit/>
          </a:bodyPr>
          <a:lstStyle/>
          <a:p>
            <a:pPr marL="12700" marR="5080" indent="15240">
              <a:lnSpc>
                <a:spcPts val="4450"/>
              </a:lnSpc>
              <a:spcBef>
                <a:spcPts val="660"/>
              </a:spcBef>
            </a:pPr>
            <a:r>
              <a:rPr sz="4100" spc="60" dirty="0">
                <a:solidFill>
                  <a:srgbClr val="014F80"/>
                </a:solidFill>
                <a:latin typeface="Times New Roman"/>
                <a:cs typeface="Times New Roman"/>
              </a:rPr>
              <a:t>Principios</a:t>
            </a:r>
            <a:r>
              <a:rPr sz="4100" spc="320" dirty="0">
                <a:solidFill>
                  <a:srgbClr val="014F80"/>
                </a:solidFill>
                <a:latin typeface="Times New Roman"/>
                <a:cs typeface="Times New Roman"/>
              </a:rPr>
              <a:t> </a:t>
            </a:r>
            <a:r>
              <a:rPr sz="4100" dirty="0">
                <a:solidFill>
                  <a:srgbClr val="005085"/>
                </a:solidFill>
                <a:latin typeface="Times New Roman"/>
                <a:cs typeface="Times New Roman"/>
              </a:rPr>
              <a:t>rectores</a:t>
            </a:r>
            <a:r>
              <a:rPr sz="4100" spc="125" dirty="0">
                <a:solidFill>
                  <a:srgbClr val="005085"/>
                </a:solidFill>
                <a:latin typeface="Times New Roman"/>
                <a:cs typeface="Times New Roman"/>
              </a:rPr>
              <a:t> </a:t>
            </a:r>
            <a:r>
              <a:rPr sz="4100" spc="70" dirty="0">
                <a:solidFill>
                  <a:srgbClr val="0E5D87"/>
                </a:solidFill>
                <a:latin typeface="Times New Roman"/>
                <a:cs typeface="Times New Roman"/>
              </a:rPr>
              <a:t>esbozados</a:t>
            </a:r>
            <a:r>
              <a:rPr sz="4100" spc="150" dirty="0">
                <a:solidFill>
                  <a:srgbClr val="0E5D87"/>
                </a:solidFill>
                <a:latin typeface="Times New Roman"/>
                <a:cs typeface="Times New Roman"/>
              </a:rPr>
              <a:t> </a:t>
            </a:r>
            <a:r>
              <a:rPr sz="4100" spc="90" dirty="0">
                <a:solidFill>
                  <a:srgbClr val="014B75"/>
                </a:solidFill>
                <a:latin typeface="Times New Roman"/>
                <a:cs typeface="Times New Roman"/>
              </a:rPr>
              <a:t>en </a:t>
            </a:r>
            <a:r>
              <a:rPr sz="4100" dirty="0">
                <a:solidFill>
                  <a:srgbClr val="085280"/>
                </a:solidFill>
                <a:latin typeface="Times New Roman"/>
                <a:cs typeface="Times New Roman"/>
              </a:rPr>
              <a:t>Mendoza</a:t>
            </a:r>
            <a:r>
              <a:rPr sz="4100" spc="455" dirty="0">
                <a:solidFill>
                  <a:srgbClr val="085280"/>
                </a:solidFill>
                <a:latin typeface="Times New Roman"/>
                <a:cs typeface="Times New Roman"/>
              </a:rPr>
              <a:t> </a:t>
            </a:r>
            <a:r>
              <a:rPr sz="4100" spc="70" dirty="0">
                <a:solidFill>
                  <a:srgbClr val="004D8C"/>
                </a:solidFill>
                <a:latin typeface="Times New Roman"/>
                <a:cs typeface="Times New Roman"/>
              </a:rPr>
              <a:t>por</a:t>
            </a:r>
            <a:r>
              <a:rPr sz="4100" spc="25" dirty="0">
                <a:solidFill>
                  <a:srgbClr val="004D8C"/>
                </a:solidFill>
                <a:latin typeface="Times New Roman"/>
                <a:cs typeface="Times New Roman"/>
              </a:rPr>
              <a:t> </a:t>
            </a:r>
            <a:r>
              <a:rPr sz="4100" dirty="0">
                <a:solidFill>
                  <a:srgbClr val="005090"/>
                </a:solidFill>
                <a:latin typeface="Times New Roman"/>
                <a:cs typeface="Times New Roman"/>
              </a:rPr>
              <a:t>la</a:t>
            </a:r>
            <a:r>
              <a:rPr sz="4100" spc="-35" dirty="0">
                <a:solidFill>
                  <a:srgbClr val="005090"/>
                </a:solidFill>
                <a:latin typeface="Times New Roman"/>
                <a:cs typeface="Times New Roman"/>
              </a:rPr>
              <a:t> </a:t>
            </a:r>
            <a:r>
              <a:rPr sz="4100" spc="40" dirty="0">
                <a:solidFill>
                  <a:srgbClr val="005089"/>
                </a:solidFill>
                <a:latin typeface="Times New Roman"/>
                <a:cs typeface="Times New Roman"/>
              </a:rPr>
              <a:t>Cámara:</a:t>
            </a:r>
            <a:endParaRPr sz="4100" dirty="0">
              <a:latin typeface="Times New Roman"/>
              <a:cs typeface="Times New Roman"/>
            </a:endParaRPr>
          </a:p>
        </p:txBody>
      </p:sp>
      <p:sp>
        <p:nvSpPr>
          <p:cNvPr id="8" name="object 8"/>
          <p:cNvSpPr txBox="1"/>
          <p:nvPr/>
        </p:nvSpPr>
        <p:spPr>
          <a:xfrm>
            <a:off x="1060450" y="5115208"/>
            <a:ext cx="8763168" cy="2491707"/>
          </a:xfrm>
          <a:prstGeom prst="rect">
            <a:avLst/>
          </a:prstGeom>
        </p:spPr>
        <p:txBody>
          <a:bodyPr vert="horz" wrap="square" lIns="0" tIns="29209" rIns="0" bIns="0" rtlCol="0">
            <a:spAutoFit/>
          </a:bodyPr>
          <a:lstStyle/>
          <a:p>
            <a:pPr marL="1905" marR="5080">
              <a:lnSpc>
                <a:spcPts val="3220"/>
              </a:lnSpc>
              <a:spcBef>
                <a:spcPts val="229"/>
              </a:spcBef>
              <a:buSzPct val="68518"/>
              <a:tabLst>
                <a:tab pos="219710" algn="l"/>
              </a:tabLst>
            </a:pPr>
            <a:r>
              <a:rPr lang="es-AR" sz="2800" b="1" spc="45" dirty="0" smtClean="0">
                <a:solidFill>
                  <a:srgbClr val="313131"/>
                </a:solidFill>
                <a:latin typeface="Cambria" panose="02040503050406030204" pitchFamily="18" charset="0"/>
                <a:ea typeface="Cambria" panose="02040503050406030204" pitchFamily="18" charset="0"/>
                <a:cs typeface="Calibri"/>
              </a:rPr>
              <a:t>-  </a:t>
            </a:r>
            <a:r>
              <a:rPr sz="2800" b="1" spc="45" dirty="0" smtClean="0">
                <a:solidFill>
                  <a:srgbClr val="313131"/>
                </a:solidFill>
                <a:latin typeface="Cambria" panose="02040503050406030204" pitchFamily="18" charset="0"/>
                <a:ea typeface="Cambria" panose="02040503050406030204" pitchFamily="18" charset="0"/>
                <a:cs typeface="Calibri"/>
              </a:rPr>
              <a:t> </a:t>
            </a:r>
            <a:r>
              <a:rPr sz="2800" b="1" spc="105" dirty="0">
                <a:solidFill>
                  <a:srgbClr val="313131"/>
                </a:solidFill>
                <a:latin typeface="Cambria" panose="02040503050406030204" pitchFamily="18" charset="0"/>
                <a:ea typeface="Cambria" panose="02040503050406030204" pitchFamily="18" charset="0"/>
                <a:cs typeface="Calibri"/>
              </a:rPr>
              <a:t>La</a:t>
            </a:r>
            <a:r>
              <a:rPr sz="2800" b="1" spc="-204" dirty="0">
                <a:solidFill>
                  <a:srgbClr val="313131"/>
                </a:solidFill>
                <a:latin typeface="Cambria" panose="02040503050406030204" pitchFamily="18" charset="0"/>
                <a:ea typeface="Cambria" panose="02040503050406030204" pitchFamily="18" charset="0"/>
                <a:cs typeface="Calibri"/>
              </a:rPr>
              <a:t> </a:t>
            </a:r>
            <a:r>
              <a:rPr sz="2800" b="1" dirty="0" err="1">
                <a:solidFill>
                  <a:srgbClr val="2B2B2B"/>
                </a:solidFill>
                <a:latin typeface="Cambria" panose="02040503050406030204" pitchFamily="18" charset="0"/>
                <a:ea typeface="Cambria" panose="02040503050406030204" pitchFamily="18" charset="0"/>
                <a:cs typeface="Calibri"/>
              </a:rPr>
              <a:t>regla</a:t>
            </a:r>
            <a:r>
              <a:rPr sz="2800" b="1" spc="-20" dirty="0">
                <a:solidFill>
                  <a:srgbClr val="2B2B2B"/>
                </a:solidFill>
                <a:latin typeface="Cambria" panose="02040503050406030204" pitchFamily="18" charset="0"/>
                <a:ea typeface="Cambria" panose="02040503050406030204" pitchFamily="18" charset="0"/>
                <a:cs typeface="Calibri"/>
              </a:rPr>
              <a:t> </a:t>
            </a:r>
            <a:r>
              <a:rPr lang="es-AR" sz="2800" b="1" spc="-40" dirty="0" smtClean="0">
                <a:solidFill>
                  <a:srgbClr val="2F2F2F"/>
                </a:solidFill>
                <a:latin typeface="Cambria" panose="02040503050406030204" pitchFamily="18" charset="0"/>
                <a:ea typeface="Cambria" panose="02040503050406030204" pitchFamily="18" charset="0"/>
                <a:cs typeface="Calibri"/>
              </a:rPr>
              <a:t>continúa s</a:t>
            </a:r>
            <a:r>
              <a:rPr sz="2800" b="1" dirty="0" err="1" smtClean="0">
                <a:solidFill>
                  <a:srgbClr val="313131"/>
                </a:solidFill>
                <a:latin typeface="Cambria" panose="02040503050406030204" pitchFamily="18" charset="0"/>
                <a:ea typeface="Cambria" panose="02040503050406030204" pitchFamily="18" charset="0"/>
                <a:cs typeface="Calibri"/>
              </a:rPr>
              <a:t>iendo</a:t>
            </a:r>
            <a:r>
              <a:rPr sz="2800" b="1" spc="45" dirty="0" smtClean="0">
                <a:solidFill>
                  <a:srgbClr val="313131"/>
                </a:solidFill>
                <a:latin typeface="Cambria" panose="02040503050406030204" pitchFamily="18" charset="0"/>
                <a:ea typeface="Cambria" panose="02040503050406030204" pitchFamily="18" charset="0"/>
                <a:cs typeface="Calibri"/>
              </a:rPr>
              <a:t> </a:t>
            </a:r>
            <a:r>
              <a:rPr sz="2800" b="1" dirty="0">
                <a:solidFill>
                  <a:srgbClr val="3A3A3A"/>
                </a:solidFill>
                <a:latin typeface="Cambria" panose="02040503050406030204" pitchFamily="18" charset="0"/>
                <a:ea typeface="Cambria" panose="02040503050406030204" pitchFamily="18" charset="0"/>
                <a:cs typeface="Calibri"/>
              </a:rPr>
              <a:t>la</a:t>
            </a:r>
            <a:r>
              <a:rPr sz="2800" b="1" spc="-155" dirty="0">
                <a:solidFill>
                  <a:srgbClr val="3A3A3A"/>
                </a:solidFill>
                <a:latin typeface="Cambria" panose="02040503050406030204" pitchFamily="18" charset="0"/>
                <a:ea typeface="Cambria" panose="02040503050406030204" pitchFamily="18" charset="0"/>
                <a:cs typeface="Calibri"/>
              </a:rPr>
              <a:t> </a:t>
            </a:r>
            <a:r>
              <a:rPr sz="2800" b="1" dirty="0">
                <a:solidFill>
                  <a:srgbClr val="343434"/>
                </a:solidFill>
                <a:latin typeface="Cambria" panose="02040503050406030204" pitchFamily="18" charset="0"/>
                <a:ea typeface="Cambria" panose="02040503050406030204" pitchFamily="18" charset="0"/>
                <a:cs typeface="Calibri"/>
              </a:rPr>
              <a:t>imposición</a:t>
            </a:r>
            <a:r>
              <a:rPr sz="2800" b="1" spc="150" dirty="0">
                <a:solidFill>
                  <a:srgbClr val="343434"/>
                </a:solidFill>
                <a:latin typeface="Cambria" panose="02040503050406030204" pitchFamily="18" charset="0"/>
                <a:ea typeface="Cambria" panose="02040503050406030204" pitchFamily="18" charset="0"/>
                <a:cs typeface="Calibri"/>
              </a:rPr>
              <a:t> </a:t>
            </a:r>
            <a:r>
              <a:rPr sz="2800" b="1" dirty="0">
                <a:solidFill>
                  <a:srgbClr val="343434"/>
                </a:solidFill>
                <a:latin typeface="Cambria" panose="02040503050406030204" pitchFamily="18" charset="0"/>
                <a:ea typeface="Cambria" panose="02040503050406030204" pitchFamily="18" charset="0"/>
                <a:cs typeface="Calibri"/>
              </a:rPr>
              <a:t>de</a:t>
            </a:r>
            <a:r>
              <a:rPr sz="2800" b="1" spc="70" dirty="0">
                <a:solidFill>
                  <a:srgbClr val="343434"/>
                </a:solidFill>
                <a:latin typeface="Cambria" panose="02040503050406030204" pitchFamily="18" charset="0"/>
                <a:ea typeface="Cambria" panose="02040503050406030204" pitchFamily="18" charset="0"/>
                <a:cs typeface="Calibri"/>
              </a:rPr>
              <a:t> </a:t>
            </a:r>
            <a:r>
              <a:rPr sz="2800" b="1" dirty="0">
                <a:solidFill>
                  <a:srgbClr val="313131"/>
                </a:solidFill>
                <a:latin typeface="Cambria" panose="02040503050406030204" pitchFamily="18" charset="0"/>
                <a:ea typeface="Cambria" panose="02040503050406030204" pitchFamily="18" charset="0"/>
                <a:cs typeface="Calibri"/>
              </a:rPr>
              <a:t>costas</a:t>
            </a:r>
            <a:r>
              <a:rPr sz="2800" b="1" spc="204" dirty="0">
                <a:solidFill>
                  <a:srgbClr val="313131"/>
                </a:solidFill>
                <a:latin typeface="Cambria" panose="02040503050406030204" pitchFamily="18" charset="0"/>
                <a:ea typeface="Cambria" panose="02040503050406030204" pitchFamily="18" charset="0"/>
                <a:cs typeface="Calibri"/>
              </a:rPr>
              <a:t> </a:t>
            </a:r>
            <a:r>
              <a:rPr sz="2800" b="1" spc="-25" dirty="0">
                <a:solidFill>
                  <a:srgbClr val="363636"/>
                </a:solidFill>
                <a:latin typeface="Cambria" panose="02040503050406030204" pitchFamily="18" charset="0"/>
                <a:ea typeface="Cambria" panose="02040503050406030204" pitchFamily="18" charset="0"/>
                <a:cs typeface="Calibri"/>
              </a:rPr>
              <a:t>al </a:t>
            </a:r>
            <a:r>
              <a:rPr sz="2800" b="1" spc="-55" dirty="0">
                <a:solidFill>
                  <a:srgbClr val="2D2D2D"/>
                </a:solidFill>
                <a:latin typeface="Cambria" panose="02040503050406030204" pitchFamily="18" charset="0"/>
                <a:ea typeface="Cambria" panose="02040503050406030204" pitchFamily="18" charset="0"/>
                <a:cs typeface="Calibri"/>
              </a:rPr>
              <a:t>alimentante</a:t>
            </a:r>
            <a:r>
              <a:rPr sz="2800" b="1" spc="35" dirty="0">
                <a:solidFill>
                  <a:srgbClr val="2D2D2D"/>
                </a:solidFill>
                <a:latin typeface="Cambria" panose="02040503050406030204" pitchFamily="18" charset="0"/>
                <a:ea typeface="Cambria" panose="02040503050406030204" pitchFamily="18" charset="0"/>
                <a:cs typeface="Calibri"/>
              </a:rPr>
              <a:t> </a:t>
            </a:r>
            <a:r>
              <a:rPr sz="2800" b="1" spc="-10" dirty="0">
                <a:solidFill>
                  <a:srgbClr val="2D2D2D"/>
                </a:solidFill>
                <a:latin typeface="Cambria" panose="02040503050406030204" pitchFamily="18" charset="0"/>
                <a:ea typeface="Cambria" panose="02040503050406030204" pitchFamily="18" charset="0"/>
                <a:cs typeface="Calibri"/>
              </a:rPr>
              <a:t>obligado</a:t>
            </a:r>
            <a:r>
              <a:rPr sz="2800" b="1" spc="25" dirty="0">
                <a:solidFill>
                  <a:srgbClr val="2D2D2D"/>
                </a:solidFill>
                <a:latin typeface="Cambria" panose="02040503050406030204" pitchFamily="18" charset="0"/>
                <a:ea typeface="Cambria" panose="02040503050406030204" pitchFamily="18" charset="0"/>
                <a:cs typeface="Calibri"/>
              </a:rPr>
              <a:t> </a:t>
            </a:r>
            <a:r>
              <a:rPr sz="2800" b="1" spc="-95" dirty="0">
                <a:solidFill>
                  <a:srgbClr val="363636"/>
                </a:solidFill>
                <a:latin typeface="Cambria" panose="02040503050406030204" pitchFamily="18" charset="0"/>
                <a:ea typeface="Cambria" panose="02040503050406030204" pitchFamily="18" charset="0"/>
                <a:cs typeface="Calibri"/>
              </a:rPr>
              <a:t>al</a:t>
            </a:r>
            <a:r>
              <a:rPr sz="2800" b="1" spc="-85" dirty="0">
                <a:solidFill>
                  <a:srgbClr val="363636"/>
                </a:solidFill>
                <a:latin typeface="Cambria" panose="02040503050406030204" pitchFamily="18" charset="0"/>
                <a:ea typeface="Cambria" panose="02040503050406030204" pitchFamily="18" charset="0"/>
                <a:cs typeface="Calibri"/>
              </a:rPr>
              <a:t> </a:t>
            </a:r>
            <a:r>
              <a:rPr sz="2800" b="1" spc="-10" dirty="0">
                <a:solidFill>
                  <a:srgbClr val="2F2F2F"/>
                </a:solidFill>
                <a:latin typeface="Cambria" panose="02040503050406030204" pitchFamily="18" charset="0"/>
                <a:ea typeface="Cambria" panose="02040503050406030204" pitchFamily="18" charset="0"/>
                <a:cs typeface="Calibri"/>
              </a:rPr>
              <a:t>pago.</a:t>
            </a:r>
            <a:endParaRPr sz="2800" b="1" dirty="0">
              <a:latin typeface="Cambria" panose="02040503050406030204" pitchFamily="18" charset="0"/>
              <a:ea typeface="Cambria" panose="02040503050406030204" pitchFamily="18" charset="0"/>
              <a:cs typeface="Calibri"/>
            </a:endParaRPr>
          </a:p>
          <a:p>
            <a:pPr marR="222250">
              <a:lnSpc>
                <a:spcPts val="3220"/>
              </a:lnSpc>
              <a:spcBef>
                <a:spcPts val="1595"/>
              </a:spcBef>
              <a:buSzPct val="62962"/>
              <a:tabLst>
                <a:tab pos="193675" algn="l"/>
              </a:tabLst>
            </a:pPr>
            <a:r>
              <a:rPr lang="es-AR" sz="2800" b="1" spc="105" dirty="0" smtClean="0">
                <a:solidFill>
                  <a:srgbClr val="363636"/>
                </a:solidFill>
                <a:latin typeface="Cambria" panose="02040503050406030204" pitchFamily="18" charset="0"/>
                <a:ea typeface="Cambria" panose="02040503050406030204" pitchFamily="18" charset="0"/>
                <a:cs typeface="Calibri"/>
              </a:rPr>
              <a:t>-  L</a:t>
            </a:r>
            <a:r>
              <a:rPr sz="2800" b="1" spc="105" dirty="0" smtClean="0">
                <a:solidFill>
                  <a:srgbClr val="363636"/>
                </a:solidFill>
                <a:latin typeface="Cambria" panose="02040503050406030204" pitchFamily="18" charset="0"/>
                <a:ea typeface="Cambria" panose="02040503050406030204" pitchFamily="18" charset="0"/>
                <a:cs typeface="Calibri"/>
              </a:rPr>
              <a:t>a</a:t>
            </a:r>
            <a:r>
              <a:rPr sz="2800" b="1" spc="-114" dirty="0" smtClean="0">
                <a:solidFill>
                  <a:srgbClr val="363636"/>
                </a:solidFill>
                <a:latin typeface="Cambria" panose="02040503050406030204" pitchFamily="18" charset="0"/>
                <a:ea typeface="Cambria" panose="02040503050406030204" pitchFamily="18" charset="0"/>
                <a:cs typeface="Calibri"/>
              </a:rPr>
              <a:t> </a:t>
            </a:r>
            <a:r>
              <a:rPr sz="2800" b="1" dirty="0">
                <a:solidFill>
                  <a:srgbClr val="282828"/>
                </a:solidFill>
                <a:latin typeface="Cambria" panose="02040503050406030204" pitchFamily="18" charset="0"/>
                <a:ea typeface="Cambria" panose="02040503050406030204" pitchFamily="18" charset="0"/>
                <a:cs typeface="Calibri"/>
              </a:rPr>
              <a:t>aplicación</a:t>
            </a:r>
            <a:r>
              <a:rPr sz="2800" b="1" spc="160" dirty="0">
                <a:solidFill>
                  <a:srgbClr val="282828"/>
                </a:solidFill>
                <a:latin typeface="Cambria" panose="02040503050406030204" pitchFamily="18" charset="0"/>
                <a:ea typeface="Cambria" panose="02040503050406030204" pitchFamily="18" charset="0"/>
                <a:cs typeface="Calibri"/>
              </a:rPr>
              <a:t> </a:t>
            </a:r>
            <a:r>
              <a:rPr sz="2800" b="1" dirty="0">
                <a:solidFill>
                  <a:srgbClr val="363636"/>
                </a:solidFill>
                <a:latin typeface="Cambria" panose="02040503050406030204" pitchFamily="18" charset="0"/>
                <a:ea typeface="Cambria" panose="02040503050406030204" pitchFamily="18" charset="0"/>
                <a:cs typeface="Calibri"/>
              </a:rPr>
              <a:t>de </a:t>
            </a:r>
            <a:r>
              <a:rPr sz="2800" b="1" dirty="0">
                <a:solidFill>
                  <a:srgbClr val="2D2D2D"/>
                </a:solidFill>
                <a:latin typeface="Cambria" panose="02040503050406030204" pitchFamily="18" charset="0"/>
                <a:ea typeface="Cambria" panose="02040503050406030204" pitchFamily="18" charset="0"/>
                <a:cs typeface="Calibri"/>
              </a:rPr>
              <a:t>las</a:t>
            </a:r>
            <a:r>
              <a:rPr sz="2800" b="1" spc="170" dirty="0">
                <a:solidFill>
                  <a:srgbClr val="2D2D2D"/>
                </a:solidFill>
                <a:latin typeface="Cambria" panose="02040503050406030204" pitchFamily="18" charset="0"/>
                <a:ea typeface="Cambria" panose="02040503050406030204" pitchFamily="18" charset="0"/>
                <a:cs typeface="Calibri"/>
              </a:rPr>
              <a:t> </a:t>
            </a:r>
            <a:r>
              <a:rPr sz="2800" b="1" dirty="0">
                <a:solidFill>
                  <a:srgbClr val="282828"/>
                </a:solidFill>
                <a:latin typeface="Cambria" panose="02040503050406030204" pitchFamily="18" charset="0"/>
                <a:ea typeface="Cambria" panose="02040503050406030204" pitchFamily="18" charset="0"/>
                <a:cs typeface="Calibri"/>
              </a:rPr>
              <a:t>excepciones</a:t>
            </a:r>
            <a:r>
              <a:rPr sz="2800" b="1" spc="300" dirty="0">
                <a:solidFill>
                  <a:srgbClr val="282828"/>
                </a:solidFill>
                <a:latin typeface="Cambria" panose="02040503050406030204" pitchFamily="18" charset="0"/>
                <a:ea typeface="Cambria" panose="02040503050406030204" pitchFamily="18" charset="0"/>
                <a:cs typeface="Calibri"/>
              </a:rPr>
              <a:t> </a:t>
            </a:r>
            <a:r>
              <a:rPr sz="2800" b="1" dirty="0">
                <a:solidFill>
                  <a:srgbClr val="313131"/>
                </a:solidFill>
                <a:latin typeface="Cambria" panose="02040503050406030204" pitchFamily="18" charset="0"/>
                <a:ea typeface="Cambria" panose="02040503050406030204" pitchFamily="18" charset="0"/>
                <a:cs typeface="Calibri"/>
              </a:rPr>
              <a:t>es</a:t>
            </a:r>
            <a:r>
              <a:rPr sz="2800" b="1" spc="70" dirty="0">
                <a:solidFill>
                  <a:srgbClr val="313131"/>
                </a:solidFill>
                <a:latin typeface="Cambria" panose="02040503050406030204" pitchFamily="18" charset="0"/>
                <a:ea typeface="Cambria" panose="02040503050406030204" pitchFamily="18" charset="0"/>
                <a:cs typeface="Calibri"/>
              </a:rPr>
              <a:t> </a:t>
            </a:r>
            <a:r>
              <a:rPr sz="2800" b="1" dirty="0">
                <a:solidFill>
                  <a:srgbClr val="2D2D2D"/>
                </a:solidFill>
                <a:latin typeface="Cambria" panose="02040503050406030204" pitchFamily="18" charset="0"/>
                <a:ea typeface="Cambria" panose="02040503050406030204" pitchFamily="18" charset="0"/>
                <a:cs typeface="Calibri"/>
              </a:rPr>
              <a:t>potestativa</a:t>
            </a:r>
            <a:r>
              <a:rPr sz="2800" b="1" spc="90" dirty="0">
                <a:solidFill>
                  <a:srgbClr val="2D2D2D"/>
                </a:solidFill>
                <a:latin typeface="Cambria" panose="02040503050406030204" pitchFamily="18" charset="0"/>
                <a:ea typeface="Cambria" panose="02040503050406030204" pitchFamily="18" charset="0"/>
                <a:cs typeface="Calibri"/>
              </a:rPr>
              <a:t> </a:t>
            </a:r>
            <a:r>
              <a:rPr sz="2800" b="1" spc="-50" dirty="0">
                <a:solidFill>
                  <a:srgbClr val="363636"/>
                </a:solidFill>
                <a:latin typeface="Cambria" panose="02040503050406030204" pitchFamily="18" charset="0"/>
                <a:ea typeface="Cambria" panose="02040503050406030204" pitchFamily="18" charset="0"/>
                <a:cs typeface="Calibri"/>
              </a:rPr>
              <a:t>y </a:t>
            </a:r>
            <a:r>
              <a:rPr sz="2800" b="1" dirty="0">
                <a:solidFill>
                  <a:srgbClr val="343434"/>
                </a:solidFill>
                <a:latin typeface="Cambria" panose="02040503050406030204" pitchFamily="18" charset="0"/>
                <a:ea typeface="Cambria" panose="02040503050406030204" pitchFamily="18" charset="0"/>
                <a:cs typeface="Calibri"/>
              </a:rPr>
              <a:t>no</a:t>
            </a:r>
            <a:r>
              <a:rPr sz="2800" b="1" spc="-45" dirty="0">
                <a:solidFill>
                  <a:srgbClr val="343434"/>
                </a:solidFill>
                <a:latin typeface="Cambria" panose="02040503050406030204" pitchFamily="18" charset="0"/>
                <a:ea typeface="Cambria" panose="02040503050406030204" pitchFamily="18" charset="0"/>
                <a:cs typeface="Calibri"/>
              </a:rPr>
              <a:t> </a:t>
            </a:r>
            <a:r>
              <a:rPr sz="2800" b="1" spc="-35" dirty="0">
                <a:solidFill>
                  <a:srgbClr val="2D2D2D"/>
                </a:solidFill>
                <a:latin typeface="Cambria" panose="02040503050406030204" pitchFamily="18" charset="0"/>
                <a:ea typeface="Cambria" panose="02040503050406030204" pitchFamily="18" charset="0"/>
                <a:cs typeface="Calibri"/>
              </a:rPr>
              <a:t>obligatoria</a:t>
            </a:r>
            <a:r>
              <a:rPr sz="2800" b="1" spc="-15" dirty="0">
                <a:solidFill>
                  <a:srgbClr val="2D2D2D"/>
                </a:solidFill>
                <a:latin typeface="Cambria" panose="02040503050406030204" pitchFamily="18" charset="0"/>
                <a:ea typeface="Cambria" panose="02040503050406030204" pitchFamily="18" charset="0"/>
                <a:cs typeface="Calibri"/>
              </a:rPr>
              <a:t> </a:t>
            </a:r>
            <a:r>
              <a:rPr sz="2800" b="1" dirty="0">
                <a:solidFill>
                  <a:srgbClr val="3F3F3F"/>
                </a:solidFill>
                <a:latin typeface="Cambria" panose="02040503050406030204" pitchFamily="18" charset="0"/>
                <a:ea typeface="Cambria" panose="02040503050406030204" pitchFamily="18" charset="0"/>
                <a:cs typeface="Calibri"/>
              </a:rPr>
              <a:t>para</a:t>
            </a:r>
            <a:r>
              <a:rPr sz="2800" b="1" spc="-105" dirty="0">
                <a:solidFill>
                  <a:srgbClr val="3F3F3F"/>
                </a:solidFill>
                <a:latin typeface="Cambria" panose="02040503050406030204" pitchFamily="18" charset="0"/>
                <a:ea typeface="Cambria" panose="02040503050406030204" pitchFamily="18" charset="0"/>
                <a:cs typeface="Calibri"/>
              </a:rPr>
              <a:t> </a:t>
            </a:r>
            <a:r>
              <a:rPr sz="2800" b="1" dirty="0">
                <a:solidFill>
                  <a:srgbClr val="343434"/>
                </a:solidFill>
                <a:latin typeface="Cambria" panose="02040503050406030204" pitchFamily="18" charset="0"/>
                <a:ea typeface="Cambria" panose="02040503050406030204" pitchFamily="18" charset="0"/>
                <a:cs typeface="Calibri"/>
              </a:rPr>
              <a:t>el</a:t>
            </a:r>
            <a:r>
              <a:rPr sz="2800" b="1" spc="-85" dirty="0">
                <a:solidFill>
                  <a:srgbClr val="343434"/>
                </a:solidFill>
                <a:latin typeface="Cambria" panose="02040503050406030204" pitchFamily="18" charset="0"/>
                <a:ea typeface="Cambria" panose="02040503050406030204" pitchFamily="18" charset="0"/>
                <a:cs typeface="Calibri"/>
              </a:rPr>
              <a:t> </a:t>
            </a:r>
            <a:r>
              <a:rPr sz="2800" b="1" spc="-20" dirty="0" err="1">
                <a:solidFill>
                  <a:srgbClr val="313131"/>
                </a:solidFill>
                <a:latin typeface="Cambria" panose="02040503050406030204" pitchFamily="18" charset="0"/>
                <a:ea typeface="Cambria" panose="02040503050406030204" pitchFamily="18" charset="0"/>
                <a:cs typeface="Calibri"/>
              </a:rPr>
              <a:t>juez</a:t>
            </a:r>
            <a:r>
              <a:rPr sz="2800" b="1" spc="-20" dirty="0" smtClean="0">
                <a:solidFill>
                  <a:srgbClr val="313131"/>
                </a:solidFill>
                <a:latin typeface="Cambria" panose="02040503050406030204" pitchFamily="18" charset="0"/>
                <a:ea typeface="Cambria" panose="02040503050406030204" pitchFamily="18" charset="0"/>
                <a:cs typeface="Calibri"/>
              </a:rPr>
              <a:t>.</a:t>
            </a:r>
            <a:endParaRPr lang="es-AR" sz="2800" b="1" dirty="0">
              <a:latin typeface="Cambria" panose="02040503050406030204" pitchFamily="18" charset="0"/>
              <a:ea typeface="Cambria" panose="02040503050406030204" pitchFamily="18" charset="0"/>
              <a:cs typeface="Calibri"/>
            </a:endParaRPr>
          </a:p>
          <a:p>
            <a:pPr marR="222250">
              <a:lnSpc>
                <a:spcPts val="3220"/>
              </a:lnSpc>
              <a:spcBef>
                <a:spcPts val="1595"/>
              </a:spcBef>
              <a:buSzPct val="62962"/>
              <a:tabLst>
                <a:tab pos="193675" algn="l"/>
              </a:tabLst>
            </a:pPr>
            <a:r>
              <a:rPr lang="es-AR" sz="2800" b="1" dirty="0" smtClean="0">
                <a:solidFill>
                  <a:srgbClr val="343434"/>
                </a:solidFill>
                <a:latin typeface="Cambria" panose="02040503050406030204" pitchFamily="18" charset="0"/>
                <a:ea typeface="Cambria" panose="02040503050406030204" pitchFamily="18" charset="0"/>
                <a:cs typeface="Calibri"/>
              </a:rPr>
              <a:t>- La</a:t>
            </a:r>
            <a:r>
              <a:rPr sz="2800" b="1" dirty="0" smtClean="0">
                <a:solidFill>
                  <a:srgbClr val="343434"/>
                </a:solidFill>
                <a:latin typeface="Cambria" panose="02040503050406030204" pitchFamily="18" charset="0"/>
                <a:ea typeface="Cambria" panose="02040503050406030204" pitchFamily="18" charset="0"/>
                <a:cs typeface="Calibri"/>
              </a:rPr>
              <a:t>s</a:t>
            </a:r>
            <a:r>
              <a:rPr sz="2800" b="1" spc="190" dirty="0" smtClean="0">
                <a:solidFill>
                  <a:srgbClr val="343434"/>
                </a:solidFill>
                <a:latin typeface="Cambria" panose="02040503050406030204" pitchFamily="18" charset="0"/>
                <a:ea typeface="Cambria" panose="02040503050406030204" pitchFamily="18" charset="0"/>
                <a:cs typeface="Calibri"/>
              </a:rPr>
              <a:t> </a:t>
            </a:r>
            <a:r>
              <a:rPr sz="2800" b="1" dirty="0">
                <a:solidFill>
                  <a:srgbClr val="2A2A2A"/>
                </a:solidFill>
                <a:latin typeface="Cambria" panose="02040503050406030204" pitchFamily="18" charset="0"/>
                <a:ea typeface="Cambria" panose="02040503050406030204" pitchFamily="18" charset="0"/>
                <a:cs typeface="Calibri"/>
              </a:rPr>
              <a:t>excepciones</a:t>
            </a:r>
            <a:r>
              <a:rPr sz="2800" b="1" spc="360" dirty="0">
                <a:solidFill>
                  <a:srgbClr val="2A2A2A"/>
                </a:solidFill>
                <a:latin typeface="Cambria" panose="02040503050406030204" pitchFamily="18" charset="0"/>
                <a:ea typeface="Cambria" panose="02040503050406030204" pitchFamily="18" charset="0"/>
                <a:cs typeface="Calibri"/>
              </a:rPr>
              <a:t> </a:t>
            </a:r>
            <a:r>
              <a:rPr sz="2800" b="1" dirty="0">
                <a:solidFill>
                  <a:srgbClr val="363636"/>
                </a:solidFill>
                <a:latin typeface="Cambria" panose="02040503050406030204" pitchFamily="18" charset="0"/>
                <a:ea typeface="Cambria" panose="02040503050406030204" pitchFamily="18" charset="0"/>
                <a:cs typeface="Calibri"/>
              </a:rPr>
              <a:t>son</a:t>
            </a:r>
            <a:r>
              <a:rPr sz="2800" b="1" spc="50" dirty="0">
                <a:solidFill>
                  <a:srgbClr val="363636"/>
                </a:solidFill>
                <a:latin typeface="Cambria" panose="02040503050406030204" pitchFamily="18" charset="0"/>
                <a:ea typeface="Cambria" panose="02040503050406030204" pitchFamily="18" charset="0"/>
                <a:cs typeface="Calibri"/>
              </a:rPr>
              <a:t> </a:t>
            </a:r>
            <a:r>
              <a:rPr sz="2800" b="1" dirty="0">
                <a:solidFill>
                  <a:srgbClr val="2A2A2A"/>
                </a:solidFill>
                <a:latin typeface="Cambria" panose="02040503050406030204" pitchFamily="18" charset="0"/>
                <a:ea typeface="Cambria" panose="02040503050406030204" pitchFamily="18" charset="0"/>
                <a:cs typeface="Calibri"/>
              </a:rPr>
              <a:t>de</a:t>
            </a:r>
            <a:r>
              <a:rPr sz="2800" b="1" spc="120" dirty="0">
                <a:solidFill>
                  <a:srgbClr val="2A2A2A"/>
                </a:solidFill>
                <a:latin typeface="Cambria" panose="02040503050406030204" pitchFamily="18" charset="0"/>
                <a:ea typeface="Cambria" panose="02040503050406030204" pitchFamily="18" charset="0"/>
                <a:cs typeface="Calibri"/>
              </a:rPr>
              <a:t> </a:t>
            </a:r>
            <a:r>
              <a:rPr sz="2800" b="1" dirty="0">
                <a:solidFill>
                  <a:srgbClr val="2F2F2F"/>
                </a:solidFill>
                <a:latin typeface="Cambria" panose="02040503050406030204" pitchFamily="18" charset="0"/>
                <a:ea typeface="Cambria" panose="02040503050406030204" pitchFamily="18" charset="0"/>
                <a:cs typeface="Calibri"/>
              </a:rPr>
              <a:t>aplicación</a:t>
            </a:r>
            <a:r>
              <a:rPr sz="2800" b="1" spc="110" dirty="0">
                <a:solidFill>
                  <a:srgbClr val="2F2F2F"/>
                </a:solidFill>
                <a:latin typeface="Cambria" panose="02040503050406030204" pitchFamily="18" charset="0"/>
                <a:ea typeface="Cambria" panose="02040503050406030204" pitchFamily="18" charset="0"/>
                <a:cs typeface="Calibri"/>
              </a:rPr>
              <a:t> </a:t>
            </a:r>
            <a:r>
              <a:rPr sz="2800" b="1" spc="-10" dirty="0">
                <a:solidFill>
                  <a:srgbClr val="2D2D2D"/>
                </a:solidFill>
                <a:latin typeface="Cambria" panose="02040503050406030204" pitchFamily="18" charset="0"/>
                <a:ea typeface="Cambria" panose="02040503050406030204" pitchFamily="18" charset="0"/>
                <a:cs typeface="Calibri"/>
              </a:rPr>
              <a:t>restrictiva.</a:t>
            </a:r>
            <a:endParaRPr sz="2800" b="1" dirty="0">
              <a:latin typeface="Cambria" panose="02040503050406030204" pitchFamily="18" charset="0"/>
              <a:ea typeface="Cambria" panose="02040503050406030204" pitchFamily="18" charset="0"/>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1290480" y="2541541"/>
            <a:ext cx="17216120" cy="1231265"/>
          </a:xfrm>
          <a:prstGeom prst="rect">
            <a:avLst/>
          </a:prstGeom>
        </p:spPr>
        <p:txBody>
          <a:bodyPr vert="horz" wrap="square" lIns="0" tIns="106680" rIns="0" bIns="0" rtlCol="0">
            <a:spAutoFit/>
          </a:bodyPr>
          <a:lstStyle/>
          <a:p>
            <a:pPr marL="51435" marR="5080" indent="-39370">
              <a:lnSpc>
                <a:spcPts val="4390"/>
              </a:lnSpc>
              <a:spcBef>
                <a:spcPts val="840"/>
              </a:spcBef>
            </a:pPr>
            <a:r>
              <a:rPr sz="4250" dirty="0">
                <a:solidFill>
                  <a:srgbClr val="074B7C"/>
                </a:solidFill>
                <a:latin typeface="Times New Roman"/>
                <a:cs typeface="Times New Roman"/>
              </a:rPr>
              <a:t>1º</a:t>
            </a:r>
            <a:r>
              <a:rPr sz="4250" spc="-60" dirty="0">
                <a:solidFill>
                  <a:srgbClr val="074B7C"/>
                </a:solidFill>
                <a:latin typeface="Times New Roman"/>
                <a:cs typeface="Times New Roman"/>
              </a:rPr>
              <a:t> </a:t>
            </a:r>
            <a:r>
              <a:rPr sz="4250" spc="-45" dirty="0">
                <a:solidFill>
                  <a:srgbClr val="035991"/>
                </a:solidFill>
                <a:latin typeface="Times New Roman"/>
                <a:cs typeface="Times New Roman"/>
              </a:rPr>
              <a:t>Excepción:</a:t>
            </a:r>
            <a:r>
              <a:rPr sz="4250" spc="45" dirty="0">
                <a:solidFill>
                  <a:srgbClr val="035991"/>
                </a:solidFill>
                <a:latin typeface="Times New Roman"/>
                <a:cs typeface="Times New Roman"/>
              </a:rPr>
              <a:t> </a:t>
            </a:r>
            <a:r>
              <a:rPr sz="4250" spc="-60" dirty="0">
                <a:solidFill>
                  <a:srgbClr val="055289"/>
                </a:solidFill>
                <a:latin typeface="Times New Roman"/>
                <a:cs typeface="Times New Roman"/>
              </a:rPr>
              <a:t>“Cuando</a:t>
            </a:r>
            <a:r>
              <a:rPr sz="4250" spc="-80" dirty="0">
                <a:solidFill>
                  <a:srgbClr val="055289"/>
                </a:solidFill>
                <a:latin typeface="Times New Roman"/>
                <a:cs typeface="Times New Roman"/>
              </a:rPr>
              <a:t> </a:t>
            </a:r>
            <a:r>
              <a:rPr sz="4250" spc="-50" dirty="0">
                <a:solidFill>
                  <a:srgbClr val="005490"/>
                </a:solidFill>
                <a:latin typeface="Times New Roman"/>
                <a:cs typeface="Times New Roman"/>
              </a:rPr>
              <a:t>el</a:t>
            </a:r>
            <a:r>
              <a:rPr sz="4250" spc="-250" dirty="0">
                <a:solidFill>
                  <a:srgbClr val="005490"/>
                </a:solidFill>
                <a:latin typeface="Times New Roman"/>
                <a:cs typeface="Times New Roman"/>
              </a:rPr>
              <a:t> </a:t>
            </a:r>
            <a:r>
              <a:rPr sz="4250" dirty="0">
                <a:solidFill>
                  <a:srgbClr val="004B85"/>
                </a:solidFill>
                <a:latin typeface="Times New Roman"/>
                <a:cs typeface="Times New Roman"/>
              </a:rPr>
              <a:t>obligado</a:t>
            </a:r>
            <a:r>
              <a:rPr sz="4250" spc="-75" dirty="0">
                <a:solidFill>
                  <a:srgbClr val="004B85"/>
                </a:solidFill>
                <a:latin typeface="Times New Roman"/>
                <a:cs typeface="Times New Roman"/>
              </a:rPr>
              <a:t> </a:t>
            </a:r>
            <a:r>
              <a:rPr sz="4250" dirty="0">
                <a:solidFill>
                  <a:srgbClr val="00508E"/>
                </a:solidFill>
                <a:latin typeface="Times New Roman"/>
                <a:cs typeface="Times New Roman"/>
              </a:rPr>
              <a:t>acredite</a:t>
            </a:r>
            <a:r>
              <a:rPr sz="4250" spc="-5" dirty="0">
                <a:solidFill>
                  <a:srgbClr val="00508E"/>
                </a:solidFill>
                <a:latin typeface="Times New Roman"/>
                <a:cs typeface="Times New Roman"/>
              </a:rPr>
              <a:t> </a:t>
            </a:r>
            <a:r>
              <a:rPr sz="4250" spc="55" dirty="0">
                <a:solidFill>
                  <a:srgbClr val="0A4D85"/>
                </a:solidFill>
                <a:latin typeface="Times New Roman"/>
                <a:cs typeface="Times New Roman"/>
              </a:rPr>
              <a:t>haber</a:t>
            </a:r>
            <a:r>
              <a:rPr sz="4250" spc="-65" dirty="0">
                <a:solidFill>
                  <a:srgbClr val="0A4D85"/>
                </a:solidFill>
                <a:latin typeface="Times New Roman"/>
                <a:cs typeface="Times New Roman"/>
              </a:rPr>
              <a:t> </a:t>
            </a:r>
            <a:r>
              <a:rPr sz="4250" dirty="0">
                <a:solidFill>
                  <a:srgbClr val="004D89"/>
                </a:solidFill>
                <a:latin typeface="Times New Roman"/>
                <a:cs typeface="Times New Roman"/>
              </a:rPr>
              <a:t>cumplido</a:t>
            </a:r>
            <a:r>
              <a:rPr sz="4250" spc="-70" dirty="0">
                <a:solidFill>
                  <a:srgbClr val="004D89"/>
                </a:solidFill>
                <a:latin typeface="Times New Roman"/>
                <a:cs typeface="Times New Roman"/>
              </a:rPr>
              <a:t> </a:t>
            </a:r>
            <a:r>
              <a:rPr sz="4250" dirty="0">
                <a:solidFill>
                  <a:srgbClr val="005090"/>
                </a:solidFill>
                <a:latin typeface="Times New Roman"/>
                <a:cs typeface="Times New Roman"/>
              </a:rPr>
              <a:t>adecuadamente</a:t>
            </a:r>
            <a:r>
              <a:rPr sz="4250" spc="50" dirty="0">
                <a:solidFill>
                  <a:srgbClr val="005090"/>
                </a:solidFill>
                <a:latin typeface="Times New Roman"/>
                <a:cs typeface="Times New Roman"/>
              </a:rPr>
              <a:t> </a:t>
            </a:r>
            <a:r>
              <a:rPr sz="4250" spc="-25" dirty="0">
                <a:solidFill>
                  <a:srgbClr val="004B7C"/>
                </a:solidFill>
                <a:latin typeface="Times New Roman"/>
                <a:cs typeface="Times New Roman"/>
              </a:rPr>
              <a:t>con </a:t>
            </a:r>
            <a:r>
              <a:rPr sz="4250" dirty="0">
                <a:solidFill>
                  <a:srgbClr val="005490"/>
                </a:solidFill>
                <a:latin typeface="Times New Roman"/>
                <a:cs typeface="Times New Roman"/>
              </a:rPr>
              <a:t>la</a:t>
            </a:r>
            <a:r>
              <a:rPr sz="4250" spc="-145" dirty="0">
                <a:solidFill>
                  <a:srgbClr val="005490"/>
                </a:solidFill>
                <a:latin typeface="Times New Roman"/>
                <a:cs typeface="Times New Roman"/>
              </a:rPr>
              <a:t> </a:t>
            </a:r>
            <a:r>
              <a:rPr sz="4250" dirty="0">
                <a:solidFill>
                  <a:srgbClr val="035290"/>
                </a:solidFill>
                <a:latin typeface="Times New Roman"/>
                <a:cs typeface="Times New Roman"/>
              </a:rPr>
              <a:t>obligación</a:t>
            </a:r>
            <a:r>
              <a:rPr sz="4250" spc="-25" dirty="0">
                <a:solidFill>
                  <a:srgbClr val="035290"/>
                </a:solidFill>
                <a:latin typeface="Times New Roman"/>
                <a:cs typeface="Times New Roman"/>
              </a:rPr>
              <a:t> </a:t>
            </a:r>
            <a:r>
              <a:rPr sz="4250" spc="-10" dirty="0">
                <a:solidFill>
                  <a:srgbClr val="015085"/>
                </a:solidFill>
                <a:latin typeface="Times New Roman"/>
                <a:cs typeface="Times New Roman"/>
              </a:rPr>
              <a:t>alimentaria”</a:t>
            </a:r>
            <a:endParaRPr sz="4250">
              <a:latin typeface="Times New Roman"/>
              <a:cs typeface="Times New Roman"/>
            </a:endParaRPr>
          </a:p>
        </p:txBody>
      </p:sp>
      <p:sp>
        <p:nvSpPr>
          <p:cNvPr id="5" name="object 5"/>
          <p:cNvSpPr txBox="1"/>
          <p:nvPr/>
        </p:nvSpPr>
        <p:spPr>
          <a:xfrm>
            <a:off x="1327642" y="4277745"/>
            <a:ext cx="17178957" cy="2696251"/>
          </a:xfrm>
          <a:prstGeom prst="rect">
            <a:avLst/>
          </a:prstGeom>
        </p:spPr>
        <p:txBody>
          <a:bodyPr vert="horz" wrap="square" lIns="0" tIns="15875" rIns="0" bIns="0" rtlCol="0">
            <a:spAutoFit/>
          </a:bodyPr>
          <a:lstStyle/>
          <a:p>
            <a:pPr marL="29845" algn="just">
              <a:lnSpc>
                <a:spcPct val="100000"/>
              </a:lnSpc>
              <a:spcBef>
                <a:spcPts val="125"/>
              </a:spcBef>
            </a:pPr>
            <a:r>
              <a:rPr sz="2800" b="1" spc="100" dirty="0">
                <a:solidFill>
                  <a:schemeClr val="tx1"/>
                </a:solidFill>
                <a:latin typeface="Cambria" panose="02040503050406030204" pitchFamily="18" charset="0"/>
                <a:ea typeface="Cambria" panose="02040503050406030204" pitchFamily="18" charset="0"/>
                <a:cs typeface="Cambria"/>
              </a:rPr>
              <a:t>Adecuadamente?</a:t>
            </a:r>
            <a:r>
              <a:rPr sz="2800" b="1" spc="-114" dirty="0">
                <a:solidFill>
                  <a:schemeClr val="tx1"/>
                </a:solidFill>
                <a:latin typeface="Cambria" panose="02040503050406030204" pitchFamily="18" charset="0"/>
                <a:ea typeface="Cambria" panose="02040503050406030204" pitchFamily="18" charset="0"/>
                <a:cs typeface="Cambria"/>
              </a:rPr>
              <a:t> </a:t>
            </a:r>
            <a:r>
              <a:rPr sz="2800" b="1" spc="-55" dirty="0">
                <a:solidFill>
                  <a:schemeClr val="tx1"/>
                </a:solidFill>
                <a:latin typeface="Cambria" panose="02040503050406030204" pitchFamily="18" charset="0"/>
                <a:ea typeface="Cambria" panose="02040503050406030204" pitchFamily="18" charset="0"/>
                <a:cs typeface="Cambria"/>
              </a:rPr>
              <a:t>Rubros</a:t>
            </a:r>
            <a:r>
              <a:rPr sz="2800" b="1" spc="170" dirty="0">
                <a:solidFill>
                  <a:schemeClr val="tx1"/>
                </a:solidFill>
                <a:latin typeface="Cambria" panose="02040503050406030204" pitchFamily="18" charset="0"/>
                <a:ea typeface="Cambria" panose="02040503050406030204" pitchFamily="18" charset="0"/>
                <a:cs typeface="Cambria"/>
              </a:rPr>
              <a:t> </a:t>
            </a:r>
            <a:r>
              <a:rPr sz="2800" b="1" spc="-10" dirty="0">
                <a:solidFill>
                  <a:schemeClr val="tx1"/>
                </a:solidFill>
                <a:latin typeface="Cambria" panose="02040503050406030204" pitchFamily="18" charset="0"/>
                <a:ea typeface="Cambria" panose="02040503050406030204" pitchFamily="18" charset="0"/>
                <a:cs typeface="Cambria"/>
              </a:rPr>
              <a:t>art.659.</a:t>
            </a:r>
            <a:endParaRPr sz="2800" b="1" dirty="0">
              <a:solidFill>
                <a:schemeClr val="tx1"/>
              </a:solidFill>
              <a:latin typeface="Cambria" panose="02040503050406030204" pitchFamily="18" charset="0"/>
              <a:ea typeface="Cambria" panose="02040503050406030204" pitchFamily="18" charset="0"/>
              <a:cs typeface="Cambria"/>
            </a:endParaRPr>
          </a:p>
          <a:p>
            <a:pPr algn="just">
              <a:lnSpc>
                <a:spcPct val="100000"/>
              </a:lnSpc>
              <a:spcBef>
                <a:spcPts val="2090"/>
              </a:spcBef>
            </a:pPr>
            <a:endParaRPr sz="2800" b="1" dirty="0">
              <a:solidFill>
                <a:schemeClr val="tx1"/>
              </a:solidFill>
              <a:latin typeface="Cambria" panose="02040503050406030204" pitchFamily="18" charset="0"/>
              <a:ea typeface="Cambria" panose="02040503050406030204" pitchFamily="18" charset="0"/>
              <a:cs typeface="Cambria"/>
            </a:endParaRPr>
          </a:p>
          <a:p>
            <a:pPr marL="12700" algn="just">
              <a:lnSpc>
                <a:spcPct val="100000"/>
              </a:lnSpc>
            </a:pPr>
            <a:r>
              <a:rPr sz="2800" b="1" dirty="0">
                <a:solidFill>
                  <a:schemeClr val="tx1"/>
                </a:solidFill>
                <a:latin typeface="Cambria" panose="02040503050406030204" pitchFamily="18" charset="0"/>
                <a:ea typeface="Cambria" panose="02040503050406030204" pitchFamily="18" charset="0"/>
                <a:cs typeface="Calibri"/>
              </a:rPr>
              <a:t>En</a:t>
            </a:r>
            <a:r>
              <a:rPr sz="2800" b="1" spc="570" dirty="0">
                <a:solidFill>
                  <a:schemeClr val="tx1"/>
                </a:solidFill>
                <a:latin typeface="Cambria" panose="02040503050406030204" pitchFamily="18" charset="0"/>
                <a:ea typeface="Cambria" panose="02040503050406030204" pitchFamily="18" charset="0"/>
                <a:cs typeface="Calibri"/>
              </a:rPr>
              <a:t> </a:t>
            </a:r>
            <a:r>
              <a:rPr sz="2800" b="1" spc="125" dirty="0">
                <a:solidFill>
                  <a:schemeClr val="tx1"/>
                </a:solidFill>
                <a:latin typeface="Cambria" panose="02040503050406030204" pitchFamily="18" charset="0"/>
                <a:ea typeface="Cambria" panose="02040503050406030204" pitchFamily="18" charset="0"/>
                <a:cs typeface="Calibri"/>
              </a:rPr>
              <a:t>tiempo</a:t>
            </a:r>
            <a:r>
              <a:rPr sz="2800" b="1" spc="100" dirty="0">
                <a:solidFill>
                  <a:schemeClr val="tx1"/>
                </a:solidFill>
                <a:latin typeface="Cambria" panose="02040503050406030204" pitchFamily="18" charset="0"/>
                <a:ea typeface="Cambria" panose="02040503050406030204" pitchFamily="18" charset="0"/>
                <a:cs typeface="Calibri"/>
              </a:rPr>
              <a:t> </a:t>
            </a:r>
            <a:r>
              <a:rPr sz="2800" b="1" spc="120" dirty="0">
                <a:solidFill>
                  <a:schemeClr val="tx1"/>
                </a:solidFill>
                <a:latin typeface="Cambria" panose="02040503050406030204" pitchFamily="18" charset="0"/>
                <a:ea typeface="Cambria" panose="02040503050406030204" pitchFamily="18" charset="0"/>
                <a:cs typeface="Calibri"/>
              </a:rPr>
              <a:t>y</a:t>
            </a:r>
            <a:r>
              <a:rPr sz="2800" b="1" spc="45" dirty="0">
                <a:solidFill>
                  <a:schemeClr val="tx1"/>
                </a:solidFill>
                <a:latin typeface="Cambria" panose="02040503050406030204" pitchFamily="18" charset="0"/>
                <a:ea typeface="Cambria" panose="02040503050406030204" pitchFamily="18" charset="0"/>
                <a:cs typeface="Calibri"/>
              </a:rPr>
              <a:t> </a:t>
            </a:r>
            <a:r>
              <a:rPr sz="2800" b="1" spc="114" dirty="0">
                <a:solidFill>
                  <a:schemeClr val="tx1"/>
                </a:solidFill>
                <a:latin typeface="Cambria" panose="02040503050406030204" pitchFamily="18" charset="0"/>
                <a:ea typeface="Cambria" panose="02040503050406030204" pitchFamily="18" charset="0"/>
                <a:cs typeface="Calibri"/>
              </a:rPr>
              <a:t>forma:</a:t>
            </a:r>
            <a:r>
              <a:rPr sz="2800" b="1" spc="90" dirty="0">
                <a:solidFill>
                  <a:schemeClr val="tx1"/>
                </a:solidFill>
                <a:latin typeface="Cambria" panose="02040503050406030204" pitchFamily="18" charset="0"/>
                <a:ea typeface="Cambria" panose="02040503050406030204" pitchFamily="18" charset="0"/>
                <a:cs typeface="Calibri"/>
              </a:rPr>
              <a:t> </a:t>
            </a:r>
            <a:r>
              <a:rPr sz="2800" b="1" spc="100" dirty="0">
                <a:solidFill>
                  <a:schemeClr val="tx1"/>
                </a:solidFill>
                <a:latin typeface="Cambria" panose="02040503050406030204" pitchFamily="18" charset="0"/>
                <a:ea typeface="Cambria" panose="02040503050406030204" pitchFamily="18" charset="0"/>
                <a:cs typeface="Calibri"/>
              </a:rPr>
              <a:t>Desembolsos</a:t>
            </a:r>
            <a:r>
              <a:rPr sz="2800" b="1" spc="405" dirty="0">
                <a:solidFill>
                  <a:schemeClr val="tx1"/>
                </a:solidFill>
                <a:latin typeface="Cambria" panose="02040503050406030204" pitchFamily="18" charset="0"/>
                <a:ea typeface="Cambria" panose="02040503050406030204" pitchFamily="18" charset="0"/>
                <a:cs typeface="Calibri"/>
              </a:rPr>
              <a:t> </a:t>
            </a:r>
            <a:r>
              <a:rPr sz="2800" b="1" spc="90" dirty="0">
                <a:solidFill>
                  <a:schemeClr val="tx1"/>
                </a:solidFill>
                <a:latin typeface="Cambria" panose="02040503050406030204" pitchFamily="18" charset="0"/>
                <a:ea typeface="Cambria" panose="02040503050406030204" pitchFamily="18" charset="0"/>
                <a:cs typeface="Calibri"/>
              </a:rPr>
              <a:t>o</a:t>
            </a:r>
            <a:r>
              <a:rPr sz="2800" b="1" spc="-50" dirty="0">
                <a:solidFill>
                  <a:schemeClr val="tx1"/>
                </a:solidFill>
                <a:latin typeface="Cambria" panose="02040503050406030204" pitchFamily="18" charset="0"/>
                <a:ea typeface="Cambria" panose="02040503050406030204" pitchFamily="18" charset="0"/>
                <a:cs typeface="Calibri"/>
              </a:rPr>
              <a:t> </a:t>
            </a:r>
            <a:r>
              <a:rPr sz="2800" b="1" spc="125" dirty="0">
                <a:solidFill>
                  <a:schemeClr val="tx1"/>
                </a:solidFill>
                <a:latin typeface="Cambria" panose="02040503050406030204" pitchFamily="18" charset="0"/>
                <a:ea typeface="Cambria" panose="02040503050406030204" pitchFamily="18" charset="0"/>
                <a:cs typeface="Calibri"/>
              </a:rPr>
              <a:t>pagos</a:t>
            </a:r>
            <a:r>
              <a:rPr sz="2800" b="1" spc="170" dirty="0">
                <a:solidFill>
                  <a:schemeClr val="tx1"/>
                </a:solidFill>
                <a:latin typeface="Cambria" panose="02040503050406030204" pitchFamily="18" charset="0"/>
                <a:ea typeface="Cambria" panose="02040503050406030204" pitchFamily="18" charset="0"/>
                <a:cs typeface="Calibri"/>
              </a:rPr>
              <a:t> </a:t>
            </a:r>
            <a:r>
              <a:rPr sz="2800" b="1" spc="95" dirty="0">
                <a:solidFill>
                  <a:schemeClr val="tx1"/>
                </a:solidFill>
                <a:latin typeface="Cambria" panose="02040503050406030204" pitchFamily="18" charset="0"/>
                <a:ea typeface="Cambria" panose="02040503050406030204" pitchFamily="18" charset="0"/>
                <a:cs typeface="Calibri"/>
              </a:rPr>
              <a:t>periódicos,</a:t>
            </a:r>
            <a:r>
              <a:rPr sz="2800" b="1" spc="30" dirty="0">
                <a:solidFill>
                  <a:schemeClr val="tx1"/>
                </a:solidFill>
                <a:latin typeface="Cambria" panose="02040503050406030204" pitchFamily="18" charset="0"/>
                <a:ea typeface="Cambria" panose="02040503050406030204" pitchFamily="18" charset="0"/>
                <a:cs typeface="Calibri"/>
              </a:rPr>
              <a:t> </a:t>
            </a:r>
            <a:r>
              <a:rPr sz="2800" b="1" spc="110" dirty="0">
                <a:solidFill>
                  <a:schemeClr val="tx1"/>
                </a:solidFill>
                <a:latin typeface="Cambria" panose="02040503050406030204" pitchFamily="18" charset="0"/>
                <a:ea typeface="Cambria" panose="02040503050406030204" pitchFamily="18" charset="0"/>
                <a:cs typeface="Calibri"/>
              </a:rPr>
              <a:t>no</a:t>
            </a:r>
            <a:r>
              <a:rPr sz="2800" b="1" spc="35" dirty="0">
                <a:solidFill>
                  <a:schemeClr val="tx1"/>
                </a:solidFill>
                <a:latin typeface="Cambria" panose="02040503050406030204" pitchFamily="18" charset="0"/>
                <a:ea typeface="Cambria" panose="02040503050406030204" pitchFamily="18" charset="0"/>
                <a:cs typeface="Calibri"/>
              </a:rPr>
              <a:t> </a:t>
            </a:r>
            <a:r>
              <a:rPr sz="2800" b="1" spc="75" dirty="0">
                <a:solidFill>
                  <a:schemeClr val="tx1"/>
                </a:solidFill>
                <a:latin typeface="Cambria" panose="02040503050406030204" pitchFamily="18" charset="0"/>
                <a:ea typeface="Cambria" panose="02040503050406030204" pitchFamily="18" charset="0"/>
                <a:cs typeface="Calibri"/>
              </a:rPr>
              <a:t>aislados</a:t>
            </a:r>
            <a:r>
              <a:rPr sz="2800" b="1" spc="210" dirty="0">
                <a:solidFill>
                  <a:schemeClr val="tx1"/>
                </a:solidFill>
                <a:latin typeface="Cambria" panose="02040503050406030204" pitchFamily="18" charset="0"/>
                <a:ea typeface="Cambria" panose="02040503050406030204" pitchFamily="18" charset="0"/>
                <a:cs typeface="Calibri"/>
              </a:rPr>
              <a:t> </a:t>
            </a:r>
            <a:r>
              <a:rPr sz="2800" b="1" spc="70" dirty="0">
                <a:solidFill>
                  <a:schemeClr val="tx1"/>
                </a:solidFill>
                <a:latin typeface="Cambria" panose="02040503050406030204" pitchFamily="18" charset="0"/>
                <a:ea typeface="Cambria" panose="02040503050406030204" pitchFamily="18" charset="0"/>
                <a:cs typeface="Calibri"/>
              </a:rPr>
              <a:t>ni</a:t>
            </a:r>
            <a:r>
              <a:rPr sz="2800" b="1" spc="90" dirty="0">
                <a:solidFill>
                  <a:schemeClr val="tx1"/>
                </a:solidFill>
                <a:latin typeface="Cambria" panose="02040503050406030204" pitchFamily="18" charset="0"/>
                <a:ea typeface="Cambria" panose="02040503050406030204" pitchFamily="18" charset="0"/>
                <a:cs typeface="Calibri"/>
              </a:rPr>
              <a:t> </a:t>
            </a:r>
            <a:r>
              <a:rPr sz="2800" b="1" spc="45" dirty="0">
                <a:solidFill>
                  <a:schemeClr val="tx1"/>
                </a:solidFill>
                <a:latin typeface="Cambria" panose="02040503050406030204" pitchFamily="18" charset="0"/>
                <a:ea typeface="Cambria" panose="02040503050406030204" pitchFamily="18" charset="0"/>
                <a:cs typeface="Calibri"/>
              </a:rPr>
              <a:t>antojadizos.</a:t>
            </a:r>
            <a:endParaRPr sz="2800" b="1" dirty="0">
              <a:solidFill>
                <a:schemeClr val="tx1"/>
              </a:solidFill>
              <a:latin typeface="Cambria" panose="02040503050406030204" pitchFamily="18" charset="0"/>
              <a:ea typeface="Cambria" panose="02040503050406030204" pitchFamily="18" charset="0"/>
              <a:cs typeface="Calibri"/>
            </a:endParaRPr>
          </a:p>
          <a:p>
            <a:pPr algn="just">
              <a:lnSpc>
                <a:spcPct val="100000"/>
              </a:lnSpc>
              <a:spcBef>
                <a:spcPts val="1980"/>
              </a:spcBef>
            </a:pPr>
            <a:endParaRPr sz="2800" b="1" dirty="0">
              <a:solidFill>
                <a:schemeClr val="tx1"/>
              </a:solidFill>
              <a:latin typeface="Cambria" panose="02040503050406030204" pitchFamily="18" charset="0"/>
              <a:ea typeface="Cambria" panose="02040503050406030204" pitchFamily="18" charset="0"/>
              <a:cs typeface="Calibri"/>
            </a:endParaRPr>
          </a:p>
          <a:p>
            <a:pPr marL="45720" algn="just">
              <a:lnSpc>
                <a:spcPct val="100000"/>
              </a:lnSpc>
              <a:spcBef>
                <a:spcPts val="5"/>
              </a:spcBef>
            </a:pPr>
            <a:r>
              <a:rPr sz="2800" b="1" i="1" spc="65" dirty="0">
                <a:solidFill>
                  <a:schemeClr val="tx1"/>
                </a:solidFill>
                <a:latin typeface="Cambria" panose="02040503050406030204" pitchFamily="18" charset="0"/>
                <a:ea typeface="Cambria" panose="02040503050406030204" pitchFamily="18" charset="0"/>
                <a:cs typeface="Cambria"/>
              </a:rPr>
              <a:t>Se</a:t>
            </a:r>
            <a:r>
              <a:rPr sz="2800" b="1" i="1" spc="235" dirty="0">
                <a:solidFill>
                  <a:schemeClr val="tx1"/>
                </a:solidFill>
                <a:latin typeface="Cambria" panose="02040503050406030204" pitchFamily="18" charset="0"/>
                <a:ea typeface="Cambria" panose="02040503050406030204" pitchFamily="18" charset="0"/>
                <a:cs typeface="Cambria"/>
              </a:rPr>
              <a:t> </a:t>
            </a:r>
            <a:r>
              <a:rPr sz="2800" b="1" i="1" spc="155" dirty="0">
                <a:solidFill>
                  <a:schemeClr val="tx1"/>
                </a:solidFill>
                <a:latin typeface="Cambria" panose="02040503050406030204" pitchFamily="18" charset="0"/>
                <a:ea typeface="Cambria" panose="02040503050406030204" pitchFamily="18" charset="0"/>
                <a:cs typeface="Cambria"/>
              </a:rPr>
              <a:t>puede</a:t>
            </a:r>
            <a:r>
              <a:rPr sz="2800" b="1" i="1" spc="225" dirty="0">
                <a:solidFill>
                  <a:schemeClr val="tx1"/>
                </a:solidFill>
                <a:latin typeface="Cambria" panose="02040503050406030204" pitchFamily="18" charset="0"/>
                <a:ea typeface="Cambria" panose="02040503050406030204" pitchFamily="18" charset="0"/>
                <a:cs typeface="Cambria"/>
              </a:rPr>
              <a:t> </a:t>
            </a:r>
            <a:r>
              <a:rPr sz="2800" b="1" i="1" dirty="0">
                <a:solidFill>
                  <a:schemeClr val="tx1"/>
                </a:solidFill>
                <a:latin typeface="Cambria" panose="02040503050406030204" pitchFamily="18" charset="0"/>
                <a:ea typeface="Cambria" panose="02040503050406030204" pitchFamily="18" charset="0"/>
                <a:cs typeface="Cambria"/>
              </a:rPr>
              <a:t>dificultar</a:t>
            </a:r>
            <a:r>
              <a:rPr sz="2800" b="1" i="1" spc="180" dirty="0">
                <a:solidFill>
                  <a:schemeClr val="tx1"/>
                </a:solidFill>
                <a:latin typeface="Cambria" panose="02040503050406030204" pitchFamily="18" charset="0"/>
                <a:ea typeface="Cambria" panose="02040503050406030204" pitchFamily="18" charset="0"/>
                <a:cs typeface="Cambria"/>
              </a:rPr>
              <a:t> </a:t>
            </a:r>
            <a:r>
              <a:rPr sz="2800" b="1" i="1" dirty="0">
                <a:solidFill>
                  <a:schemeClr val="tx1"/>
                </a:solidFill>
                <a:latin typeface="Cambria" panose="02040503050406030204" pitchFamily="18" charset="0"/>
                <a:ea typeface="Cambria" panose="02040503050406030204" pitchFamily="18" charset="0"/>
                <a:cs typeface="Cambria"/>
              </a:rPr>
              <a:t>probar</a:t>
            </a:r>
            <a:r>
              <a:rPr sz="2800" b="1" i="1" spc="195" dirty="0">
                <a:solidFill>
                  <a:schemeClr val="tx1"/>
                </a:solidFill>
                <a:latin typeface="Cambria" panose="02040503050406030204" pitchFamily="18" charset="0"/>
                <a:ea typeface="Cambria" panose="02040503050406030204" pitchFamily="18" charset="0"/>
                <a:cs typeface="Cambria"/>
              </a:rPr>
              <a:t> </a:t>
            </a:r>
            <a:r>
              <a:rPr sz="2800" b="1" i="1" dirty="0">
                <a:solidFill>
                  <a:schemeClr val="tx1"/>
                </a:solidFill>
                <a:latin typeface="Cambria" panose="02040503050406030204" pitchFamily="18" charset="0"/>
                <a:ea typeface="Cambria" panose="02040503050406030204" pitchFamily="18" charset="0"/>
                <a:cs typeface="Cambria"/>
              </a:rPr>
              <a:t>si</a:t>
            </a:r>
            <a:r>
              <a:rPr sz="2800" b="1" i="1" spc="254" dirty="0">
                <a:solidFill>
                  <a:schemeClr val="tx1"/>
                </a:solidFill>
                <a:latin typeface="Cambria" panose="02040503050406030204" pitchFamily="18" charset="0"/>
                <a:ea typeface="Cambria" panose="02040503050406030204" pitchFamily="18" charset="0"/>
                <a:cs typeface="Cambria"/>
              </a:rPr>
              <a:t> </a:t>
            </a:r>
            <a:r>
              <a:rPr sz="2800" b="1" i="1" dirty="0">
                <a:solidFill>
                  <a:schemeClr val="tx1"/>
                </a:solidFill>
                <a:latin typeface="Cambria" panose="02040503050406030204" pitchFamily="18" charset="0"/>
                <a:ea typeface="Cambria" panose="02040503050406030204" pitchFamily="18" charset="0"/>
                <a:cs typeface="Cambria"/>
              </a:rPr>
              <a:t>el</a:t>
            </a:r>
            <a:r>
              <a:rPr sz="2800" b="1" i="1" spc="105" dirty="0">
                <a:solidFill>
                  <a:schemeClr val="tx1"/>
                </a:solidFill>
                <a:latin typeface="Cambria" panose="02040503050406030204" pitchFamily="18" charset="0"/>
                <a:ea typeface="Cambria" panose="02040503050406030204" pitchFamily="18" charset="0"/>
                <a:cs typeface="Cambria"/>
              </a:rPr>
              <a:t> </a:t>
            </a:r>
            <a:r>
              <a:rPr sz="2800" b="1" i="1" spc="50" dirty="0">
                <a:solidFill>
                  <a:schemeClr val="tx1"/>
                </a:solidFill>
                <a:latin typeface="Cambria" panose="02040503050406030204" pitchFamily="18" charset="0"/>
                <a:ea typeface="Cambria" panose="02040503050406030204" pitchFamily="18" charset="0"/>
                <a:cs typeface="Cambria"/>
              </a:rPr>
              <a:t>cumplimiento</a:t>
            </a:r>
            <a:r>
              <a:rPr sz="2800" b="1" i="1" spc="85" dirty="0">
                <a:solidFill>
                  <a:schemeClr val="tx1"/>
                </a:solidFill>
                <a:latin typeface="Cambria" panose="02040503050406030204" pitchFamily="18" charset="0"/>
                <a:ea typeface="Cambria" panose="02040503050406030204" pitchFamily="18" charset="0"/>
                <a:cs typeface="Cambria"/>
              </a:rPr>
              <a:t>  </a:t>
            </a:r>
            <a:r>
              <a:rPr sz="2800" b="1" i="1" spc="-10" dirty="0">
                <a:solidFill>
                  <a:schemeClr val="tx1"/>
                </a:solidFill>
                <a:latin typeface="Cambria" panose="02040503050406030204" pitchFamily="18" charset="0"/>
                <a:ea typeface="Cambria" panose="02040503050406030204" pitchFamily="18" charset="0"/>
                <a:cs typeface="Cambria"/>
              </a:rPr>
              <a:t>fue</a:t>
            </a:r>
            <a:r>
              <a:rPr sz="2800" b="1" i="1" spc="95" dirty="0">
                <a:solidFill>
                  <a:schemeClr val="tx1"/>
                </a:solidFill>
                <a:latin typeface="Cambria" panose="02040503050406030204" pitchFamily="18" charset="0"/>
                <a:ea typeface="Cambria" panose="02040503050406030204" pitchFamily="18" charset="0"/>
                <a:cs typeface="Cambria"/>
              </a:rPr>
              <a:t> </a:t>
            </a:r>
            <a:r>
              <a:rPr sz="2800" b="1" i="1" spc="105" dirty="0">
                <a:solidFill>
                  <a:schemeClr val="tx1"/>
                </a:solidFill>
                <a:latin typeface="Cambria" panose="02040503050406030204" pitchFamily="18" charset="0"/>
                <a:ea typeface="Cambria" panose="02040503050406030204" pitchFamily="18" charset="0"/>
                <a:cs typeface="Cambria"/>
              </a:rPr>
              <a:t>adecuado</a:t>
            </a:r>
            <a:r>
              <a:rPr sz="2800" b="1" i="1" spc="190" dirty="0">
                <a:solidFill>
                  <a:schemeClr val="tx1"/>
                </a:solidFill>
                <a:latin typeface="Cambria" panose="02040503050406030204" pitchFamily="18" charset="0"/>
                <a:ea typeface="Cambria" panose="02040503050406030204" pitchFamily="18" charset="0"/>
                <a:cs typeface="Cambria"/>
              </a:rPr>
              <a:t> </a:t>
            </a:r>
            <a:r>
              <a:rPr sz="2800" b="1" i="1" spc="105" dirty="0">
                <a:solidFill>
                  <a:schemeClr val="tx1"/>
                </a:solidFill>
                <a:latin typeface="Cambria" panose="02040503050406030204" pitchFamily="18" charset="0"/>
                <a:ea typeface="Cambria" panose="02040503050406030204" pitchFamily="18" charset="0"/>
                <a:cs typeface="Cambria"/>
              </a:rPr>
              <a:t>en</a:t>
            </a:r>
            <a:r>
              <a:rPr sz="2800" b="1" i="1" spc="70" dirty="0">
                <a:solidFill>
                  <a:schemeClr val="tx1"/>
                </a:solidFill>
                <a:latin typeface="Cambria" panose="02040503050406030204" pitchFamily="18" charset="0"/>
                <a:ea typeface="Cambria" panose="02040503050406030204" pitchFamily="18" charset="0"/>
                <a:cs typeface="Cambria"/>
              </a:rPr>
              <a:t> </a:t>
            </a:r>
            <a:r>
              <a:rPr sz="2800" b="1" i="1" dirty="0">
                <a:solidFill>
                  <a:schemeClr val="tx1"/>
                </a:solidFill>
                <a:latin typeface="Cambria" panose="02040503050406030204" pitchFamily="18" charset="0"/>
                <a:ea typeface="Cambria" panose="02040503050406030204" pitchFamily="18" charset="0"/>
                <a:cs typeface="Cambria"/>
              </a:rPr>
              <a:t>los</a:t>
            </a:r>
            <a:r>
              <a:rPr sz="2800" b="1" i="1" spc="280" dirty="0">
                <a:solidFill>
                  <a:schemeClr val="tx1"/>
                </a:solidFill>
                <a:latin typeface="Cambria" panose="02040503050406030204" pitchFamily="18" charset="0"/>
                <a:ea typeface="Cambria" panose="02040503050406030204" pitchFamily="18" charset="0"/>
                <a:cs typeface="Cambria"/>
              </a:rPr>
              <a:t> </a:t>
            </a:r>
            <a:r>
              <a:rPr sz="2800" b="1" i="1" spc="135" dirty="0">
                <a:solidFill>
                  <a:schemeClr val="tx1"/>
                </a:solidFill>
                <a:latin typeface="Cambria" panose="02040503050406030204" pitchFamily="18" charset="0"/>
                <a:ea typeface="Cambria" panose="02040503050406030204" pitchFamily="18" charset="0"/>
                <a:cs typeface="Cambria"/>
              </a:rPr>
              <a:t>casos</a:t>
            </a:r>
            <a:r>
              <a:rPr sz="2800" b="1" i="1" spc="300" dirty="0">
                <a:solidFill>
                  <a:schemeClr val="tx1"/>
                </a:solidFill>
                <a:latin typeface="Cambria" panose="02040503050406030204" pitchFamily="18" charset="0"/>
                <a:ea typeface="Cambria" panose="02040503050406030204" pitchFamily="18" charset="0"/>
                <a:cs typeface="Cambria"/>
              </a:rPr>
              <a:t> </a:t>
            </a:r>
            <a:r>
              <a:rPr sz="2800" b="1" i="1" spc="150" dirty="0">
                <a:solidFill>
                  <a:schemeClr val="tx1"/>
                </a:solidFill>
                <a:latin typeface="Cambria" panose="02040503050406030204" pitchFamily="18" charset="0"/>
                <a:ea typeface="Cambria" panose="02040503050406030204" pitchFamily="18" charset="0"/>
                <a:cs typeface="Cambria"/>
              </a:rPr>
              <a:t>de</a:t>
            </a:r>
            <a:r>
              <a:rPr sz="2800" b="1" i="1" spc="130" dirty="0">
                <a:solidFill>
                  <a:schemeClr val="tx1"/>
                </a:solidFill>
                <a:latin typeface="Cambria" panose="02040503050406030204" pitchFamily="18" charset="0"/>
                <a:ea typeface="Cambria" panose="02040503050406030204" pitchFamily="18" charset="0"/>
                <a:cs typeface="Cambria"/>
              </a:rPr>
              <a:t> </a:t>
            </a:r>
            <a:r>
              <a:rPr sz="2800" b="1" i="1" spc="45" dirty="0">
                <a:solidFill>
                  <a:schemeClr val="tx1"/>
                </a:solidFill>
                <a:latin typeface="Cambria" panose="02040503050406030204" pitchFamily="18" charset="0"/>
                <a:ea typeface="Cambria" panose="02040503050406030204" pitchFamily="18" charset="0"/>
                <a:cs typeface="Cambria"/>
              </a:rPr>
              <a:t>homologación</a:t>
            </a:r>
            <a:endParaRPr sz="2800" b="1" dirty="0">
              <a:solidFill>
                <a:schemeClr val="tx1"/>
              </a:solidFill>
              <a:latin typeface="Cambria" panose="02040503050406030204" pitchFamily="18" charset="0"/>
              <a:ea typeface="Cambria" panose="02040503050406030204" pitchFamily="18" charset="0"/>
              <a:cs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2353752" y="3510752"/>
            <a:ext cx="15429230" cy="6459461"/>
          </a:xfrm>
          <a:prstGeom prst="rect">
            <a:avLst/>
          </a:prstGeom>
        </p:spPr>
        <p:txBody>
          <a:bodyPr vert="horz" wrap="square" lIns="0" tIns="163830" rIns="0" bIns="0" rtlCol="0">
            <a:spAutoFit/>
          </a:bodyPr>
          <a:lstStyle/>
          <a:p>
            <a:pPr marL="585470" marR="593090" indent="49530" algn="ctr">
              <a:lnSpc>
                <a:spcPts val="4950"/>
              </a:lnSpc>
              <a:spcBef>
                <a:spcPts val="1290"/>
              </a:spcBef>
            </a:pPr>
            <a:r>
              <a:rPr sz="5150" i="1" spc="-275" dirty="0">
                <a:solidFill>
                  <a:srgbClr val="1F1F1F"/>
                </a:solidFill>
                <a:latin typeface="Cambria"/>
                <a:cs typeface="Cambria"/>
              </a:rPr>
              <a:t>”La</a:t>
            </a:r>
            <a:r>
              <a:rPr sz="5150" i="1" spc="-170" dirty="0">
                <a:solidFill>
                  <a:srgbClr val="1F1F1F"/>
                </a:solidFill>
                <a:latin typeface="Cambria"/>
                <a:cs typeface="Cambria"/>
              </a:rPr>
              <a:t> </a:t>
            </a:r>
            <a:r>
              <a:rPr sz="5150" i="1" spc="-345" dirty="0">
                <a:solidFill>
                  <a:srgbClr val="1F1F1F"/>
                </a:solidFill>
                <a:latin typeface="Cambria"/>
                <a:cs typeface="Cambria"/>
              </a:rPr>
              <a:t>tutela</a:t>
            </a:r>
            <a:r>
              <a:rPr sz="5150" i="1" spc="235" dirty="0">
                <a:solidFill>
                  <a:srgbClr val="1F1F1F"/>
                </a:solidFill>
                <a:latin typeface="Cambria"/>
                <a:cs typeface="Cambria"/>
              </a:rPr>
              <a:t> </a:t>
            </a:r>
            <a:r>
              <a:rPr sz="5150" i="1" spc="-345" dirty="0">
                <a:solidFill>
                  <a:srgbClr val="161616"/>
                </a:solidFill>
                <a:latin typeface="Cambria"/>
                <a:cs typeface="Cambria"/>
              </a:rPr>
              <a:t>judicial</a:t>
            </a:r>
            <a:r>
              <a:rPr sz="5150" i="1" spc="-85" dirty="0">
                <a:solidFill>
                  <a:srgbClr val="161616"/>
                </a:solidFill>
                <a:latin typeface="Cambria"/>
                <a:cs typeface="Cambria"/>
              </a:rPr>
              <a:t> </a:t>
            </a:r>
            <a:r>
              <a:rPr sz="5150" i="1" spc="-280" dirty="0">
                <a:solidFill>
                  <a:srgbClr val="1C1C1C"/>
                </a:solidFill>
                <a:latin typeface="Cambria"/>
                <a:cs typeface="Cambria"/>
              </a:rPr>
              <a:t>efectiva</a:t>
            </a:r>
            <a:r>
              <a:rPr sz="5150" i="1" spc="-40" dirty="0">
                <a:solidFill>
                  <a:srgbClr val="1C1C1C"/>
                </a:solidFill>
                <a:latin typeface="Cambria"/>
                <a:cs typeface="Cambria"/>
              </a:rPr>
              <a:t> </a:t>
            </a:r>
            <a:r>
              <a:rPr sz="5150" i="1" spc="-140" dirty="0">
                <a:solidFill>
                  <a:srgbClr val="1C1C1C"/>
                </a:solidFill>
                <a:latin typeface="Cambria"/>
                <a:cs typeface="Cambria"/>
              </a:rPr>
              <a:t>es</a:t>
            </a:r>
            <a:r>
              <a:rPr sz="5150" i="1" spc="-350" dirty="0">
                <a:solidFill>
                  <a:srgbClr val="1C1C1C"/>
                </a:solidFill>
                <a:latin typeface="Cambria"/>
                <a:cs typeface="Cambria"/>
              </a:rPr>
              <a:t> </a:t>
            </a:r>
            <a:r>
              <a:rPr sz="5150" i="1" spc="-210" dirty="0">
                <a:solidFill>
                  <a:srgbClr val="1F1F1F"/>
                </a:solidFill>
                <a:latin typeface="Cambria"/>
                <a:cs typeface="Cambria"/>
              </a:rPr>
              <a:t>la</a:t>
            </a:r>
            <a:r>
              <a:rPr sz="5150" i="1" spc="-90" dirty="0">
                <a:solidFill>
                  <a:srgbClr val="1F1F1F"/>
                </a:solidFill>
                <a:latin typeface="Cambria"/>
                <a:cs typeface="Cambria"/>
              </a:rPr>
              <a:t> </a:t>
            </a:r>
            <a:r>
              <a:rPr sz="5150" i="1" spc="-390" dirty="0">
                <a:solidFill>
                  <a:srgbClr val="1C1C1C"/>
                </a:solidFill>
                <a:latin typeface="Cambria"/>
                <a:cs typeface="Cambria"/>
              </a:rPr>
              <a:t>guia</a:t>
            </a:r>
            <a:r>
              <a:rPr sz="5150" i="1" spc="-110" dirty="0">
                <a:solidFill>
                  <a:srgbClr val="1C1C1C"/>
                </a:solidFill>
                <a:latin typeface="Cambria"/>
                <a:cs typeface="Cambria"/>
              </a:rPr>
              <a:t> </a:t>
            </a:r>
            <a:r>
              <a:rPr sz="5150" i="1" spc="-110" dirty="0">
                <a:solidFill>
                  <a:srgbClr val="282828"/>
                </a:solidFill>
                <a:latin typeface="Cambria"/>
                <a:cs typeface="Cambria"/>
              </a:rPr>
              <a:t>o</a:t>
            </a:r>
            <a:r>
              <a:rPr sz="5150" i="1" spc="-585" dirty="0">
                <a:solidFill>
                  <a:srgbClr val="282828"/>
                </a:solidFill>
                <a:latin typeface="Cambria"/>
                <a:cs typeface="Cambria"/>
              </a:rPr>
              <a:t> </a:t>
            </a:r>
            <a:r>
              <a:rPr sz="5150" i="1" spc="-280" dirty="0">
                <a:solidFill>
                  <a:srgbClr val="1C1C1C"/>
                </a:solidFill>
                <a:latin typeface="Cambria"/>
                <a:cs typeface="Cambria"/>
              </a:rPr>
              <a:t>protección</a:t>
            </a:r>
            <a:r>
              <a:rPr sz="5150" i="1" spc="60" dirty="0">
                <a:solidFill>
                  <a:srgbClr val="1C1C1C"/>
                </a:solidFill>
                <a:latin typeface="Cambria"/>
                <a:cs typeface="Cambria"/>
              </a:rPr>
              <a:t> </a:t>
            </a:r>
            <a:r>
              <a:rPr sz="5150" i="1" spc="-290" dirty="0">
                <a:solidFill>
                  <a:srgbClr val="1F1F1F"/>
                </a:solidFill>
                <a:latin typeface="Cambria"/>
                <a:cs typeface="Cambria"/>
              </a:rPr>
              <a:t>que </a:t>
            </a:r>
            <a:r>
              <a:rPr sz="5150" i="1" spc="-265" dirty="0">
                <a:solidFill>
                  <a:srgbClr val="1C1C1C"/>
                </a:solidFill>
                <a:latin typeface="Cambria"/>
                <a:cs typeface="Cambria"/>
              </a:rPr>
              <a:t>merece</a:t>
            </a:r>
            <a:r>
              <a:rPr sz="5150" i="1" spc="-365" dirty="0">
                <a:solidFill>
                  <a:srgbClr val="1C1C1C"/>
                </a:solidFill>
                <a:latin typeface="Cambria"/>
                <a:cs typeface="Cambria"/>
              </a:rPr>
              <a:t> </a:t>
            </a:r>
            <a:r>
              <a:rPr sz="5150" i="1" spc="-215" dirty="0">
                <a:solidFill>
                  <a:srgbClr val="212121"/>
                </a:solidFill>
                <a:latin typeface="Cambria"/>
                <a:cs typeface="Cambria"/>
              </a:rPr>
              <a:t>la</a:t>
            </a:r>
            <a:r>
              <a:rPr sz="5150" i="1" spc="-484" dirty="0">
                <a:solidFill>
                  <a:srgbClr val="212121"/>
                </a:solidFill>
                <a:latin typeface="Cambria"/>
                <a:cs typeface="Cambria"/>
              </a:rPr>
              <a:t> </a:t>
            </a:r>
            <a:r>
              <a:rPr sz="5150" i="1" spc="-240" dirty="0">
                <a:solidFill>
                  <a:srgbClr val="1C1C1C"/>
                </a:solidFill>
                <a:latin typeface="Cambria"/>
                <a:cs typeface="Cambria"/>
              </a:rPr>
              <a:t>persona</a:t>
            </a:r>
            <a:r>
              <a:rPr sz="5150" i="1" spc="55" dirty="0">
                <a:solidFill>
                  <a:srgbClr val="1C1C1C"/>
                </a:solidFill>
                <a:latin typeface="Cambria"/>
                <a:cs typeface="Cambria"/>
              </a:rPr>
              <a:t> </a:t>
            </a:r>
            <a:r>
              <a:rPr sz="5150" i="1" spc="-130" dirty="0">
                <a:solidFill>
                  <a:srgbClr val="212121"/>
                </a:solidFill>
                <a:latin typeface="Cambria"/>
                <a:cs typeface="Cambria"/>
              </a:rPr>
              <a:t>en</a:t>
            </a:r>
            <a:r>
              <a:rPr sz="5150" i="1" spc="-215" dirty="0">
                <a:solidFill>
                  <a:srgbClr val="212121"/>
                </a:solidFill>
                <a:latin typeface="Cambria"/>
                <a:cs typeface="Cambria"/>
              </a:rPr>
              <a:t> </a:t>
            </a:r>
            <a:r>
              <a:rPr sz="5150" i="1" spc="-80" dirty="0">
                <a:solidFill>
                  <a:srgbClr val="1F1F1F"/>
                </a:solidFill>
                <a:latin typeface="Cambria"/>
                <a:cs typeface="Cambria"/>
              </a:rPr>
              <a:t>su</a:t>
            </a:r>
            <a:r>
              <a:rPr sz="5150" i="1" spc="-315" dirty="0">
                <a:solidFill>
                  <a:srgbClr val="1F1F1F"/>
                </a:solidFill>
                <a:latin typeface="Cambria"/>
                <a:cs typeface="Cambria"/>
              </a:rPr>
              <a:t> </a:t>
            </a:r>
            <a:r>
              <a:rPr sz="5150" i="1" spc="-415" dirty="0">
                <a:solidFill>
                  <a:srgbClr val="1C1C1C"/>
                </a:solidFill>
                <a:latin typeface="Cambria"/>
                <a:cs typeface="Cambria"/>
              </a:rPr>
              <a:t>carácter</a:t>
            </a:r>
            <a:r>
              <a:rPr sz="5150" i="1" spc="-30" dirty="0">
                <a:solidFill>
                  <a:srgbClr val="1C1C1C"/>
                </a:solidFill>
                <a:latin typeface="Cambria"/>
                <a:cs typeface="Cambria"/>
              </a:rPr>
              <a:t> </a:t>
            </a:r>
            <a:r>
              <a:rPr sz="5150" i="1" spc="-235" dirty="0">
                <a:solidFill>
                  <a:srgbClr val="212121"/>
                </a:solidFill>
                <a:latin typeface="Cambria"/>
                <a:cs typeface="Cambria"/>
              </a:rPr>
              <a:t>de</a:t>
            </a:r>
            <a:r>
              <a:rPr sz="5150" i="1" spc="-275" dirty="0">
                <a:solidFill>
                  <a:srgbClr val="212121"/>
                </a:solidFill>
                <a:latin typeface="Cambria"/>
                <a:cs typeface="Cambria"/>
              </a:rPr>
              <a:t> </a:t>
            </a:r>
            <a:r>
              <a:rPr sz="5150" i="1" spc="-300" dirty="0">
                <a:solidFill>
                  <a:srgbClr val="1C1C1C"/>
                </a:solidFill>
                <a:latin typeface="Cambria"/>
                <a:cs typeface="Cambria"/>
              </a:rPr>
              <a:t>tal,</a:t>
            </a:r>
            <a:r>
              <a:rPr sz="5150" i="1" spc="-5" dirty="0">
                <a:solidFill>
                  <a:srgbClr val="1C1C1C"/>
                </a:solidFill>
                <a:latin typeface="Cambria"/>
                <a:cs typeface="Cambria"/>
              </a:rPr>
              <a:t> </a:t>
            </a:r>
            <a:r>
              <a:rPr sz="5150" i="1" spc="-385" dirty="0">
                <a:solidFill>
                  <a:srgbClr val="111111"/>
                </a:solidFill>
                <a:latin typeface="Cambria"/>
                <a:cs typeface="Cambria"/>
              </a:rPr>
              <a:t>consagrada</a:t>
            </a:r>
            <a:r>
              <a:rPr sz="5150" i="1" spc="-5" dirty="0">
                <a:solidFill>
                  <a:srgbClr val="111111"/>
                </a:solidFill>
                <a:latin typeface="Cambria"/>
                <a:cs typeface="Cambria"/>
              </a:rPr>
              <a:t> </a:t>
            </a:r>
            <a:r>
              <a:rPr sz="5150" i="1" spc="-25" dirty="0">
                <a:solidFill>
                  <a:srgbClr val="1D1D1D"/>
                </a:solidFill>
                <a:latin typeface="Cambria"/>
                <a:cs typeface="Cambria"/>
              </a:rPr>
              <a:t>por </a:t>
            </a:r>
            <a:r>
              <a:rPr sz="5150" i="1" spc="-280" dirty="0">
                <a:solidFill>
                  <a:srgbClr val="151515"/>
                </a:solidFill>
                <a:latin typeface="Cambria"/>
                <a:cs typeface="Cambria"/>
              </a:rPr>
              <a:t>nuestras</a:t>
            </a:r>
            <a:r>
              <a:rPr sz="5150" i="1" spc="35" dirty="0">
                <a:solidFill>
                  <a:srgbClr val="151515"/>
                </a:solidFill>
                <a:latin typeface="Cambria"/>
                <a:cs typeface="Cambria"/>
              </a:rPr>
              <a:t> </a:t>
            </a:r>
            <a:r>
              <a:rPr sz="5150" i="1" spc="-275" dirty="0">
                <a:solidFill>
                  <a:srgbClr val="161616"/>
                </a:solidFill>
                <a:latin typeface="Cambria"/>
                <a:cs typeface="Cambria"/>
              </a:rPr>
              <a:t>normas</a:t>
            </a:r>
            <a:r>
              <a:rPr sz="5150" i="1" spc="100" dirty="0">
                <a:solidFill>
                  <a:srgbClr val="161616"/>
                </a:solidFill>
                <a:latin typeface="Cambria"/>
                <a:cs typeface="Cambria"/>
              </a:rPr>
              <a:t> </a:t>
            </a:r>
            <a:r>
              <a:rPr sz="5150" i="1" spc="-235" dirty="0">
                <a:solidFill>
                  <a:srgbClr val="1F1F1F"/>
                </a:solidFill>
                <a:latin typeface="Cambria"/>
                <a:cs typeface="Cambria"/>
              </a:rPr>
              <a:t>de</a:t>
            </a:r>
            <a:r>
              <a:rPr sz="5150" i="1" spc="-420" dirty="0">
                <a:solidFill>
                  <a:srgbClr val="1F1F1F"/>
                </a:solidFill>
                <a:latin typeface="Cambria"/>
                <a:cs typeface="Cambria"/>
              </a:rPr>
              <a:t> </a:t>
            </a:r>
            <a:r>
              <a:rPr lang="es-AR" sz="5150" i="1" spc="-254" dirty="0" smtClean="0">
                <a:solidFill>
                  <a:srgbClr val="1F1F1F"/>
                </a:solidFill>
                <a:latin typeface="Cambria"/>
                <a:cs typeface="Cambria"/>
              </a:rPr>
              <a:t>mayor jerarquía </a:t>
            </a:r>
            <a:r>
              <a:rPr sz="5150" i="1" spc="-440" dirty="0" smtClean="0">
                <a:solidFill>
                  <a:srgbClr val="1F1F1F"/>
                </a:solidFill>
                <a:latin typeface="Cambria"/>
                <a:cs typeface="Cambria"/>
              </a:rPr>
              <a:t>para</a:t>
            </a:r>
            <a:r>
              <a:rPr sz="5150" i="1" spc="-235" dirty="0" smtClean="0">
                <a:solidFill>
                  <a:srgbClr val="1F1F1F"/>
                </a:solidFill>
                <a:latin typeface="Cambria"/>
                <a:cs typeface="Cambria"/>
              </a:rPr>
              <a:t> </a:t>
            </a:r>
            <a:r>
              <a:rPr sz="5150" i="1" spc="-340" dirty="0">
                <a:solidFill>
                  <a:srgbClr val="181818"/>
                </a:solidFill>
                <a:latin typeface="Cambria"/>
                <a:cs typeface="Cambria"/>
              </a:rPr>
              <a:t>acceder</a:t>
            </a:r>
            <a:r>
              <a:rPr sz="5150" i="1" spc="-125" dirty="0">
                <a:solidFill>
                  <a:srgbClr val="181818"/>
                </a:solidFill>
                <a:latin typeface="Cambria"/>
                <a:cs typeface="Cambria"/>
              </a:rPr>
              <a:t> </a:t>
            </a:r>
            <a:r>
              <a:rPr sz="5150" i="1" spc="-355" dirty="0">
                <a:solidFill>
                  <a:srgbClr val="232323"/>
                </a:solidFill>
                <a:latin typeface="Cambria"/>
                <a:cs typeface="Cambria"/>
              </a:rPr>
              <a:t>a</a:t>
            </a:r>
            <a:r>
              <a:rPr sz="5150" i="1" spc="-240" dirty="0">
                <a:solidFill>
                  <a:srgbClr val="232323"/>
                </a:solidFill>
                <a:latin typeface="Cambria"/>
                <a:cs typeface="Cambria"/>
              </a:rPr>
              <a:t> </a:t>
            </a:r>
            <a:r>
              <a:rPr sz="5150" i="1" spc="-25" dirty="0">
                <a:solidFill>
                  <a:srgbClr val="1F1F1F"/>
                </a:solidFill>
                <a:latin typeface="Cambria"/>
                <a:cs typeface="Cambria"/>
              </a:rPr>
              <a:t>un </a:t>
            </a:r>
            <a:r>
              <a:rPr sz="5150" i="1" spc="-170" dirty="0">
                <a:solidFill>
                  <a:srgbClr val="1D1D1D"/>
                </a:solidFill>
                <a:latin typeface="Cambria"/>
                <a:cs typeface="Cambria"/>
              </a:rPr>
              <a:t>proceso</a:t>
            </a:r>
            <a:r>
              <a:rPr sz="5150" i="1" spc="55" dirty="0">
                <a:solidFill>
                  <a:srgbClr val="1D1D1D"/>
                </a:solidFill>
                <a:latin typeface="Cambria"/>
                <a:cs typeface="Cambria"/>
              </a:rPr>
              <a:t> </a:t>
            </a:r>
            <a:r>
              <a:rPr sz="5150" i="1" spc="-280" dirty="0" err="1">
                <a:solidFill>
                  <a:srgbClr val="1F1F1F"/>
                </a:solidFill>
                <a:latin typeface="Cambria"/>
                <a:cs typeface="Cambria"/>
              </a:rPr>
              <a:t>justo</a:t>
            </a:r>
            <a:r>
              <a:rPr sz="5150" i="1" spc="-390" dirty="0">
                <a:solidFill>
                  <a:srgbClr val="1F1F1F"/>
                </a:solidFill>
                <a:latin typeface="Cambria"/>
                <a:cs typeface="Cambria"/>
              </a:rPr>
              <a:t> </a:t>
            </a:r>
            <a:r>
              <a:rPr lang="es-AR" sz="5150" i="1" spc="-290" dirty="0" smtClean="0">
                <a:solidFill>
                  <a:srgbClr val="1F1F1F"/>
                </a:solidFill>
                <a:latin typeface="Cambria"/>
                <a:cs typeface="Cambria"/>
              </a:rPr>
              <a:t>y eficaz</a:t>
            </a:r>
            <a:r>
              <a:rPr sz="5150" spc="-280" dirty="0" smtClean="0">
                <a:solidFill>
                  <a:srgbClr val="1D1D1D"/>
                </a:solidFill>
                <a:latin typeface="Cambria"/>
                <a:cs typeface="Cambria"/>
              </a:rPr>
              <a:t>,</a:t>
            </a:r>
            <a:r>
              <a:rPr sz="5150" spc="135" dirty="0" smtClean="0">
                <a:solidFill>
                  <a:srgbClr val="1D1D1D"/>
                </a:solidFill>
                <a:latin typeface="Cambria"/>
                <a:cs typeface="Cambria"/>
              </a:rPr>
              <a:t> </a:t>
            </a:r>
            <a:r>
              <a:rPr sz="5150" i="1" spc="-265" dirty="0">
                <a:solidFill>
                  <a:srgbClr val="1F1F1F"/>
                </a:solidFill>
                <a:latin typeface="Cambria"/>
                <a:cs typeface="Cambria"/>
              </a:rPr>
              <a:t>que</a:t>
            </a:r>
            <a:r>
              <a:rPr sz="5150" i="1" spc="-470" dirty="0">
                <a:solidFill>
                  <a:srgbClr val="1F1F1F"/>
                </a:solidFill>
                <a:latin typeface="Cambria"/>
                <a:cs typeface="Cambria"/>
              </a:rPr>
              <a:t> </a:t>
            </a:r>
            <a:r>
              <a:rPr sz="5150" i="1" dirty="0">
                <a:solidFill>
                  <a:srgbClr val="1C1C1C"/>
                </a:solidFill>
                <a:latin typeface="Cambria"/>
                <a:cs typeface="Cambria"/>
              </a:rPr>
              <a:t>le</a:t>
            </a:r>
            <a:r>
              <a:rPr sz="5150" i="1" spc="-325" dirty="0">
                <a:solidFill>
                  <a:srgbClr val="1C1C1C"/>
                </a:solidFill>
                <a:latin typeface="Cambria"/>
                <a:cs typeface="Cambria"/>
              </a:rPr>
              <a:t> </a:t>
            </a:r>
            <a:r>
              <a:rPr sz="5150" i="1" spc="-285" dirty="0">
                <a:solidFill>
                  <a:srgbClr val="1D1D1D"/>
                </a:solidFill>
                <a:latin typeface="Cambria"/>
                <a:cs typeface="Cambria"/>
              </a:rPr>
              <a:t>brinde</a:t>
            </a:r>
            <a:r>
              <a:rPr sz="5150" i="1" spc="-55" dirty="0">
                <a:solidFill>
                  <a:srgbClr val="1D1D1D"/>
                </a:solidFill>
                <a:latin typeface="Cambria"/>
                <a:cs typeface="Cambria"/>
              </a:rPr>
              <a:t> </a:t>
            </a:r>
            <a:r>
              <a:rPr sz="5150" i="1" spc="-390" dirty="0" err="1">
                <a:solidFill>
                  <a:srgbClr val="181818"/>
                </a:solidFill>
                <a:latin typeface="Cambria"/>
                <a:cs typeface="Cambria"/>
              </a:rPr>
              <a:t>claridad</a:t>
            </a:r>
            <a:r>
              <a:rPr sz="5150" i="1" spc="-235" dirty="0">
                <a:solidFill>
                  <a:srgbClr val="181818"/>
                </a:solidFill>
                <a:latin typeface="Cambria"/>
                <a:cs typeface="Cambria"/>
              </a:rPr>
              <a:t> </a:t>
            </a:r>
            <a:r>
              <a:rPr lang="es-AR" sz="5150" i="1" spc="-130" dirty="0">
                <a:solidFill>
                  <a:srgbClr val="1F1F1F"/>
                </a:solidFill>
                <a:latin typeface="Cambria"/>
                <a:cs typeface="Cambria"/>
              </a:rPr>
              <a:t> </a:t>
            </a:r>
            <a:r>
              <a:rPr lang="es-AR" sz="5150" i="1" spc="-130" dirty="0" smtClean="0">
                <a:solidFill>
                  <a:srgbClr val="1F1F1F"/>
                </a:solidFill>
                <a:latin typeface="Cambria"/>
                <a:cs typeface="Cambria"/>
              </a:rPr>
              <a:t>y </a:t>
            </a:r>
            <a:r>
              <a:rPr sz="5150" i="1" spc="-130" dirty="0" err="1" smtClean="0">
                <a:solidFill>
                  <a:srgbClr val="1F1F1F"/>
                </a:solidFill>
                <a:latin typeface="Cambria"/>
                <a:cs typeface="Cambria"/>
              </a:rPr>
              <a:t>rapidez</a:t>
            </a:r>
            <a:r>
              <a:rPr sz="5150" i="1" spc="-35" dirty="0" smtClean="0">
                <a:solidFill>
                  <a:srgbClr val="1F1F1F"/>
                </a:solidFill>
                <a:latin typeface="Cambria"/>
                <a:cs typeface="Cambria"/>
              </a:rPr>
              <a:t> </a:t>
            </a:r>
            <a:r>
              <a:rPr sz="5150" i="1" spc="-130" dirty="0">
                <a:solidFill>
                  <a:srgbClr val="1D1D1D"/>
                </a:solidFill>
                <a:latin typeface="Cambria"/>
                <a:cs typeface="Cambria"/>
              </a:rPr>
              <a:t>en</a:t>
            </a:r>
            <a:r>
              <a:rPr sz="5150" i="1" spc="-545" dirty="0">
                <a:solidFill>
                  <a:srgbClr val="1D1D1D"/>
                </a:solidFill>
                <a:latin typeface="Cambria"/>
                <a:cs typeface="Cambria"/>
              </a:rPr>
              <a:t> </a:t>
            </a:r>
            <a:r>
              <a:rPr sz="5150" i="1" spc="-25" dirty="0">
                <a:solidFill>
                  <a:srgbClr val="1D1D1D"/>
                </a:solidFill>
                <a:latin typeface="Cambria"/>
                <a:cs typeface="Cambria"/>
              </a:rPr>
              <a:t>la </a:t>
            </a:r>
            <a:r>
              <a:rPr sz="5150" i="1" spc="-290" dirty="0">
                <a:solidFill>
                  <a:srgbClr val="181818"/>
                </a:solidFill>
                <a:latin typeface="Cambria"/>
                <a:cs typeface="Cambria"/>
              </a:rPr>
              <a:t>obtención</a:t>
            </a:r>
            <a:r>
              <a:rPr sz="5150" i="1" spc="110" dirty="0">
                <a:solidFill>
                  <a:srgbClr val="181818"/>
                </a:solidFill>
                <a:latin typeface="Cambria"/>
                <a:cs typeface="Cambria"/>
              </a:rPr>
              <a:t> </a:t>
            </a:r>
            <a:r>
              <a:rPr sz="5150" i="1" spc="-235" dirty="0">
                <a:solidFill>
                  <a:srgbClr val="1F1F1F"/>
                </a:solidFill>
                <a:latin typeface="Cambria"/>
                <a:cs typeface="Cambria"/>
              </a:rPr>
              <a:t>de</a:t>
            </a:r>
            <a:r>
              <a:rPr sz="5150" i="1" spc="-210" dirty="0">
                <a:solidFill>
                  <a:srgbClr val="1F1F1F"/>
                </a:solidFill>
                <a:latin typeface="Cambria"/>
                <a:cs typeface="Cambria"/>
              </a:rPr>
              <a:t> </a:t>
            </a:r>
            <a:r>
              <a:rPr sz="5150" i="1" spc="-175" dirty="0">
                <a:solidFill>
                  <a:srgbClr val="212121"/>
                </a:solidFill>
                <a:latin typeface="Cambria"/>
                <a:cs typeface="Cambria"/>
              </a:rPr>
              <a:t>un</a:t>
            </a:r>
            <a:r>
              <a:rPr sz="5150" i="1" spc="-509" dirty="0">
                <a:solidFill>
                  <a:srgbClr val="212121"/>
                </a:solidFill>
                <a:latin typeface="Cambria"/>
                <a:cs typeface="Cambria"/>
              </a:rPr>
              <a:t> </a:t>
            </a:r>
            <a:r>
              <a:rPr sz="5150" i="1" spc="-254" dirty="0">
                <a:solidFill>
                  <a:srgbClr val="161616"/>
                </a:solidFill>
                <a:latin typeface="Cambria"/>
                <a:cs typeface="Cambria"/>
              </a:rPr>
              <a:t>pronunciamiento</a:t>
            </a:r>
            <a:r>
              <a:rPr sz="5150" i="1" spc="-570" dirty="0">
                <a:solidFill>
                  <a:srgbClr val="161616"/>
                </a:solidFill>
                <a:latin typeface="Cambria"/>
                <a:cs typeface="Cambria"/>
              </a:rPr>
              <a:t> </a:t>
            </a:r>
            <a:r>
              <a:rPr sz="5150" i="1" spc="-375" dirty="0">
                <a:solidFill>
                  <a:srgbClr val="181818"/>
                </a:solidFill>
                <a:latin typeface="Cambria"/>
                <a:cs typeface="Cambria"/>
              </a:rPr>
              <a:t>acorde</a:t>
            </a:r>
            <a:r>
              <a:rPr sz="5150" i="1" spc="55" dirty="0">
                <a:solidFill>
                  <a:srgbClr val="181818"/>
                </a:solidFill>
                <a:latin typeface="Cambria"/>
                <a:cs typeface="Cambria"/>
              </a:rPr>
              <a:t> </a:t>
            </a:r>
            <a:r>
              <a:rPr sz="5150" i="1" spc="-215" dirty="0">
                <a:solidFill>
                  <a:srgbClr val="161616"/>
                </a:solidFill>
                <a:latin typeface="Cambria"/>
                <a:cs typeface="Cambria"/>
              </a:rPr>
              <a:t>con</a:t>
            </a:r>
            <a:r>
              <a:rPr sz="5150" i="1" spc="-150" dirty="0">
                <a:solidFill>
                  <a:srgbClr val="161616"/>
                </a:solidFill>
                <a:latin typeface="Cambria"/>
                <a:cs typeface="Cambria"/>
              </a:rPr>
              <a:t> </a:t>
            </a:r>
            <a:r>
              <a:rPr sz="5150" i="1" spc="-25" dirty="0">
                <a:solidFill>
                  <a:srgbClr val="161616"/>
                </a:solidFill>
                <a:latin typeface="Cambria"/>
                <a:cs typeface="Cambria"/>
              </a:rPr>
              <a:t>sus </a:t>
            </a:r>
            <a:r>
              <a:rPr sz="5150" i="1" spc="-204" dirty="0">
                <a:solidFill>
                  <a:srgbClr val="1D1D1D"/>
                </a:solidFill>
                <a:latin typeface="Cambria"/>
                <a:cs typeface="Cambria"/>
              </a:rPr>
              <a:t>pretensiones,</a:t>
            </a:r>
            <a:r>
              <a:rPr sz="5150" i="1" spc="35" dirty="0">
                <a:solidFill>
                  <a:srgbClr val="1D1D1D"/>
                </a:solidFill>
                <a:latin typeface="Cambria"/>
                <a:cs typeface="Cambria"/>
              </a:rPr>
              <a:t> </a:t>
            </a:r>
            <a:r>
              <a:rPr sz="5150" i="1" spc="-320" dirty="0">
                <a:solidFill>
                  <a:srgbClr val="181818"/>
                </a:solidFill>
                <a:latin typeface="Cambria"/>
                <a:cs typeface="Cambria"/>
              </a:rPr>
              <a:t>tendiente</a:t>
            </a:r>
            <a:r>
              <a:rPr sz="5150" i="1" spc="-5" dirty="0">
                <a:solidFill>
                  <a:srgbClr val="181818"/>
                </a:solidFill>
                <a:latin typeface="Cambria"/>
                <a:cs typeface="Cambria"/>
              </a:rPr>
              <a:t> </a:t>
            </a:r>
            <a:r>
              <a:rPr sz="5150" i="1" spc="-270" dirty="0">
                <a:solidFill>
                  <a:srgbClr val="212121"/>
                </a:solidFill>
                <a:latin typeface="Cambria"/>
                <a:cs typeface="Cambria"/>
              </a:rPr>
              <a:t>al</a:t>
            </a:r>
            <a:r>
              <a:rPr sz="5150" i="1" spc="-405" dirty="0">
                <a:solidFill>
                  <a:srgbClr val="212121"/>
                </a:solidFill>
                <a:latin typeface="Cambria"/>
                <a:cs typeface="Cambria"/>
              </a:rPr>
              <a:t> </a:t>
            </a:r>
            <a:r>
              <a:rPr sz="5150" i="1" spc="-430" dirty="0">
                <a:solidFill>
                  <a:srgbClr val="1F1F1F"/>
                </a:solidFill>
                <a:latin typeface="Cambria"/>
                <a:cs typeface="Cambria"/>
              </a:rPr>
              <a:t>amparo</a:t>
            </a:r>
            <a:r>
              <a:rPr sz="5150" i="1" spc="5" dirty="0">
                <a:solidFill>
                  <a:srgbClr val="1F1F1F"/>
                </a:solidFill>
                <a:latin typeface="Cambria"/>
                <a:cs typeface="Cambria"/>
              </a:rPr>
              <a:t> </a:t>
            </a:r>
            <a:r>
              <a:rPr sz="5150" i="1" spc="-235" dirty="0">
                <a:solidFill>
                  <a:srgbClr val="212121"/>
                </a:solidFill>
                <a:latin typeface="Cambria"/>
                <a:cs typeface="Cambria"/>
              </a:rPr>
              <a:t>de</a:t>
            </a:r>
            <a:r>
              <a:rPr sz="5150" i="1" spc="-210" dirty="0">
                <a:solidFill>
                  <a:srgbClr val="212121"/>
                </a:solidFill>
                <a:latin typeface="Cambria"/>
                <a:cs typeface="Cambria"/>
              </a:rPr>
              <a:t> </a:t>
            </a:r>
            <a:r>
              <a:rPr sz="5150" i="1" spc="-114" dirty="0">
                <a:solidFill>
                  <a:srgbClr val="212121"/>
                </a:solidFill>
                <a:latin typeface="Cambria"/>
                <a:cs typeface="Cambria"/>
              </a:rPr>
              <a:t>sus</a:t>
            </a:r>
            <a:r>
              <a:rPr sz="5150" i="1" spc="-125" dirty="0">
                <a:solidFill>
                  <a:srgbClr val="212121"/>
                </a:solidFill>
                <a:latin typeface="Cambria"/>
                <a:cs typeface="Cambria"/>
              </a:rPr>
              <a:t> </a:t>
            </a:r>
            <a:r>
              <a:rPr sz="5150" i="1" spc="-305" dirty="0">
                <a:solidFill>
                  <a:srgbClr val="1D1D1D"/>
                </a:solidFill>
                <a:latin typeface="Cambria"/>
                <a:cs typeface="Cambria"/>
              </a:rPr>
              <a:t>derechos </a:t>
            </a:r>
            <a:r>
              <a:rPr sz="5150" i="1" spc="-350" dirty="0">
                <a:solidFill>
                  <a:srgbClr val="161616"/>
                </a:solidFill>
                <a:latin typeface="Cambria"/>
                <a:cs typeface="Cambria"/>
              </a:rPr>
              <a:t>fundamentales</a:t>
            </a:r>
            <a:r>
              <a:rPr sz="5150" i="1" spc="345" dirty="0">
                <a:solidFill>
                  <a:srgbClr val="161616"/>
                </a:solidFill>
                <a:latin typeface="Cambria"/>
                <a:cs typeface="Cambria"/>
              </a:rPr>
              <a:t> </a:t>
            </a:r>
            <a:r>
              <a:rPr sz="5150" i="1" spc="-325" dirty="0">
                <a:solidFill>
                  <a:srgbClr val="161616"/>
                </a:solidFill>
                <a:latin typeface="Cambria"/>
                <a:cs typeface="Cambria"/>
              </a:rPr>
              <a:t>consagrados</a:t>
            </a:r>
            <a:r>
              <a:rPr sz="5150" i="1" spc="380" dirty="0">
                <a:solidFill>
                  <a:srgbClr val="161616"/>
                </a:solidFill>
                <a:latin typeface="Cambria"/>
                <a:cs typeface="Cambria"/>
              </a:rPr>
              <a:t> </a:t>
            </a:r>
            <a:r>
              <a:rPr sz="5150" i="1" spc="-254" dirty="0">
                <a:solidFill>
                  <a:srgbClr val="181818"/>
                </a:solidFill>
                <a:latin typeface="Cambria"/>
                <a:cs typeface="Cambria"/>
              </a:rPr>
              <a:t>constitucionalmente,</a:t>
            </a:r>
            <a:r>
              <a:rPr sz="5150" i="1" spc="-30" dirty="0">
                <a:solidFill>
                  <a:srgbClr val="181818"/>
                </a:solidFill>
                <a:latin typeface="Cambria"/>
                <a:cs typeface="Cambria"/>
              </a:rPr>
              <a:t> </a:t>
            </a:r>
            <a:r>
              <a:rPr sz="5150" i="1" spc="-130" dirty="0">
                <a:solidFill>
                  <a:srgbClr val="212121"/>
                </a:solidFill>
                <a:latin typeface="Cambria"/>
                <a:cs typeface="Cambria"/>
              </a:rPr>
              <a:t>en</a:t>
            </a:r>
            <a:r>
              <a:rPr sz="5150" i="1" spc="-265" dirty="0">
                <a:solidFill>
                  <a:srgbClr val="212121"/>
                </a:solidFill>
                <a:latin typeface="Cambria"/>
                <a:cs typeface="Cambria"/>
              </a:rPr>
              <a:t> </a:t>
            </a:r>
            <a:r>
              <a:rPr sz="5150" i="1" spc="-345" dirty="0" err="1">
                <a:solidFill>
                  <a:srgbClr val="232323"/>
                </a:solidFill>
                <a:latin typeface="Cambria"/>
                <a:cs typeface="Cambria"/>
              </a:rPr>
              <a:t>todas</a:t>
            </a:r>
            <a:r>
              <a:rPr sz="5150" i="1" spc="-345" dirty="0">
                <a:solidFill>
                  <a:srgbClr val="232323"/>
                </a:solidFill>
                <a:latin typeface="Cambria"/>
                <a:cs typeface="Cambria"/>
              </a:rPr>
              <a:t> </a:t>
            </a:r>
            <a:r>
              <a:rPr lang="es-AR" sz="5150" i="1" spc="-315" dirty="0">
                <a:solidFill>
                  <a:srgbClr val="1F1F1F"/>
                </a:solidFill>
                <a:latin typeface="Cambria"/>
                <a:cs typeface="Cambria"/>
              </a:rPr>
              <a:t>y</a:t>
            </a:r>
            <a:r>
              <a:rPr sz="5150" i="1" spc="440" dirty="0" smtClean="0">
                <a:solidFill>
                  <a:srgbClr val="1F1F1F"/>
                </a:solidFill>
                <a:latin typeface="Cambria"/>
                <a:cs typeface="Cambria"/>
              </a:rPr>
              <a:t> </a:t>
            </a:r>
            <a:r>
              <a:rPr sz="5150" i="1" spc="-470" dirty="0">
                <a:solidFill>
                  <a:srgbClr val="1F1F1F"/>
                </a:solidFill>
                <a:latin typeface="Cambria"/>
                <a:cs typeface="Cambria"/>
              </a:rPr>
              <a:t>cada</a:t>
            </a:r>
            <a:r>
              <a:rPr sz="5150" i="1" spc="-80" dirty="0">
                <a:solidFill>
                  <a:srgbClr val="1F1F1F"/>
                </a:solidFill>
                <a:latin typeface="Cambria"/>
                <a:cs typeface="Cambria"/>
              </a:rPr>
              <a:t> </a:t>
            </a:r>
            <a:r>
              <a:rPr sz="5150" i="1" spc="-360" dirty="0">
                <a:solidFill>
                  <a:srgbClr val="212121"/>
                </a:solidFill>
                <a:latin typeface="Cambria"/>
                <a:cs typeface="Cambria"/>
              </a:rPr>
              <a:t>una</a:t>
            </a:r>
            <a:r>
              <a:rPr sz="5150" i="1" spc="-175" dirty="0">
                <a:solidFill>
                  <a:srgbClr val="212121"/>
                </a:solidFill>
                <a:latin typeface="Cambria"/>
                <a:cs typeface="Cambria"/>
              </a:rPr>
              <a:t> </a:t>
            </a:r>
            <a:r>
              <a:rPr sz="5150" i="1" spc="-235" dirty="0">
                <a:solidFill>
                  <a:srgbClr val="212121"/>
                </a:solidFill>
                <a:latin typeface="Cambria"/>
                <a:cs typeface="Cambria"/>
              </a:rPr>
              <a:t>de</a:t>
            </a:r>
            <a:r>
              <a:rPr sz="5150" i="1" spc="-525" dirty="0">
                <a:solidFill>
                  <a:srgbClr val="212121"/>
                </a:solidFill>
                <a:latin typeface="Cambria"/>
                <a:cs typeface="Cambria"/>
              </a:rPr>
              <a:t> </a:t>
            </a:r>
            <a:r>
              <a:rPr sz="5150" i="1" spc="-185" dirty="0">
                <a:solidFill>
                  <a:srgbClr val="1C1C1C"/>
                </a:solidFill>
                <a:latin typeface="Cambria"/>
                <a:cs typeface="Cambria"/>
              </a:rPr>
              <a:t>las</a:t>
            </a:r>
            <a:r>
              <a:rPr sz="5150" i="1" spc="-85" dirty="0">
                <a:solidFill>
                  <a:srgbClr val="1C1C1C"/>
                </a:solidFill>
                <a:latin typeface="Cambria"/>
                <a:cs typeface="Cambria"/>
              </a:rPr>
              <a:t> </a:t>
            </a:r>
            <a:r>
              <a:rPr sz="5150" i="1" spc="-385" dirty="0">
                <a:solidFill>
                  <a:srgbClr val="1F1F1F"/>
                </a:solidFill>
                <a:latin typeface="Cambria"/>
                <a:cs typeface="Cambria"/>
              </a:rPr>
              <a:t>etapas</a:t>
            </a:r>
            <a:r>
              <a:rPr sz="5150" i="1" spc="160" dirty="0">
                <a:solidFill>
                  <a:srgbClr val="1F1F1F"/>
                </a:solidFill>
                <a:latin typeface="Cambria"/>
                <a:cs typeface="Cambria"/>
              </a:rPr>
              <a:t> </a:t>
            </a:r>
            <a:r>
              <a:rPr sz="5150" i="1" spc="-235" dirty="0">
                <a:solidFill>
                  <a:srgbClr val="232323"/>
                </a:solidFill>
                <a:latin typeface="Cambria"/>
                <a:cs typeface="Cambria"/>
              </a:rPr>
              <a:t>de </a:t>
            </a:r>
            <a:r>
              <a:rPr sz="5150" i="1" spc="-175" dirty="0">
                <a:solidFill>
                  <a:srgbClr val="212121"/>
                </a:solidFill>
                <a:latin typeface="Cambria"/>
                <a:cs typeface="Cambria"/>
              </a:rPr>
              <a:t>un</a:t>
            </a:r>
            <a:r>
              <a:rPr sz="5150" i="1" spc="-520" dirty="0">
                <a:solidFill>
                  <a:srgbClr val="212121"/>
                </a:solidFill>
                <a:latin typeface="Cambria"/>
                <a:cs typeface="Cambria"/>
              </a:rPr>
              <a:t> </a:t>
            </a:r>
            <a:r>
              <a:rPr sz="5150" i="1" spc="-70" dirty="0">
                <a:solidFill>
                  <a:srgbClr val="111111"/>
                </a:solidFill>
                <a:latin typeface="Cambria"/>
                <a:cs typeface="Cambria"/>
              </a:rPr>
              <a:t>proceso”</a:t>
            </a:r>
            <a:endParaRPr sz="5150" dirty="0">
              <a:latin typeface="Cambria"/>
              <a:cs typeface="Cambria"/>
            </a:endParaRPr>
          </a:p>
          <a:p>
            <a:pPr algn="ctr">
              <a:lnSpc>
                <a:spcPct val="100000"/>
              </a:lnSpc>
              <a:spcBef>
                <a:spcPts val="3155"/>
              </a:spcBef>
            </a:pPr>
            <a:r>
              <a:rPr sz="2450" i="1" spc="-445" dirty="0">
                <a:solidFill>
                  <a:srgbClr val="002060"/>
                </a:solidFill>
                <a:latin typeface="Cambria"/>
                <a:cs typeface="Cambria"/>
              </a:rPr>
              <a:t>—</a:t>
            </a:r>
            <a:r>
              <a:rPr sz="2450" i="1" spc="170" dirty="0">
                <a:solidFill>
                  <a:srgbClr val="002060"/>
                </a:solidFill>
                <a:latin typeface="Cambria"/>
                <a:cs typeface="Cambria"/>
              </a:rPr>
              <a:t> </a:t>
            </a:r>
            <a:r>
              <a:rPr sz="2450" b="1" i="1" spc="235" dirty="0">
                <a:solidFill>
                  <a:srgbClr val="002060"/>
                </a:solidFill>
                <a:latin typeface="Cambria"/>
                <a:cs typeface="Cambria"/>
              </a:rPr>
              <a:t>Méndez,</a:t>
            </a:r>
            <a:r>
              <a:rPr sz="2450" b="1" i="1" spc="140" dirty="0">
                <a:solidFill>
                  <a:srgbClr val="002060"/>
                </a:solidFill>
                <a:latin typeface="Cambria"/>
                <a:cs typeface="Cambria"/>
              </a:rPr>
              <a:t> </a:t>
            </a:r>
            <a:r>
              <a:rPr sz="2450" b="1" i="1" spc="130" dirty="0">
                <a:solidFill>
                  <a:srgbClr val="002060"/>
                </a:solidFill>
                <a:latin typeface="Cambria"/>
                <a:cs typeface="Cambria"/>
              </a:rPr>
              <a:t>Romina:</a:t>
            </a:r>
            <a:r>
              <a:rPr sz="2450" b="1" i="1" spc="145" dirty="0">
                <a:solidFill>
                  <a:srgbClr val="002060"/>
                </a:solidFill>
                <a:latin typeface="Cambria"/>
                <a:cs typeface="Cambria"/>
              </a:rPr>
              <a:t> </a:t>
            </a:r>
            <a:r>
              <a:rPr sz="2450" b="1" i="1" spc="105" dirty="0">
                <a:solidFill>
                  <a:srgbClr val="002060"/>
                </a:solidFill>
                <a:latin typeface="Cambria"/>
                <a:cs typeface="Cambria"/>
              </a:rPr>
              <a:t>«Tutela</a:t>
            </a:r>
            <a:r>
              <a:rPr sz="2450" b="1" i="1" spc="220" dirty="0">
                <a:solidFill>
                  <a:srgbClr val="002060"/>
                </a:solidFill>
                <a:latin typeface="Cambria"/>
                <a:cs typeface="Cambria"/>
              </a:rPr>
              <a:t> </a:t>
            </a:r>
            <a:r>
              <a:rPr sz="2450" b="1" i="1" spc="95" dirty="0">
                <a:solidFill>
                  <a:srgbClr val="002060"/>
                </a:solidFill>
                <a:latin typeface="Cambria"/>
                <a:cs typeface="Cambria"/>
              </a:rPr>
              <a:t>judicial</a:t>
            </a:r>
            <a:r>
              <a:rPr sz="2450" b="1" i="1" spc="200" dirty="0">
                <a:solidFill>
                  <a:srgbClr val="002060"/>
                </a:solidFill>
                <a:latin typeface="Cambria"/>
                <a:cs typeface="Cambria"/>
              </a:rPr>
              <a:t> efectiva</a:t>
            </a:r>
            <a:r>
              <a:rPr sz="2450" b="1" i="1" spc="215" dirty="0">
                <a:solidFill>
                  <a:srgbClr val="002060"/>
                </a:solidFill>
                <a:latin typeface="Cambria"/>
                <a:cs typeface="Cambria"/>
              </a:rPr>
              <a:t> </a:t>
            </a:r>
            <a:r>
              <a:rPr sz="2450" b="1" i="1" spc="250" dirty="0">
                <a:solidFill>
                  <a:srgbClr val="002060"/>
                </a:solidFill>
                <a:latin typeface="Cambria"/>
                <a:cs typeface="Cambria"/>
              </a:rPr>
              <a:t>en</a:t>
            </a:r>
            <a:r>
              <a:rPr sz="2450" b="1" i="1" spc="55" dirty="0">
                <a:solidFill>
                  <a:srgbClr val="002060"/>
                </a:solidFill>
                <a:latin typeface="Cambria"/>
                <a:cs typeface="Cambria"/>
              </a:rPr>
              <a:t> </a:t>
            </a:r>
            <a:r>
              <a:rPr sz="2450" b="1" i="1" spc="200" dirty="0">
                <a:solidFill>
                  <a:srgbClr val="002060"/>
                </a:solidFill>
                <a:latin typeface="Cambria"/>
                <a:cs typeface="Cambria"/>
              </a:rPr>
              <a:t>los</a:t>
            </a:r>
            <a:r>
              <a:rPr sz="2450" b="1" i="1" spc="95" dirty="0">
                <a:solidFill>
                  <a:srgbClr val="002060"/>
                </a:solidFill>
                <a:latin typeface="Cambria"/>
                <a:cs typeface="Cambria"/>
              </a:rPr>
              <a:t> </a:t>
            </a:r>
            <a:r>
              <a:rPr sz="2450" b="1" i="1" spc="270" dirty="0">
                <a:solidFill>
                  <a:srgbClr val="002060"/>
                </a:solidFill>
                <a:latin typeface="Cambria"/>
                <a:cs typeface="Cambria"/>
              </a:rPr>
              <a:t>procesos</a:t>
            </a:r>
            <a:r>
              <a:rPr sz="2450" b="1" i="1" spc="355" dirty="0">
                <a:solidFill>
                  <a:srgbClr val="002060"/>
                </a:solidFill>
                <a:latin typeface="Cambria"/>
                <a:cs typeface="Cambria"/>
              </a:rPr>
              <a:t> </a:t>
            </a:r>
            <a:r>
              <a:rPr sz="2450" b="1" i="1" spc="295" dirty="0">
                <a:solidFill>
                  <a:srgbClr val="002060"/>
                </a:solidFill>
                <a:latin typeface="Cambria"/>
                <a:cs typeface="Cambria"/>
              </a:rPr>
              <a:t>de</a:t>
            </a:r>
            <a:r>
              <a:rPr sz="2450" b="1" i="1" spc="35" dirty="0">
                <a:solidFill>
                  <a:srgbClr val="002060"/>
                </a:solidFill>
                <a:latin typeface="Cambria"/>
                <a:cs typeface="Cambria"/>
              </a:rPr>
              <a:t>  </a:t>
            </a:r>
            <a:r>
              <a:rPr sz="2450" b="1" i="1" dirty="0">
                <a:solidFill>
                  <a:srgbClr val="002060"/>
                </a:solidFill>
                <a:latin typeface="Cambria"/>
                <a:cs typeface="Cambria"/>
              </a:rPr>
              <a:t>familia»,</a:t>
            </a:r>
            <a:r>
              <a:rPr sz="2450" b="1" i="1" spc="385" dirty="0">
                <a:solidFill>
                  <a:srgbClr val="002060"/>
                </a:solidFill>
                <a:latin typeface="Cambria"/>
                <a:cs typeface="Cambria"/>
              </a:rPr>
              <a:t> </a:t>
            </a:r>
            <a:r>
              <a:rPr sz="2450" b="1" i="1" spc="190" dirty="0">
                <a:solidFill>
                  <a:srgbClr val="002060"/>
                </a:solidFill>
                <a:latin typeface="Cambria"/>
                <a:cs typeface="Cambria"/>
              </a:rPr>
              <a:t>SAIJ,</a:t>
            </a:r>
            <a:r>
              <a:rPr sz="2450" b="1" i="1" spc="175" dirty="0">
                <a:solidFill>
                  <a:srgbClr val="002060"/>
                </a:solidFill>
                <a:latin typeface="Cambria"/>
                <a:cs typeface="Cambria"/>
              </a:rPr>
              <a:t> </a:t>
            </a:r>
            <a:r>
              <a:rPr sz="2450" b="1" i="1" spc="180" dirty="0">
                <a:solidFill>
                  <a:srgbClr val="002060"/>
                </a:solidFill>
                <a:latin typeface="Cambria"/>
                <a:cs typeface="Cambria"/>
              </a:rPr>
              <a:t>DACFI6O628,</a:t>
            </a:r>
            <a:r>
              <a:rPr sz="2450" b="1" i="1" spc="445" dirty="0">
                <a:solidFill>
                  <a:srgbClr val="002060"/>
                </a:solidFill>
                <a:latin typeface="Cambria"/>
                <a:cs typeface="Cambria"/>
              </a:rPr>
              <a:t> </a:t>
            </a:r>
            <a:r>
              <a:rPr sz="2450" b="1" i="1" spc="125" dirty="0">
                <a:solidFill>
                  <a:srgbClr val="002060"/>
                </a:solidFill>
                <a:latin typeface="Cambria"/>
                <a:cs typeface="Cambria"/>
              </a:rPr>
              <a:t>l8/ll/2Ol6</a:t>
            </a:r>
            <a:endParaRPr sz="2450" b="1" dirty="0">
              <a:solidFill>
                <a:srgbClr val="002060"/>
              </a:solidFill>
              <a:latin typeface="Cambria"/>
              <a:cs typeface="Cambr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2379" y="3612455"/>
            <a:ext cx="5985471" cy="549721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43180">
              <a:lnSpc>
                <a:spcPct val="100000"/>
              </a:lnSpc>
              <a:spcBef>
                <a:spcPts val="140"/>
              </a:spcBef>
            </a:pPr>
            <a:r>
              <a:rPr sz="5500" spc="90" dirty="0">
                <a:solidFill>
                  <a:srgbClr val="004F8C"/>
                </a:solidFill>
                <a:latin typeface="Times New Roman"/>
                <a:cs typeface="Times New Roman"/>
              </a:rPr>
              <a:t>Procesos</a:t>
            </a:r>
            <a:r>
              <a:rPr sz="5500" spc="20" dirty="0">
                <a:solidFill>
                  <a:srgbClr val="004F8C"/>
                </a:solidFill>
                <a:latin typeface="Times New Roman"/>
                <a:cs typeface="Times New Roman"/>
              </a:rPr>
              <a:t> </a:t>
            </a:r>
            <a:r>
              <a:rPr sz="5500" spc="75" dirty="0">
                <a:solidFill>
                  <a:srgbClr val="005090"/>
                </a:solidFill>
                <a:latin typeface="Times New Roman"/>
                <a:cs typeface="Times New Roman"/>
              </a:rPr>
              <a:t>de</a:t>
            </a:r>
            <a:r>
              <a:rPr sz="5500" spc="-240" dirty="0">
                <a:solidFill>
                  <a:srgbClr val="005090"/>
                </a:solidFill>
                <a:latin typeface="Times New Roman"/>
                <a:cs typeface="Times New Roman"/>
              </a:rPr>
              <a:t> </a:t>
            </a:r>
            <a:r>
              <a:rPr sz="5500" spc="60" dirty="0">
                <a:solidFill>
                  <a:srgbClr val="004B77"/>
                </a:solidFill>
                <a:latin typeface="Times New Roman"/>
                <a:cs typeface="Times New Roman"/>
              </a:rPr>
              <a:t>Alimentos</a:t>
            </a:r>
            <a:endParaRPr sz="5500">
              <a:latin typeface="Times New Roman"/>
              <a:cs typeface="Times New Roman"/>
            </a:endParaRPr>
          </a:p>
        </p:txBody>
      </p:sp>
      <p:sp>
        <p:nvSpPr>
          <p:cNvPr id="5" name="object 5"/>
          <p:cNvSpPr txBox="1"/>
          <p:nvPr/>
        </p:nvSpPr>
        <p:spPr>
          <a:xfrm>
            <a:off x="7232650" y="3532349"/>
            <a:ext cx="11883231" cy="6982681"/>
          </a:xfrm>
          <a:prstGeom prst="rect">
            <a:avLst/>
          </a:prstGeom>
        </p:spPr>
        <p:txBody>
          <a:bodyPr vert="horz" wrap="square" lIns="0" tIns="11430" rIns="0" bIns="0" rtlCol="0">
            <a:spAutoFit/>
          </a:bodyPr>
          <a:lstStyle/>
          <a:p>
            <a:pPr marL="0" indent="0">
              <a:buNone/>
            </a:pPr>
            <a:r>
              <a:rPr lang="pt-BR" sz="2400" b="1" dirty="0" smtClean="0"/>
              <a:t>1er caso: AUTOS Nº 40155/2024, “COMP. Q., M. C. P/ S H</a:t>
            </a:r>
          </a:p>
          <a:p>
            <a:pPr marL="0" indent="0">
              <a:buNone/>
            </a:pPr>
            <a:r>
              <a:rPr lang="pt-BR" sz="2400" b="1" dirty="0" smtClean="0"/>
              <a:t>L.E.B.Q. y M.A.V.B.Q. POR MODIFICACION ALIMENTOS” ( 14/05/2025)</a:t>
            </a:r>
            <a:endParaRPr sz="2050" dirty="0">
              <a:latin typeface="Times New Roman"/>
              <a:cs typeface="Times New Roman"/>
            </a:endParaRPr>
          </a:p>
          <a:p>
            <a:pPr marL="1191895" indent="-859155" algn="just">
              <a:spcBef>
                <a:spcPts val="1490"/>
              </a:spcBef>
              <a:buClr>
                <a:srgbClr val="2A3B54"/>
              </a:buClr>
              <a:buFontTx/>
              <a:buChar char="•"/>
              <a:tabLst>
                <a:tab pos="1191895" algn="l"/>
              </a:tabLst>
            </a:pPr>
            <a:r>
              <a:rPr lang="pt-BR" sz="2400" dirty="0" smtClean="0"/>
              <a:t>-Demanda por </a:t>
            </a:r>
            <a:r>
              <a:rPr lang="pt-BR" sz="2400" dirty="0" err="1" smtClean="0"/>
              <a:t>modificación</a:t>
            </a:r>
            <a:r>
              <a:rPr lang="pt-BR" sz="2400" dirty="0" smtClean="0"/>
              <a:t> de </a:t>
            </a:r>
            <a:r>
              <a:rPr lang="pt-BR" sz="2400" dirty="0" err="1" smtClean="0"/>
              <a:t>cuota</a:t>
            </a:r>
            <a:r>
              <a:rPr lang="pt-BR" sz="2400" dirty="0" smtClean="0"/>
              <a:t> . Al contestar demanda, </a:t>
            </a:r>
            <a:r>
              <a:rPr lang="pt-BR" sz="2400" dirty="0" err="1" smtClean="0"/>
              <a:t>el</a:t>
            </a:r>
            <a:r>
              <a:rPr lang="pt-BR" sz="2400" dirty="0" smtClean="0"/>
              <a:t> demandado oferece </a:t>
            </a:r>
            <a:r>
              <a:rPr lang="pt-BR" sz="2400" dirty="0" err="1" smtClean="0"/>
              <a:t>el</a:t>
            </a:r>
            <a:r>
              <a:rPr lang="pt-BR" sz="2400" dirty="0" smtClean="0"/>
              <a:t> 35% de sus </a:t>
            </a:r>
            <a:r>
              <a:rPr lang="pt-BR" sz="2400" dirty="0" err="1" smtClean="0"/>
              <a:t>haberes</a:t>
            </a:r>
            <a:r>
              <a:rPr lang="pt-BR" sz="2400" dirty="0" smtClean="0"/>
              <a:t>. La </a:t>
            </a:r>
            <a:r>
              <a:rPr lang="pt-BR" sz="2400" dirty="0" err="1" smtClean="0"/>
              <a:t>actora</a:t>
            </a:r>
            <a:r>
              <a:rPr lang="pt-BR" sz="2400" dirty="0" smtClean="0"/>
              <a:t> </a:t>
            </a:r>
            <a:r>
              <a:rPr lang="pt-BR" sz="2400" dirty="0" err="1" smtClean="0"/>
              <a:t>acepta</a:t>
            </a:r>
            <a:r>
              <a:rPr lang="pt-BR" sz="2400" dirty="0" smtClean="0"/>
              <a:t> </a:t>
            </a:r>
            <a:r>
              <a:rPr lang="pt-BR" sz="2400" dirty="0" err="1" smtClean="0"/>
              <a:t>el</a:t>
            </a:r>
            <a:r>
              <a:rPr lang="pt-BR" sz="2400" dirty="0" smtClean="0"/>
              <a:t> </a:t>
            </a:r>
            <a:r>
              <a:rPr lang="pt-BR" sz="2400" dirty="0" err="1" smtClean="0"/>
              <a:t>ofrecimiento</a:t>
            </a:r>
            <a:r>
              <a:rPr lang="pt-BR" sz="2400" dirty="0" smtClean="0"/>
              <a:t> como aumento definitivo. </a:t>
            </a:r>
          </a:p>
          <a:p>
            <a:pPr marL="1191895" indent="-859155" algn="just">
              <a:lnSpc>
                <a:spcPct val="100000"/>
              </a:lnSpc>
              <a:spcBef>
                <a:spcPts val="1490"/>
              </a:spcBef>
              <a:buClr>
                <a:srgbClr val="2A3B54"/>
              </a:buClr>
              <a:buChar char="•"/>
              <a:tabLst>
                <a:tab pos="1191895" algn="l"/>
              </a:tabLst>
            </a:pPr>
            <a:endParaRPr lang="es-AR" sz="2400" spc="-455" dirty="0" smtClean="0">
              <a:solidFill>
                <a:srgbClr val="363636"/>
              </a:solidFill>
              <a:latin typeface="Calibri"/>
              <a:cs typeface="Calibri"/>
            </a:endParaRPr>
          </a:p>
          <a:p>
            <a:pPr marL="1191895" indent="-859155" algn="just">
              <a:lnSpc>
                <a:spcPct val="100000"/>
              </a:lnSpc>
              <a:spcBef>
                <a:spcPts val="1490"/>
              </a:spcBef>
              <a:buClr>
                <a:srgbClr val="2A3B54"/>
              </a:buClr>
              <a:buChar char="•"/>
              <a:tabLst>
                <a:tab pos="1191895" algn="l"/>
              </a:tabLst>
            </a:pPr>
            <a:r>
              <a:rPr lang="pt-BR" sz="2400" dirty="0" smtClean="0"/>
              <a:t>1° instancia : se homologa </a:t>
            </a:r>
            <a:r>
              <a:rPr lang="pt-BR" sz="2400" dirty="0" err="1" smtClean="0"/>
              <a:t>el</a:t>
            </a:r>
            <a:r>
              <a:rPr lang="pt-BR" sz="2400" dirty="0" smtClean="0"/>
              <a:t> </a:t>
            </a:r>
            <a:r>
              <a:rPr lang="pt-BR" sz="2400" dirty="0" err="1" smtClean="0"/>
              <a:t>acuerdo</a:t>
            </a:r>
            <a:r>
              <a:rPr lang="pt-BR" sz="2400" dirty="0" smtClean="0"/>
              <a:t> y se </a:t>
            </a:r>
            <a:r>
              <a:rPr lang="pt-BR" sz="2400" dirty="0" err="1" smtClean="0"/>
              <a:t>imponen</a:t>
            </a:r>
            <a:r>
              <a:rPr lang="pt-BR" sz="2400" dirty="0" smtClean="0"/>
              <a:t> </a:t>
            </a:r>
            <a:r>
              <a:rPr lang="pt-BR" sz="2400" dirty="0" err="1" smtClean="0"/>
              <a:t>las</a:t>
            </a:r>
            <a:r>
              <a:rPr lang="pt-BR" sz="2400" dirty="0" smtClean="0"/>
              <a:t> costas por </a:t>
            </a:r>
            <a:r>
              <a:rPr lang="pt-BR" sz="2400" dirty="0" err="1" smtClean="0"/>
              <a:t>su</a:t>
            </a:r>
            <a:r>
              <a:rPr lang="pt-BR" sz="2400" dirty="0" smtClean="0"/>
              <a:t> </a:t>
            </a:r>
            <a:r>
              <a:rPr lang="pt-BR" sz="2400" dirty="0" err="1" smtClean="0"/>
              <a:t>orden</a:t>
            </a:r>
            <a:r>
              <a:rPr lang="pt-BR" sz="2400" dirty="0" smtClean="0"/>
              <a:t>. La </a:t>
            </a:r>
            <a:r>
              <a:rPr lang="pt-BR" sz="2400" dirty="0" err="1" smtClean="0"/>
              <a:t>actora</a:t>
            </a:r>
            <a:r>
              <a:rPr lang="pt-BR" sz="2400" dirty="0" smtClean="0"/>
              <a:t> apela</a:t>
            </a:r>
            <a:r>
              <a:rPr sz="2400" spc="-10" dirty="0" smtClean="0">
                <a:solidFill>
                  <a:srgbClr val="2D2D2D"/>
                </a:solidFill>
                <a:latin typeface="Calibri"/>
                <a:cs typeface="Calibri"/>
              </a:rPr>
              <a:t>.</a:t>
            </a:r>
            <a:endParaRPr lang="es-AR" sz="2400" spc="-10" dirty="0" smtClean="0">
              <a:solidFill>
                <a:srgbClr val="2D2D2D"/>
              </a:solidFill>
              <a:latin typeface="Calibri"/>
              <a:cs typeface="Calibri"/>
            </a:endParaRPr>
          </a:p>
          <a:p>
            <a:pPr marL="1191895" indent="-859155" algn="just">
              <a:lnSpc>
                <a:spcPct val="100000"/>
              </a:lnSpc>
              <a:spcBef>
                <a:spcPts val="1490"/>
              </a:spcBef>
              <a:buClr>
                <a:srgbClr val="2A3B54"/>
              </a:buClr>
              <a:buChar char="•"/>
              <a:tabLst>
                <a:tab pos="1191895" algn="l"/>
              </a:tabLst>
            </a:pPr>
            <a:endParaRPr sz="2400" dirty="0">
              <a:latin typeface="Calibri"/>
              <a:cs typeface="Calibri"/>
            </a:endParaRPr>
          </a:p>
          <a:p>
            <a:pPr marL="1209675" indent="-876935" algn="just">
              <a:spcBef>
                <a:spcPts val="1585"/>
              </a:spcBef>
              <a:buClr>
                <a:srgbClr val="263B4F"/>
              </a:buClr>
              <a:buFontTx/>
              <a:buChar char="•"/>
              <a:tabLst>
                <a:tab pos="1209675" algn="l"/>
              </a:tabLst>
            </a:pPr>
            <a:r>
              <a:rPr lang="pt-BR" sz="2400" dirty="0" smtClean="0"/>
              <a:t>2° instancia: </a:t>
            </a:r>
            <a:r>
              <a:rPr lang="pt-BR" sz="2400" dirty="0" err="1" smtClean="0"/>
              <a:t>Rechaza</a:t>
            </a:r>
            <a:r>
              <a:rPr lang="pt-BR" sz="2400" dirty="0" smtClean="0"/>
              <a:t> </a:t>
            </a:r>
            <a:r>
              <a:rPr lang="pt-BR" sz="2400" dirty="0" err="1" smtClean="0"/>
              <a:t>el</a:t>
            </a:r>
            <a:r>
              <a:rPr lang="pt-BR" sz="2400" dirty="0" smtClean="0"/>
              <a:t> recurso de </a:t>
            </a:r>
            <a:r>
              <a:rPr lang="pt-BR" sz="2400" dirty="0" err="1" smtClean="0"/>
              <a:t>apelación</a:t>
            </a:r>
            <a:r>
              <a:rPr lang="pt-BR" sz="2400" dirty="0" smtClean="0"/>
              <a:t> y confirma </a:t>
            </a:r>
            <a:r>
              <a:rPr lang="pt-BR" sz="2400" dirty="0" err="1" smtClean="0"/>
              <a:t>la</a:t>
            </a:r>
            <a:r>
              <a:rPr lang="pt-BR" sz="2400" dirty="0" smtClean="0"/>
              <a:t> </a:t>
            </a:r>
            <a:r>
              <a:rPr lang="pt-BR" sz="2400" dirty="0" err="1" smtClean="0"/>
              <a:t>imposición</a:t>
            </a:r>
            <a:r>
              <a:rPr lang="pt-BR" sz="2400" dirty="0" smtClean="0"/>
              <a:t> de costas por </a:t>
            </a:r>
            <a:r>
              <a:rPr lang="pt-BR" sz="2400" dirty="0" err="1" smtClean="0"/>
              <a:t>su</a:t>
            </a:r>
            <a:r>
              <a:rPr lang="pt-BR" sz="2400" dirty="0" smtClean="0"/>
              <a:t> </a:t>
            </a:r>
            <a:r>
              <a:rPr lang="pt-BR" sz="2400" dirty="0" err="1" smtClean="0"/>
              <a:t>orden</a:t>
            </a:r>
            <a:r>
              <a:rPr lang="pt-BR" sz="2400" dirty="0" smtClean="0"/>
              <a:t>. Argumentos: </a:t>
            </a:r>
          </a:p>
          <a:p>
            <a:pPr marL="1209675" lvl="3" indent="-876935" algn="just">
              <a:spcBef>
                <a:spcPts val="1585"/>
              </a:spcBef>
              <a:buClr>
                <a:srgbClr val="263B4F"/>
              </a:buClr>
              <a:buFontTx/>
              <a:buChar char="•"/>
              <a:tabLst>
                <a:tab pos="1209675" algn="l"/>
              </a:tabLst>
            </a:pPr>
            <a:r>
              <a:rPr lang="pt-BR" sz="2400" spc="-10" dirty="0" smtClean="0">
                <a:solidFill>
                  <a:srgbClr val="2D2D2D"/>
                </a:solidFill>
                <a:latin typeface="Calibri"/>
                <a:cs typeface="Calibri"/>
              </a:rPr>
              <a:t>- </a:t>
            </a:r>
            <a:r>
              <a:rPr lang="pt-BR" sz="2400" dirty="0" smtClean="0"/>
              <a:t>a.- La suma que </a:t>
            </a:r>
            <a:r>
              <a:rPr lang="pt-BR" sz="2400" dirty="0" err="1" smtClean="0"/>
              <a:t>venía</a:t>
            </a:r>
            <a:r>
              <a:rPr lang="pt-BR" sz="2400" dirty="0" smtClean="0"/>
              <a:t> abonando </a:t>
            </a:r>
            <a:r>
              <a:rPr lang="pt-BR" sz="2400" dirty="0" err="1" smtClean="0"/>
              <a:t>el</a:t>
            </a:r>
            <a:r>
              <a:rPr lang="pt-BR" sz="2400" dirty="0" smtClean="0"/>
              <a:t> demandado </a:t>
            </a:r>
            <a:r>
              <a:rPr lang="pt-BR" sz="2400" dirty="0" err="1" smtClean="0"/>
              <a:t>superaba</a:t>
            </a:r>
            <a:r>
              <a:rPr lang="pt-BR" sz="2400" dirty="0" smtClean="0"/>
              <a:t> </a:t>
            </a:r>
            <a:r>
              <a:rPr lang="pt-BR" sz="2400" dirty="0" err="1" smtClean="0"/>
              <a:t>el</a:t>
            </a:r>
            <a:r>
              <a:rPr lang="pt-BR" sz="2400" dirty="0" smtClean="0"/>
              <a:t> monto </a:t>
            </a:r>
            <a:r>
              <a:rPr lang="pt-BR" sz="2400" dirty="0" err="1" smtClean="0"/>
              <a:t>convenido</a:t>
            </a:r>
            <a:r>
              <a:rPr lang="pt-BR" sz="2400" dirty="0" smtClean="0"/>
              <a:t> y homologado y realiza </a:t>
            </a:r>
            <a:r>
              <a:rPr lang="pt-BR" sz="2400" dirty="0" err="1" smtClean="0"/>
              <a:t>el</a:t>
            </a:r>
            <a:r>
              <a:rPr lang="pt-BR" sz="2400" dirty="0" smtClean="0"/>
              <a:t> </a:t>
            </a:r>
            <a:r>
              <a:rPr lang="pt-BR" sz="2400" dirty="0" err="1" smtClean="0"/>
              <a:t>ofrecimiento</a:t>
            </a:r>
            <a:r>
              <a:rPr lang="pt-BR" sz="2400" dirty="0" smtClean="0"/>
              <a:t> al momento de contestar demanda.</a:t>
            </a:r>
          </a:p>
          <a:p>
            <a:pPr marL="1209675" lvl="3" indent="-876935">
              <a:spcBef>
                <a:spcPts val="1585"/>
              </a:spcBef>
              <a:buClr>
                <a:srgbClr val="263B4F"/>
              </a:buClr>
              <a:buChar char="•"/>
              <a:tabLst>
                <a:tab pos="1209675" algn="l"/>
              </a:tabLst>
            </a:pPr>
            <a:r>
              <a:rPr lang="es-AR" sz="2700" spc="-10" dirty="0" smtClean="0">
                <a:solidFill>
                  <a:srgbClr val="2D2D2D"/>
                </a:solidFill>
                <a:latin typeface="Calibri"/>
                <a:cs typeface="Calibri"/>
              </a:rPr>
              <a:t>- b.- Actitud asumida frente al proceso de mediación: </a:t>
            </a:r>
            <a:endParaRPr sz="2700" dirty="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22225">
              <a:lnSpc>
                <a:spcPct val="100000"/>
              </a:lnSpc>
              <a:spcBef>
                <a:spcPts val="140"/>
              </a:spcBef>
            </a:pPr>
            <a:r>
              <a:rPr sz="5500" b="1" spc="-290" dirty="0">
                <a:solidFill>
                  <a:srgbClr val="004F8C"/>
                </a:solidFill>
                <a:latin typeface="Cambria"/>
                <a:cs typeface="Cambria"/>
              </a:rPr>
              <a:t>Procesos</a:t>
            </a:r>
            <a:r>
              <a:rPr sz="5500" b="1" spc="180" dirty="0">
                <a:solidFill>
                  <a:srgbClr val="004F8C"/>
                </a:solidFill>
                <a:latin typeface="Cambria"/>
                <a:cs typeface="Cambria"/>
              </a:rPr>
              <a:t> </a:t>
            </a:r>
            <a:r>
              <a:rPr sz="5500" b="1" spc="-409" dirty="0">
                <a:solidFill>
                  <a:srgbClr val="005090"/>
                </a:solidFill>
                <a:latin typeface="Cambria"/>
                <a:cs typeface="Cambria"/>
              </a:rPr>
              <a:t>de</a:t>
            </a:r>
            <a:r>
              <a:rPr sz="5500" b="1" spc="15" dirty="0">
                <a:solidFill>
                  <a:srgbClr val="005090"/>
                </a:solidFill>
                <a:latin typeface="Cambria"/>
                <a:cs typeface="Cambria"/>
              </a:rPr>
              <a:t> </a:t>
            </a:r>
            <a:r>
              <a:rPr sz="5500" b="1" spc="-275" dirty="0">
                <a:solidFill>
                  <a:srgbClr val="004B77"/>
                </a:solidFill>
                <a:latin typeface="Cambria"/>
                <a:cs typeface="Cambria"/>
              </a:rPr>
              <a:t>Alimentos</a:t>
            </a:r>
            <a:endParaRPr sz="5500">
              <a:latin typeface="Cambria"/>
              <a:cs typeface="Cambria"/>
            </a:endParaRPr>
          </a:p>
        </p:txBody>
      </p:sp>
      <p:sp>
        <p:nvSpPr>
          <p:cNvPr id="4" name="object 4"/>
          <p:cNvSpPr txBox="1"/>
          <p:nvPr/>
        </p:nvSpPr>
        <p:spPr>
          <a:xfrm>
            <a:off x="1326101" y="2495076"/>
            <a:ext cx="2816225" cy="654050"/>
          </a:xfrm>
          <a:prstGeom prst="rect">
            <a:avLst/>
          </a:prstGeom>
        </p:spPr>
        <p:txBody>
          <a:bodyPr vert="horz" wrap="square" lIns="0" tIns="15240" rIns="0" bIns="0" rtlCol="0">
            <a:spAutoFit/>
          </a:bodyPr>
          <a:lstStyle/>
          <a:p>
            <a:pPr marL="12700">
              <a:lnSpc>
                <a:spcPct val="100000"/>
              </a:lnSpc>
              <a:spcBef>
                <a:spcPts val="120"/>
              </a:spcBef>
            </a:pPr>
            <a:r>
              <a:rPr sz="4100" b="1" spc="-95" dirty="0">
                <a:solidFill>
                  <a:srgbClr val="004F89"/>
                </a:solidFill>
                <a:latin typeface="Times New Roman"/>
                <a:cs typeface="Times New Roman"/>
              </a:rPr>
              <a:t>Argumentos:</a:t>
            </a:r>
            <a:endParaRPr sz="4100">
              <a:latin typeface="Times New Roman"/>
              <a:cs typeface="Times New Roman"/>
            </a:endParaRPr>
          </a:p>
        </p:txBody>
      </p:sp>
      <p:sp>
        <p:nvSpPr>
          <p:cNvPr id="5" name="object 5"/>
          <p:cNvSpPr txBox="1"/>
          <p:nvPr/>
        </p:nvSpPr>
        <p:spPr>
          <a:xfrm>
            <a:off x="1331750" y="3572269"/>
            <a:ext cx="16416500" cy="6152325"/>
          </a:xfrm>
          <a:prstGeom prst="rect">
            <a:avLst/>
          </a:prstGeom>
        </p:spPr>
        <p:txBody>
          <a:bodyPr vert="horz" wrap="square" lIns="0" tIns="42545" rIns="0" bIns="0" rtlCol="0">
            <a:spAutoFit/>
          </a:bodyPr>
          <a:lstStyle/>
          <a:p>
            <a:pPr algn="just">
              <a:spcBef>
                <a:spcPts val="1150"/>
              </a:spcBef>
            </a:pPr>
            <a:r>
              <a:rPr lang="es-MX" sz="2400" dirty="0" smtClean="0">
                <a:solidFill>
                  <a:prstClr val="black"/>
                </a:solidFill>
              </a:rPr>
              <a:t>“A ello se suma en este caso, que si bien la apelante afirma que se vio compelida a iniciar la demanda, atento que el progenitor no hubiese admitido un acuerdo extrajudicial para aumentar la cuota, ello no surge de las constancias de autos y, por el contrario, del formulario de mediación acompañado con la demanda, se evidencia que la Sra. Q.  solicitó el fracaso de la mediación el 24/9/2024 informando que desconocía el domicilio y número de celular del Sr. B., y, sin embargo, entabla demanda dos días después, el 26/9/2024, y denuncia el lugar de trabajo y el domicilio laboral del demandado. Lo que permite presumir, en base a las reglas de la sana crítica (art.199 del </a:t>
            </a:r>
            <a:r>
              <a:rPr lang="es-MX" sz="2400" dirty="0" err="1" smtClean="0">
                <a:solidFill>
                  <a:prstClr val="black"/>
                </a:solidFill>
              </a:rPr>
              <a:t>CPCCyT</a:t>
            </a:r>
            <a:r>
              <a:rPr lang="es-MX" sz="2400" dirty="0" smtClean="0">
                <a:solidFill>
                  <a:prstClr val="black"/>
                </a:solidFill>
              </a:rPr>
              <a:t>), que </a:t>
            </a:r>
            <a:r>
              <a:rPr lang="es-MX" sz="2400" i="1" u="sng" dirty="0" smtClean="0">
                <a:solidFill>
                  <a:prstClr val="black"/>
                </a:solidFill>
              </a:rPr>
              <a:t>la apelante evitó la mediación, ámbito en el que los progenitores pudieron llegar a una acuerdo tornando innecesario interponer la demanda judicial</a:t>
            </a:r>
            <a:r>
              <a:rPr lang="es-MX" sz="2400" dirty="0" smtClean="0">
                <a:solidFill>
                  <a:prstClr val="black"/>
                </a:solidFill>
              </a:rPr>
              <a:t>.”</a:t>
            </a:r>
            <a:endParaRPr lang="es-AR" sz="2400" dirty="0" smtClean="0">
              <a:solidFill>
                <a:prstClr val="black"/>
              </a:solidFill>
            </a:endParaRPr>
          </a:p>
          <a:p>
            <a:pPr>
              <a:lnSpc>
                <a:spcPct val="100000"/>
              </a:lnSpc>
              <a:spcBef>
                <a:spcPts val="1150"/>
              </a:spcBef>
            </a:pPr>
            <a:endParaRPr lang="es-AR" sz="2300" dirty="0" smtClean="0">
              <a:latin typeface="Calibri"/>
              <a:cs typeface="Calibri"/>
            </a:endParaRPr>
          </a:p>
          <a:p>
            <a:pPr algn="just">
              <a:spcBef>
                <a:spcPts val="1150"/>
              </a:spcBef>
            </a:pPr>
            <a:r>
              <a:rPr lang="es-AR" sz="2400" dirty="0" smtClean="0"/>
              <a:t>“De lo contrario, una interpretación excesivamente restrictiva, dejaría a la norma vacía de contenido y frustrada en su finalidad de morigerar razonablemente, </a:t>
            </a:r>
            <a:r>
              <a:rPr lang="es-AR" sz="2400" i="1" u="sng" dirty="0" smtClean="0"/>
              <a:t>frente a </a:t>
            </a:r>
            <a:r>
              <a:rPr lang="es-AR" sz="2400" b="1" i="1" u="sng" dirty="0" smtClean="0"/>
              <a:t>conductas y hechos generados por el alimentante, antes y concomitantemente con la iniciación del proceso de alimento</a:t>
            </a:r>
            <a:r>
              <a:rPr lang="es-AR" sz="2400" i="1" u="sng" dirty="0" smtClean="0"/>
              <a:t>s</a:t>
            </a:r>
            <a:r>
              <a:rPr lang="es-AR" sz="2400" dirty="0" smtClean="0"/>
              <a:t>, la regla general de imposición de las costas al obligado.”</a:t>
            </a:r>
            <a:endParaRPr lang="en-US" sz="2400" dirty="0" smtClean="0"/>
          </a:p>
          <a:p>
            <a:pPr>
              <a:lnSpc>
                <a:spcPct val="100000"/>
              </a:lnSpc>
              <a:spcBef>
                <a:spcPts val="1150"/>
              </a:spcBef>
            </a:pPr>
            <a:endParaRPr lang="es-AR" sz="2300" dirty="0">
              <a:latin typeface="Calibri"/>
              <a:cs typeface="Calibri"/>
            </a:endParaRPr>
          </a:p>
          <a:p>
            <a:pPr>
              <a:lnSpc>
                <a:spcPct val="100000"/>
              </a:lnSpc>
              <a:spcBef>
                <a:spcPts val="1150"/>
              </a:spcBef>
            </a:pPr>
            <a:endParaRPr sz="2300"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09450" y="3612455"/>
            <a:ext cx="7052269" cy="549721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919765" y="3515988"/>
            <a:ext cx="8598885" cy="1123384"/>
          </a:xfrm>
          <a:prstGeom prst="rect">
            <a:avLst/>
          </a:prstGeom>
        </p:spPr>
        <p:txBody>
          <a:bodyPr vert="horz" wrap="square" lIns="0" tIns="15240" rIns="0" bIns="0" rtlCol="0">
            <a:spAutoFit/>
          </a:bodyPr>
          <a:lstStyle/>
          <a:p>
            <a:r>
              <a:rPr lang="es-AR" sz="2400" b="1" smtClean="0"/>
              <a:t>2do.caso: Autos N°153220/2025-1 caratulada: “COMPULSA B.,L.R.  c/ C.F.C. P/ alimentos provisorios (ART. 160 CPFYVF)” ( 09/03/2026) </a:t>
            </a:r>
            <a:endParaRPr lang="es-AR" sz="2400" b="1" dirty="0" smtClean="0"/>
          </a:p>
        </p:txBody>
      </p:sp>
      <p:sp>
        <p:nvSpPr>
          <p:cNvPr id="6" name="object 6"/>
          <p:cNvSpPr txBox="1"/>
          <p:nvPr/>
        </p:nvSpPr>
        <p:spPr>
          <a:xfrm>
            <a:off x="1242098" y="5974028"/>
            <a:ext cx="144780" cy="418465"/>
          </a:xfrm>
          <a:prstGeom prst="rect">
            <a:avLst/>
          </a:prstGeom>
        </p:spPr>
        <p:txBody>
          <a:bodyPr vert="horz" wrap="square" lIns="0" tIns="15875" rIns="0" bIns="0" rtlCol="0">
            <a:spAutoFit/>
          </a:bodyPr>
          <a:lstStyle/>
          <a:p>
            <a:pPr marL="12700">
              <a:lnSpc>
                <a:spcPct val="100000"/>
              </a:lnSpc>
              <a:spcBef>
                <a:spcPts val="125"/>
              </a:spcBef>
            </a:pPr>
            <a:r>
              <a:rPr sz="2550" spc="-50" dirty="0">
                <a:solidFill>
                  <a:srgbClr val="2A3B4F"/>
                </a:solidFill>
                <a:latin typeface="Arial MT"/>
                <a:cs typeface="Arial MT"/>
              </a:rPr>
              <a:t>•</a:t>
            </a:r>
            <a:endParaRPr sz="2550">
              <a:latin typeface="Arial MT"/>
              <a:cs typeface="Arial MT"/>
            </a:endParaRPr>
          </a:p>
        </p:txBody>
      </p:sp>
      <p:sp>
        <p:nvSpPr>
          <p:cNvPr id="7" name="object 7"/>
          <p:cNvSpPr txBox="1"/>
          <p:nvPr/>
        </p:nvSpPr>
        <p:spPr>
          <a:xfrm>
            <a:off x="1235708" y="4921705"/>
            <a:ext cx="10187942" cy="5209247"/>
          </a:xfrm>
          <a:prstGeom prst="rect">
            <a:avLst/>
          </a:prstGeom>
        </p:spPr>
        <p:txBody>
          <a:bodyPr vert="horz" wrap="square" lIns="0" tIns="12065" rIns="0" bIns="0" rtlCol="0">
            <a:spAutoFit/>
          </a:bodyPr>
          <a:lstStyle/>
          <a:p>
            <a:pPr marL="888365" marR="173355" indent="-876300" algn="just">
              <a:lnSpc>
                <a:spcPct val="109100"/>
              </a:lnSpc>
              <a:spcBef>
                <a:spcPts val="95"/>
              </a:spcBef>
              <a:buClr>
                <a:srgbClr val="2B3B54"/>
              </a:buClr>
              <a:buChar char="•"/>
              <a:tabLst>
                <a:tab pos="888365" algn="l"/>
              </a:tabLst>
            </a:pPr>
            <a:r>
              <a:rPr lang="es-AR" sz="2550" dirty="0" smtClean="0">
                <a:latin typeface="Arial MT"/>
                <a:cs typeface="Arial MT"/>
              </a:rPr>
              <a:t>-Demanda por alimentos provisorios. En la audiencia se acuerda cuota alimentaria definitiva, pero no se acuerda sobre costas. </a:t>
            </a:r>
          </a:p>
          <a:p>
            <a:pPr marL="888365" marR="173355" indent="-876300" algn="just">
              <a:lnSpc>
                <a:spcPct val="109100"/>
              </a:lnSpc>
              <a:spcBef>
                <a:spcPts val="95"/>
              </a:spcBef>
              <a:buClr>
                <a:srgbClr val="2B3B54"/>
              </a:buClr>
              <a:buChar char="•"/>
              <a:tabLst>
                <a:tab pos="888365" algn="l"/>
              </a:tabLst>
            </a:pPr>
            <a:r>
              <a:rPr lang="es-AR" sz="2550" dirty="0" smtClean="0">
                <a:latin typeface="Arial MT"/>
                <a:cs typeface="Arial MT"/>
              </a:rPr>
              <a:t>	</a:t>
            </a:r>
            <a:r>
              <a:rPr lang="es-AR" sz="2550" u="sng" dirty="0" smtClean="0">
                <a:latin typeface="Arial MT"/>
                <a:cs typeface="Arial MT"/>
              </a:rPr>
              <a:t>1° instancia: </a:t>
            </a:r>
            <a:r>
              <a:rPr lang="es-AR" sz="2550" dirty="0" smtClean="0">
                <a:latin typeface="Arial MT"/>
                <a:cs typeface="Arial MT"/>
              </a:rPr>
              <a:t>Se imponen al alimentante obligado: </a:t>
            </a:r>
          </a:p>
          <a:p>
            <a:pPr marL="888365" marR="173355" indent="-876300" algn="just">
              <a:lnSpc>
                <a:spcPct val="109100"/>
              </a:lnSpc>
              <a:spcBef>
                <a:spcPts val="95"/>
              </a:spcBef>
              <a:buClr>
                <a:srgbClr val="2B3B54"/>
              </a:buClr>
              <a:buChar char="•"/>
              <a:tabLst>
                <a:tab pos="888365" algn="l"/>
              </a:tabLst>
            </a:pPr>
            <a:r>
              <a:rPr lang="es-AR" sz="2550" dirty="0" smtClean="0">
                <a:latin typeface="Arial MT"/>
                <a:cs typeface="Arial MT"/>
              </a:rPr>
              <a:t>	- Los montos que venía abonando eran muy  inferiores a la cuota homologada, lo que originó la necesidad de promover la demanda. - El cumplimiento no fue adecuado, ya que a discreción, entregaba directamente sumas a sus hijos y no a la madre. </a:t>
            </a:r>
          </a:p>
          <a:p>
            <a:pPr marL="888365" marR="173355" indent="-876300" algn="just">
              <a:lnSpc>
                <a:spcPct val="109100"/>
              </a:lnSpc>
              <a:spcBef>
                <a:spcPts val="95"/>
              </a:spcBef>
              <a:buClr>
                <a:srgbClr val="2B3B54"/>
              </a:buClr>
              <a:buChar char="•"/>
              <a:tabLst>
                <a:tab pos="888365" algn="l"/>
              </a:tabLst>
            </a:pPr>
            <a:endParaRPr lang="es-AR" sz="2550" dirty="0" smtClean="0">
              <a:latin typeface="Arial MT"/>
              <a:cs typeface="Arial MT"/>
            </a:endParaRPr>
          </a:p>
          <a:p>
            <a:pPr marL="888365" marR="173355" indent="-876300" algn="just">
              <a:lnSpc>
                <a:spcPct val="109100"/>
              </a:lnSpc>
              <a:spcBef>
                <a:spcPts val="95"/>
              </a:spcBef>
              <a:buClr>
                <a:srgbClr val="2B3B54"/>
              </a:buClr>
              <a:buChar char="•"/>
              <a:tabLst>
                <a:tab pos="888365" algn="l"/>
              </a:tabLst>
            </a:pPr>
            <a:r>
              <a:rPr lang="es-AR" sz="2550" u="sng" dirty="0" smtClean="0">
                <a:latin typeface="Arial MT"/>
                <a:cs typeface="Arial MT"/>
              </a:rPr>
              <a:t>	2° instancia: </a:t>
            </a:r>
            <a:r>
              <a:rPr lang="es-AR" sz="2550" dirty="0" smtClean="0">
                <a:latin typeface="Arial MT"/>
                <a:cs typeface="Arial MT"/>
              </a:rPr>
              <a:t>Confirma el decisorio de grado. </a:t>
            </a:r>
          </a:p>
          <a:p>
            <a:pPr marL="888365" marR="173355" indent="-876300">
              <a:lnSpc>
                <a:spcPct val="109100"/>
              </a:lnSpc>
              <a:spcBef>
                <a:spcPts val="95"/>
              </a:spcBef>
              <a:buClr>
                <a:srgbClr val="2B3B54"/>
              </a:buClr>
              <a:buChar char="•"/>
              <a:tabLst>
                <a:tab pos="888365" algn="l"/>
              </a:tabLst>
            </a:pPr>
            <a:endParaRPr sz="2550" dirty="0">
              <a:latin typeface="Arial MT"/>
              <a:cs typeface="Arial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6673" y="2183179"/>
            <a:ext cx="188475" cy="8340060"/>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ctrTitle"/>
          </p:nvPr>
        </p:nvSpPr>
        <p:spPr>
          <a:prstGeom prst="rect">
            <a:avLst/>
          </a:prstGeom>
        </p:spPr>
        <p:txBody>
          <a:bodyPr vert="horz" wrap="square" lIns="0" tIns="17780" rIns="0" bIns="0" rtlCol="0">
            <a:spAutoFit/>
          </a:bodyPr>
          <a:lstStyle/>
          <a:p>
            <a:pPr marL="12700">
              <a:lnSpc>
                <a:spcPct val="100000"/>
              </a:lnSpc>
              <a:spcBef>
                <a:spcPts val="140"/>
              </a:spcBef>
            </a:pPr>
            <a:r>
              <a:rPr sz="5500" b="1" spc="-290" dirty="0">
                <a:solidFill>
                  <a:srgbClr val="004F8C"/>
                </a:solidFill>
                <a:latin typeface="Cambria"/>
                <a:cs typeface="Cambria"/>
              </a:rPr>
              <a:t>Procesos</a:t>
            </a:r>
            <a:r>
              <a:rPr sz="5500" b="1" spc="180" dirty="0">
                <a:solidFill>
                  <a:srgbClr val="004F8C"/>
                </a:solidFill>
                <a:latin typeface="Cambria"/>
                <a:cs typeface="Cambria"/>
              </a:rPr>
              <a:t> </a:t>
            </a:r>
            <a:r>
              <a:rPr sz="5500" b="1" spc="-409" dirty="0">
                <a:solidFill>
                  <a:srgbClr val="005090"/>
                </a:solidFill>
                <a:latin typeface="Cambria"/>
                <a:cs typeface="Cambria"/>
              </a:rPr>
              <a:t>de</a:t>
            </a:r>
            <a:r>
              <a:rPr sz="5500" b="1" spc="15" dirty="0">
                <a:solidFill>
                  <a:srgbClr val="005090"/>
                </a:solidFill>
                <a:latin typeface="Cambria"/>
                <a:cs typeface="Cambria"/>
              </a:rPr>
              <a:t> </a:t>
            </a:r>
            <a:r>
              <a:rPr sz="5500" b="1" spc="-275" dirty="0">
                <a:solidFill>
                  <a:srgbClr val="004B77"/>
                </a:solidFill>
                <a:latin typeface="Cambria"/>
                <a:cs typeface="Cambria"/>
              </a:rPr>
              <a:t>Alimentos</a:t>
            </a:r>
            <a:endParaRPr sz="5500">
              <a:latin typeface="Cambria"/>
              <a:cs typeface="Cambria"/>
            </a:endParaRPr>
          </a:p>
        </p:txBody>
      </p:sp>
      <p:sp>
        <p:nvSpPr>
          <p:cNvPr id="5" name="object 5"/>
          <p:cNvSpPr txBox="1"/>
          <p:nvPr/>
        </p:nvSpPr>
        <p:spPr>
          <a:xfrm>
            <a:off x="1441694" y="2763393"/>
            <a:ext cx="17099915" cy="4464043"/>
          </a:xfrm>
          <a:prstGeom prst="rect">
            <a:avLst/>
          </a:prstGeom>
        </p:spPr>
        <p:txBody>
          <a:bodyPr vert="horz" wrap="square" lIns="0" tIns="31750" rIns="0" bIns="0" rtlCol="0">
            <a:spAutoFit/>
          </a:bodyPr>
          <a:lstStyle/>
          <a:p>
            <a:pPr marL="0" indent="0" algn="just">
              <a:buNone/>
            </a:pPr>
            <a:r>
              <a:rPr lang="es-AR" sz="3200" dirty="0" smtClean="0"/>
              <a:t>“En el caso concreto, no se vislumbra que se presente el supuesto para excepcionar la regla general de imposición de costas al alimentante obligado al pago. De las constancias de autos surge que el Sr. </a:t>
            </a:r>
            <a:r>
              <a:rPr lang="es-AR" sz="3200" dirty="0" err="1" smtClean="0"/>
              <a:t>C.venía</a:t>
            </a:r>
            <a:r>
              <a:rPr lang="es-AR" sz="3200" dirty="0" smtClean="0"/>
              <a:t> aportando algunos conceptos incluidos en la obligación alimentaria, pero la jueza de grado refiere que dicho aporte era sensiblemente inferior al monto que se fija como cuota alimentaria definitiva. Estimamos que, </a:t>
            </a:r>
            <a:r>
              <a:rPr lang="es-AR" sz="3200" i="1" u="sng" dirty="0" smtClean="0"/>
              <a:t>al tratarse de un acuerdo celebrado en audiencia de conciliación, realizada luego de trabada la </a:t>
            </a:r>
            <a:r>
              <a:rPr lang="es-AR" sz="3200" i="1" u="sng" dirty="0" err="1" smtClean="0"/>
              <a:t>litis</a:t>
            </a:r>
            <a:r>
              <a:rPr lang="es-AR" sz="3200" i="1" u="sng" dirty="0" smtClean="0"/>
              <a:t>, no existen elementos probatorios rendidos en la causa, que permitan determinar si el obligado al pago venía cumpliendo adecuadamente con su obligación alimentaria</a:t>
            </a:r>
            <a:r>
              <a:rPr lang="es-AR" sz="3200" dirty="0" smtClean="0"/>
              <a:t>. Tampoco la suma acordada resulta similar a la peticionada por la actora al interponer su demanda.”</a:t>
            </a:r>
            <a:endParaRPr lang="en-U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55392" y="8261528"/>
            <a:ext cx="1806227" cy="863848"/>
          </a:xfrm>
          <a:prstGeom prst="rect">
            <a:avLst/>
          </a:prstGeom>
        </p:spPr>
      </p:pic>
      <p:pic>
        <p:nvPicPr>
          <p:cNvPr id="3" name="object 3"/>
          <p:cNvPicPr/>
          <p:nvPr/>
        </p:nvPicPr>
        <p:blipFill>
          <a:blip r:embed="rId3" cstate="print"/>
          <a:stretch>
            <a:fillRect/>
          </a:stretch>
        </p:blipFill>
        <p:spPr>
          <a:xfrm>
            <a:off x="5434389" y="8261528"/>
            <a:ext cx="2230298" cy="863848"/>
          </a:xfrm>
          <a:prstGeom prst="rect">
            <a:avLst/>
          </a:prstGeom>
        </p:spPr>
      </p:pic>
      <p:pic>
        <p:nvPicPr>
          <p:cNvPr id="4" name="object 4"/>
          <p:cNvPicPr/>
          <p:nvPr/>
        </p:nvPicPr>
        <p:blipFill>
          <a:blip r:embed="rId4" cstate="print"/>
          <a:stretch>
            <a:fillRect/>
          </a:stretch>
        </p:blipFill>
        <p:spPr>
          <a:xfrm>
            <a:off x="942379" y="3612455"/>
            <a:ext cx="8795543" cy="4303533"/>
          </a:xfrm>
          <a:prstGeom prst="rect">
            <a:avLst/>
          </a:prstGeom>
        </p:spPr>
      </p:pic>
      <p:pic>
        <p:nvPicPr>
          <p:cNvPr id="5" name="object 5"/>
          <p:cNvPicPr/>
          <p:nvPr/>
        </p:nvPicPr>
        <p:blipFill>
          <a:blip r:embed="rId5" cstate="print"/>
          <a:stretch>
            <a:fillRect/>
          </a:stretch>
        </p:blipFill>
        <p:spPr>
          <a:xfrm>
            <a:off x="0" y="0"/>
            <a:ext cx="20104100" cy="172769"/>
          </a:xfrm>
          <a:prstGeom prst="rect">
            <a:avLst/>
          </a:prstGeom>
        </p:spPr>
      </p:pic>
      <p:pic>
        <p:nvPicPr>
          <p:cNvPr id="6" name="object 6"/>
          <p:cNvPicPr/>
          <p:nvPr/>
        </p:nvPicPr>
        <p:blipFill>
          <a:blip r:embed="rId6" cstate="print"/>
          <a:stretch>
            <a:fillRect/>
          </a:stretch>
        </p:blipFill>
        <p:spPr>
          <a:xfrm>
            <a:off x="8528536" y="8253675"/>
            <a:ext cx="1217240" cy="855994"/>
          </a:xfrm>
          <a:prstGeom prst="rect">
            <a:avLst/>
          </a:prstGeom>
        </p:spPr>
      </p:pic>
      <p:sp>
        <p:nvSpPr>
          <p:cNvPr id="7" name="object 7"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8" name="object 8"/>
          <p:cNvSpPr txBox="1"/>
          <p:nvPr/>
        </p:nvSpPr>
        <p:spPr>
          <a:xfrm>
            <a:off x="10328354" y="3515988"/>
            <a:ext cx="8242934" cy="2746393"/>
          </a:xfrm>
          <a:prstGeom prst="rect">
            <a:avLst/>
          </a:prstGeom>
        </p:spPr>
        <p:txBody>
          <a:bodyPr vert="horz" wrap="square" lIns="0" tIns="15240" rIns="0" bIns="0" rtlCol="0">
            <a:spAutoFit/>
          </a:bodyPr>
          <a:lstStyle/>
          <a:p>
            <a:pPr marL="12700">
              <a:lnSpc>
                <a:spcPct val="100000"/>
              </a:lnSpc>
              <a:spcBef>
                <a:spcPts val="120"/>
              </a:spcBef>
            </a:pPr>
            <a:r>
              <a:rPr sz="4100" spc="-50" dirty="0" smtClean="0">
                <a:solidFill>
                  <a:srgbClr val="00548E"/>
                </a:solidFill>
                <a:latin typeface="Cambria"/>
                <a:cs typeface="Cambria"/>
              </a:rPr>
              <a:t>2da.</a:t>
            </a:r>
            <a:r>
              <a:rPr sz="4100" spc="-175" dirty="0" smtClean="0">
                <a:solidFill>
                  <a:srgbClr val="00548E"/>
                </a:solidFill>
                <a:latin typeface="Cambria"/>
                <a:cs typeface="Cambria"/>
              </a:rPr>
              <a:t> </a:t>
            </a:r>
            <a:r>
              <a:rPr sz="4100" spc="-20" dirty="0" err="1" smtClean="0">
                <a:solidFill>
                  <a:srgbClr val="055287"/>
                </a:solidFill>
                <a:latin typeface="Cambria"/>
                <a:cs typeface="Cambria"/>
              </a:rPr>
              <a:t>Excepción</a:t>
            </a:r>
            <a:r>
              <a:rPr sz="4100" spc="-20" dirty="0" smtClean="0">
                <a:solidFill>
                  <a:srgbClr val="055287"/>
                </a:solidFill>
                <a:latin typeface="Cambria"/>
                <a:cs typeface="Cambria"/>
              </a:rPr>
              <a:t>:</a:t>
            </a:r>
            <a:r>
              <a:rPr sz="4100" spc="-145" dirty="0" smtClean="0">
                <a:solidFill>
                  <a:srgbClr val="055287"/>
                </a:solidFill>
                <a:latin typeface="Cambria"/>
                <a:cs typeface="Cambria"/>
              </a:rPr>
              <a:t> </a:t>
            </a:r>
            <a:r>
              <a:rPr sz="4100" spc="-10" dirty="0" err="1" smtClean="0">
                <a:solidFill>
                  <a:srgbClr val="005493"/>
                </a:solidFill>
                <a:latin typeface="Cambria"/>
                <a:cs typeface="Cambria"/>
              </a:rPr>
              <a:t>Allanamiento</a:t>
            </a:r>
            <a:endParaRPr lang="es-AR" sz="4100" spc="-10" dirty="0" smtClean="0">
              <a:solidFill>
                <a:srgbClr val="005493"/>
              </a:solidFill>
              <a:latin typeface="Cambria"/>
              <a:cs typeface="Cambria"/>
            </a:endParaRPr>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400" b="1" i="0" u="none" strike="noStrike" kern="1200" cap="none" spc="0" normalizeH="0" baseline="0" noProof="0" dirty="0" smtClean="0">
                <a:ln>
                  <a:noFill/>
                </a:ln>
                <a:solidFill>
                  <a:prstClr val="black"/>
                </a:solidFill>
                <a:effectLst/>
                <a:uLnTx/>
                <a:uFillTx/>
                <a:latin typeface="Franklin Gothic Book"/>
                <a:ea typeface="+mn-ea"/>
                <a:cs typeface="+mn-cs"/>
              </a:rPr>
              <a:t>1er. Caso: AUTOS Nº 50376/2025, “H.F., Z.F. c/ V., K.L. POR MODIFICACION ALIMENTOS”</a:t>
            </a:r>
          </a:p>
          <a:p>
            <a:pPr marL="12700">
              <a:lnSpc>
                <a:spcPct val="100000"/>
              </a:lnSpc>
              <a:spcBef>
                <a:spcPts val="120"/>
              </a:spcBef>
            </a:pPr>
            <a:endParaRPr lang="es-AR" sz="4100" spc="-10" dirty="0">
              <a:solidFill>
                <a:srgbClr val="005493"/>
              </a:solidFill>
              <a:latin typeface="Cambria"/>
              <a:cs typeface="Cambria"/>
            </a:endParaRPr>
          </a:p>
          <a:p>
            <a:pPr marL="12700">
              <a:lnSpc>
                <a:spcPct val="100000"/>
              </a:lnSpc>
              <a:spcBef>
                <a:spcPts val="120"/>
              </a:spcBef>
            </a:pPr>
            <a:endParaRPr sz="4100" dirty="0">
              <a:latin typeface="Cambria"/>
              <a:cs typeface="Cambria"/>
            </a:endParaRPr>
          </a:p>
        </p:txBody>
      </p:sp>
      <p:sp>
        <p:nvSpPr>
          <p:cNvPr id="9" name="object 9"/>
          <p:cNvSpPr txBox="1"/>
          <p:nvPr/>
        </p:nvSpPr>
        <p:spPr>
          <a:xfrm>
            <a:off x="10659506" y="6083972"/>
            <a:ext cx="163830" cy="1250950"/>
          </a:xfrm>
          <a:prstGeom prst="rect">
            <a:avLst/>
          </a:prstGeom>
        </p:spPr>
        <p:txBody>
          <a:bodyPr vert="horz" wrap="square" lIns="0" tIns="235585" rIns="0" bIns="0" rtlCol="0">
            <a:spAutoFit/>
          </a:bodyPr>
          <a:lstStyle/>
          <a:p>
            <a:pPr marL="12700">
              <a:lnSpc>
                <a:spcPct val="100000"/>
              </a:lnSpc>
              <a:spcBef>
                <a:spcPts val="1855"/>
              </a:spcBef>
            </a:pPr>
            <a:r>
              <a:rPr sz="2550" spc="-50" dirty="0">
                <a:solidFill>
                  <a:srgbClr val="2B3B52"/>
                </a:solidFill>
                <a:latin typeface="Cambria"/>
                <a:cs typeface="Cambria"/>
              </a:rPr>
              <a:t>•</a:t>
            </a:r>
            <a:endParaRPr sz="2550">
              <a:latin typeface="Cambria"/>
              <a:cs typeface="Cambria"/>
            </a:endParaRPr>
          </a:p>
          <a:p>
            <a:pPr marL="12700">
              <a:lnSpc>
                <a:spcPct val="100000"/>
              </a:lnSpc>
              <a:spcBef>
                <a:spcPts val="1764"/>
              </a:spcBef>
            </a:pPr>
            <a:r>
              <a:rPr sz="2550" spc="-50" dirty="0">
                <a:solidFill>
                  <a:srgbClr val="283D52"/>
                </a:solidFill>
                <a:latin typeface="Cambria"/>
                <a:cs typeface="Cambria"/>
              </a:rPr>
              <a:t>•</a:t>
            </a:r>
            <a:endParaRPr sz="2550">
              <a:latin typeface="Cambria"/>
              <a:cs typeface="Cambria"/>
            </a:endParaRPr>
          </a:p>
        </p:txBody>
      </p:sp>
      <p:sp>
        <p:nvSpPr>
          <p:cNvPr id="10" name="object 10"/>
          <p:cNvSpPr txBox="1"/>
          <p:nvPr/>
        </p:nvSpPr>
        <p:spPr>
          <a:xfrm>
            <a:off x="10659506" y="5251537"/>
            <a:ext cx="8479790" cy="4515403"/>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400" b="1" i="0" u="none" strike="noStrike" kern="1200" cap="none" spc="0" normalizeH="0" baseline="0" noProof="0" dirty="0" smtClean="0">
                <a:ln>
                  <a:noFill/>
                </a:ln>
                <a:solidFill>
                  <a:prstClr val="black"/>
                </a:solidFill>
                <a:effectLst/>
                <a:uLnTx/>
                <a:uFillTx/>
                <a:latin typeface="Franklin Gothic Book"/>
                <a:ea typeface="+mn-ea"/>
                <a:cs typeface="+mn-cs"/>
              </a:rPr>
              <a:t>- </a:t>
            </a:r>
            <a:r>
              <a:rPr kumimoji="0" lang="es-AR" sz="2400" b="0" i="0" u="none" strike="noStrike" kern="1200" cap="none" spc="0" normalizeH="0" baseline="0" noProof="0" dirty="0" smtClean="0">
                <a:ln>
                  <a:noFill/>
                </a:ln>
                <a:solidFill>
                  <a:prstClr val="black"/>
                </a:solidFill>
                <a:effectLst/>
                <a:uLnTx/>
                <a:uFillTx/>
                <a:latin typeface="Franklin Gothic Book"/>
                <a:ea typeface="+mn-ea"/>
                <a:cs typeface="+mn-cs"/>
              </a:rPr>
              <a:t>Demanda por modificación de alimentos. El demandado se presenta y se allana. </a:t>
            </a:r>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400" b="0" i="0" u="none" strike="noStrike" kern="1200" cap="none" spc="0" normalizeH="0" baseline="0" noProof="0" dirty="0" smtClean="0">
                <a:ln>
                  <a:noFill/>
                </a:ln>
                <a:solidFill>
                  <a:prstClr val="black"/>
                </a:solidFill>
                <a:effectLst/>
                <a:uLnTx/>
                <a:uFillTx/>
                <a:latin typeface="Franklin Gothic Book"/>
                <a:ea typeface="+mn-ea"/>
                <a:cs typeface="+mn-cs"/>
              </a:rPr>
              <a:t>	1° instancia: Se imponen las costas al alimentante, siguiendo el principio general. El demandado apela. </a:t>
            </a:r>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s-AR" sz="24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400" b="0" i="0" u="none" strike="noStrike" kern="1200" cap="none" spc="0" normalizeH="0" baseline="0" noProof="0" dirty="0" smtClean="0">
                <a:ln>
                  <a:noFill/>
                </a:ln>
                <a:solidFill>
                  <a:prstClr val="black"/>
                </a:solidFill>
                <a:effectLst/>
                <a:uLnTx/>
                <a:uFillTx/>
                <a:latin typeface="Franklin Gothic Book"/>
                <a:ea typeface="+mn-ea"/>
                <a:cs typeface="+mn-cs"/>
              </a:rPr>
              <a:t>	2° instancia: Revoca el decisorio. Argumentos. </a:t>
            </a:r>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400" b="0" i="0" u="none" strike="noStrike" kern="1200" cap="none" spc="0" normalizeH="0" baseline="0" noProof="0" dirty="0" smtClean="0">
                <a:ln>
                  <a:noFill/>
                </a:ln>
                <a:solidFill>
                  <a:prstClr val="black"/>
                </a:solidFill>
                <a:effectLst/>
                <a:uLnTx/>
                <a:uFillTx/>
                <a:latin typeface="Franklin Gothic Book"/>
                <a:ea typeface="+mn-ea"/>
                <a:cs typeface="+mn-cs"/>
              </a:rPr>
              <a:t>	- El allanamiento surte plenos efectos conforme el art. 81 del </a:t>
            </a:r>
            <a:r>
              <a:rPr kumimoji="0" lang="es-AR" sz="2400" b="0" i="0" u="none" strike="noStrike" kern="1200" cap="none" spc="0" normalizeH="0" baseline="0" noProof="0" dirty="0" err="1" smtClean="0">
                <a:ln>
                  <a:noFill/>
                </a:ln>
                <a:solidFill>
                  <a:prstClr val="black"/>
                </a:solidFill>
                <a:effectLst/>
                <a:uLnTx/>
                <a:uFillTx/>
                <a:latin typeface="Franklin Gothic Book"/>
                <a:ea typeface="+mn-ea"/>
                <a:cs typeface="+mn-cs"/>
              </a:rPr>
              <a:t>CPCCyT</a:t>
            </a:r>
            <a:endParaRPr kumimoji="0" lang="es-AR" sz="24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400" b="0" i="0" u="none" strike="noStrike" kern="1200" cap="none" spc="0" normalizeH="0" baseline="0" noProof="0" dirty="0" smtClean="0">
                <a:ln>
                  <a:noFill/>
                </a:ln>
                <a:solidFill>
                  <a:prstClr val="black"/>
                </a:solidFill>
                <a:effectLst/>
                <a:uLnTx/>
                <a:uFillTx/>
                <a:latin typeface="Franklin Gothic Book"/>
                <a:ea typeface="+mn-ea"/>
                <a:cs typeface="+mn-cs"/>
              </a:rPr>
              <a:t>	- Actitud asumida por la actora en la instancia previa de mediación</a:t>
            </a:r>
          </a:p>
          <a:p>
            <a:pPr marL="889000" marR="5080" indent="-876935">
              <a:lnSpc>
                <a:spcPct val="109100"/>
              </a:lnSpc>
              <a:spcBef>
                <a:spcPts val="95"/>
              </a:spcBef>
              <a:buClr>
                <a:srgbClr val="283D52"/>
              </a:buClr>
              <a:buChar char="•"/>
              <a:tabLst>
                <a:tab pos="889000" algn="l"/>
              </a:tabLst>
            </a:pPr>
            <a:endParaRPr sz="2550" dirty="0">
              <a:latin typeface="Cambria"/>
              <a:cs typeface="Cambri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1328653" y="2495076"/>
            <a:ext cx="2827020" cy="654050"/>
          </a:xfrm>
          <a:prstGeom prst="rect">
            <a:avLst/>
          </a:prstGeom>
        </p:spPr>
        <p:txBody>
          <a:bodyPr vert="horz" wrap="square" lIns="0" tIns="15240" rIns="0" bIns="0" rtlCol="0">
            <a:spAutoFit/>
          </a:bodyPr>
          <a:lstStyle/>
          <a:p>
            <a:pPr marL="12700">
              <a:lnSpc>
                <a:spcPct val="100000"/>
              </a:lnSpc>
              <a:spcBef>
                <a:spcPts val="120"/>
              </a:spcBef>
            </a:pPr>
            <a:r>
              <a:rPr sz="4100" spc="-55" dirty="0">
                <a:solidFill>
                  <a:srgbClr val="005089"/>
                </a:solidFill>
                <a:latin typeface="Cambria"/>
                <a:cs typeface="Cambria"/>
              </a:rPr>
              <a:t>Argumentos:</a:t>
            </a:r>
            <a:endParaRPr sz="4100">
              <a:latin typeface="Cambria"/>
              <a:cs typeface="Cambria"/>
            </a:endParaRPr>
          </a:p>
        </p:txBody>
      </p:sp>
      <p:sp>
        <p:nvSpPr>
          <p:cNvPr id="5" name="object 5"/>
          <p:cNvSpPr txBox="1"/>
          <p:nvPr/>
        </p:nvSpPr>
        <p:spPr>
          <a:xfrm>
            <a:off x="1657962" y="4231280"/>
            <a:ext cx="138430" cy="398780"/>
          </a:xfrm>
          <a:prstGeom prst="rect">
            <a:avLst/>
          </a:prstGeom>
        </p:spPr>
        <p:txBody>
          <a:bodyPr vert="horz" wrap="square" lIns="0" tIns="12065" rIns="0" bIns="0" rtlCol="0">
            <a:spAutoFit/>
          </a:bodyPr>
          <a:lstStyle/>
          <a:p>
            <a:pPr>
              <a:lnSpc>
                <a:spcPct val="100000"/>
              </a:lnSpc>
              <a:spcBef>
                <a:spcPts val="95"/>
              </a:spcBef>
            </a:pPr>
            <a:r>
              <a:rPr sz="2450" spc="-50" dirty="0">
                <a:solidFill>
                  <a:srgbClr val="314459"/>
                </a:solidFill>
                <a:latin typeface="Cambria"/>
                <a:cs typeface="Cambria"/>
              </a:rPr>
              <a:t>•</a:t>
            </a:r>
            <a:endParaRPr sz="2450">
              <a:latin typeface="Cambria"/>
              <a:cs typeface="Cambria"/>
            </a:endParaRPr>
          </a:p>
        </p:txBody>
      </p:sp>
      <p:sp>
        <p:nvSpPr>
          <p:cNvPr id="6" name="object 6"/>
          <p:cNvSpPr txBox="1"/>
          <p:nvPr/>
        </p:nvSpPr>
        <p:spPr>
          <a:xfrm>
            <a:off x="1387685" y="3749675"/>
            <a:ext cx="15688944" cy="4444165"/>
          </a:xfrm>
          <a:prstGeom prst="rect">
            <a:avLst/>
          </a:prstGeom>
        </p:spPr>
        <p:txBody>
          <a:bodyPr vert="horz" wrap="square" lIns="0" tIns="12065" rIns="0" bIns="0" rtlCol="0">
            <a:spAutoFit/>
          </a:bodyPr>
          <a:lstStyle/>
          <a:p>
            <a:pPr marL="0" indent="0" algn="just">
              <a:buNone/>
            </a:pPr>
            <a:r>
              <a:rPr lang="es-AR" sz="2800" dirty="0" smtClean="0"/>
              <a:t>“</a:t>
            </a:r>
            <a:r>
              <a:rPr lang="es-AR" sz="3600" dirty="0" smtClean="0"/>
              <a:t>En el caso se configura el supuesto de excepción, en tanto la conducta desplegada por el alimentante encuadra en una de las hipótesis previstas por el art. 151 del </a:t>
            </a:r>
            <a:r>
              <a:rPr lang="es-AR" sz="3600" dirty="0" err="1" smtClean="0"/>
              <a:t>CPFyVF</a:t>
            </a:r>
            <a:r>
              <a:rPr lang="es-AR" sz="3600" dirty="0" smtClean="0"/>
              <a:t>. En tal sentido, el demandado se allanó a la pretensión de la actora. Asimismo, quedó acreditado que no tuvo oportunidad de asistir a una instancia de mediación en la que podría haberse arribado a un acuerdo, ya que de las constancias de autos surge que </a:t>
            </a:r>
            <a:r>
              <a:rPr lang="es-AR" sz="3600" i="1" u="sng" dirty="0" smtClean="0"/>
              <a:t>la actora desistió de la etapa de mediación previa, circunstancia que podría haber evitado un desgaste jurisdiccional innecesario.”</a:t>
            </a:r>
            <a:endParaRPr lang="en-US" sz="3600" i="1" u="sn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78677" y="4012966"/>
            <a:ext cx="4743311" cy="4570541"/>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920653" y="3532349"/>
            <a:ext cx="10426797" cy="6147580"/>
          </a:xfrm>
          <a:prstGeom prst="rect">
            <a:avLst/>
          </a:prstGeom>
        </p:spPr>
        <p:txBody>
          <a:bodyPr vert="horz" wrap="square" lIns="0" tIns="11430" rIns="0" bIns="0" rtlCol="0">
            <a:spAutoFit/>
          </a:bodyPr>
          <a:lstStyle/>
          <a:p>
            <a:pPr marL="18415" algn="just">
              <a:spcBef>
                <a:spcPts val="90"/>
              </a:spcBef>
            </a:pPr>
            <a:r>
              <a:rPr lang="es-AR" sz="2400" b="1" dirty="0" smtClean="0">
                <a:latin typeface="Cambria" panose="02040503050406030204" pitchFamily="18" charset="0"/>
                <a:ea typeface="Cambria" panose="02040503050406030204" pitchFamily="18" charset="0"/>
              </a:rPr>
              <a:t>2do caso: AUTOS Nº 64924/2023, “C., L.O. c/ O.C.A. p/ modificación alimentos” (12/05/2026)</a:t>
            </a:r>
          </a:p>
          <a:p>
            <a:pPr marL="18415" algn="just">
              <a:lnSpc>
                <a:spcPct val="100000"/>
              </a:lnSpc>
              <a:spcBef>
                <a:spcPts val="90"/>
              </a:spcBef>
            </a:pPr>
            <a:endParaRPr sz="2050" dirty="0">
              <a:latin typeface="Cambria" panose="02040503050406030204" pitchFamily="18" charset="0"/>
              <a:ea typeface="Cambria" panose="02040503050406030204" pitchFamily="18" charset="0"/>
              <a:cs typeface="Arial MT"/>
            </a:endParaRPr>
          </a:p>
          <a:p>
            <a:pPr marL="16510" marR="5080" indent="-4445" algn="just">
              <a:lnSpc>
                <a:spcPct val="95200"/>
              </a:lnSpc>
              <a:spcBef>
                <a:spcPts val="1815"/>
              </a:spcBef>
            </a:pPr>
            <a:r>
              <a:rPr lang="es-AR" sz="2800" dirty="0" smtClean="0">
                <a:latin typeface="Cambria" panose="02040503050406030204" pitchFamily="18" charset="0"/>
                <a:ea typeface="Cambria" panose="02040503050406030204" pitchFamily="18" charset="0"/>
                <a:cs typeface="Cambria"/>
              </a:rPr>
              <a:t>- Demanda por modificación de alimentos. Al contestar, la demandada se allana a la petición pero cuestiona el monto solicitado. </a:t>
            </a:r>
          </a:p>
          <a:p>
            <a:pPr marL="16510" marR="5080" indent="-4445" algn="just">
              <a:lnSpc>
                <a:spcPct val="95200"/>
              </a:lnSpc>
              <a:spcBef>
                <a:spcPts val="1815"/>
              </a:spcBef>
            </a:pPr>
            <a:endParaRPr lang="es-AR" sz="2800" dirty="0" smtClean="0">
              <a:latin typeface="Cambria" panose="02040503050406030204" pitchFamily="18" charset="0"/>
              <a:ea typeface="Cambria" panose="02040503050406030204" pitchFamily="18" charset="0"/>
              <a:cs typeface="Cambria"/>
            </a:endParaRPr>
          </a:p>
          <a:p>
            <a:pPr marL="16510" marR="5080" indent="-4445" algn="just">
              <a:lnSpc>
                <a:spcPct val="95200"/>
              </a:lnSpc>
              <a:spcBef>
                <a:spcPts val="1815"/>
              </a:spcBef>
            </a:pPr>
            <a:r>
              <a:rPr lang="es-AR" sz="2800" dirty="0" smtClean="0">
                <a:latin typeface="Cambria" panose="02040503050406030204" pitchFamily="18" charset="0"/>
                <a:ea typeface="Cambria" panose="02040503050406030204" pitchFamily="18" charset="0"/>
                <a:cs typeface="Cambria"/>
              </a:rPr>
              <a:t>	Se hace lugar parcialmente a la misma y se imponen costas a la alimentante. Apela. </a:t>
            </a:r>
          </a:p>
          <a:p>
            <a:pPr marL="16510" marR="5080" indent="-4445" algn="just">
              <a:lnSpc>
                <a:spcPct val="95200"/>
              </a:lnSpc>
              <a:spcBef>
                <a:spcPts val="1815"/>
              </a:spcBef>
            </a:pPr>
            <a:endParaRPr lang="es-AR" sz="2800" dirty="0" smtClean="0">
              <a:latin typeface="Cambria" panose="02040503050406030204" pitchFamily="18" charset="0"/>
              <a:ea typeface="Cambria" panose="02040503050406030204" pitchFamily="18" charset="0"/>
              <a:cs typeface="Cambria"/>
            </a:endParaRPr>
          </a:p>
          <a:p>
            <a:pPr marL="16510" marR="5080" indent="-4445" algn="just">
              <a:lnSpc>
                <a:spcPct val="95200"/>
              </a:lnSpc>
              <a:spcBef>
                <a:spcPts val="1815"/>
              </a:spcBef>
            </a:pPr>
            <a:r>
              <a:rPr lang="es-AR" sz="2800" dirty="0" smtClean="0">
                <a:latin typeface="Cambria" panose="02040503050406030204" pitchFamily="18" charset="0"/>
                <a:ea typeface="Cambria" panose="02040503050406030204" pitchFamily="18" charset="0"/>
                <a:cs typeface="Cambria"/>
              </a:rPr>
              <a:t>	- Cámara: Rechaza la apelación y confirma el decisorio de grado. </a:t>
            </a:r>
          </a:p>
          <a:p>
            <a:pPr marL="16510" marR="5080" indent="-4445">
              <a:lnSpc>
                <a:spcPct val="95200"/>
              </a:lnSpc>
              <a:spcBef>
                <a:spcPts val="1815"/>
              </a:spcBef>
            </a:pPr>
            <a:endParaRPr sz="2800" dirty="0">
              <a:latin typeface="Cambria"/>
              <a:cs typeface="Cambr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grpSp>
        <p:nvGrpSpPr>
          <p:cNvPr id="3" name="object 3"/>
          <p:cNvGrpSpPr/>
          <p:nvPr/>
        </p:nvGrpSpPr>
        <p:grpSpPr>
          <a:xfrm>
            <a:off x="997351" y="2143913"/>
            <a:ext cx="18172430" cy="118110"/>
            <a:chOff x="997351" y="2143913"/>
            <a:chExt cx="18172430" cy="118110"/>
          </a:xfrm>
        </p:grpSpPr>
        <p:sp>
          <p:nvSpPr>
            <p:cNvPr id="4" name="object 4"/>
            <p:cNvSpPr/>
            <p:nvPr/>
          </p:nvSpPr>
          <p:spPr>
            <a:xfrm>
              <a:off x="997351" y="2249931"/>
              <a:ext cx="18172430" cy="0"/>
            </a:xfrm>
            <a:custGeom>
              <a:avLst/>
              <a:gdLst/>
              <a:ahLst/>
              <a:cxnLst/>
              <a:rect l="l" t="t" r="r" b="b"/>
              <a:pathLst>
                <a:path w="18172430">
                  <a:moveTo>
                    <a:pt x="0" y="0"/>
                  </a:moveTo>
                  <a:lnTo>
                    <a:pt x="18172222" y="0"/>
                  </a:lnTo>
                </a:path>
              </a:pathLst>
            </a:custGeom>
            <a:ln w="23559">
              <a:solidFill>
                <a:srgbClr val="034B80"/>
              </a:solidFill>
            </a:ln>
          </p:spPr>
          <p:txBody>
            <a:bodyPr wrap="square" lIns="0" tIns="0" rIns="0" bIns="0" rtlCol="0"/>
            <a:lstStyle/>
            <a:p>
              <a:endParaRPr/>
            </a:p>
          </p:txBody>
        </p:sp>
        <p:sp>
          <p:nvSpPr>
            <p:cNvPr id="5" name="object 5"/>
            <p:cNvSpPr/>
            <p:nvPr/>
          </p:nvSpPr>
          <p:spPr>
            <a:xfrm>
              <a:off x="1013058" y="2194959"/>
              <a:ext cx="18141315" cy="0"/>
            </a:xfrm>
            <a:custGeom>
              <a:avLst/>
              <a:gdLst/>
              <a:ahLst/>
              <a:cxnLst/>
              <a:rect l="l" t="t" r="r" b="b"/>
              <a:pathLst>
                <a:path w="18141315">
                  <a:moveTo>
                    <a:pt x="0" y="0"/>
                  </a:moveTo>
                  <a:lnTo>
                    <a:pt x="18140810" y="0"/>
                  </a:lnTo>
                </a:path>
              </a:pathLst>
            </a:custGeom>
            <a:ln w="23559">
              <a:solidFill>
                <a:srgbClr val="034B80"/>
              </a:solidFill>
            </a:ln>
          </p:spPr>
          <p:txBody>
            <a:bodyPr wrap="square" lIns="0" tIns="0" rIns="0" bIns="0" rtlCol="0"/>
            <a:lstStyle/>
            <a:p>
              <a:endParaRPr/>
            </a:p>
          </p:txBody>
        </p:sp>
        <p:sp>
          <p:nvSpPr>
            <p:cNvPr id="6" name="object 6"/>
            <p:cNvSpPr/>
            <p:nvPr/>
          </p:nvSpPr>
          <p:spPr>
            <a:xfrm>
              <a:off x="1099442" y="2155693"/>
              <a:ext cx="17968595" cy="0"/>
            </a:xfrm>
            <a:custGeom>
              <a:avLst/>
              <a:gdLst/>
              <a:ahLst/>
              <a:cxnLst/>
              <a:rect l="l" t="t" r="r" b="b"/>
              <a:pathLst>
                <a:path w="17968595">
                  <a:moveTo>
                    <a:pt x="0" y="0"/>
                  </a:moveTo>
                  <a:lnTo>
                    <a:pt x="17968040" y="0"/>
                  </a:lnTo>
                </a:path>
              </a:pathLst>
            </a:custGeom>
            <a:ln w="23559">
              <a:solidFill>
                <a:srgbClr val="034B80"/>
              </a:solidFill>
            </a:ln>
          </p:spPr>
          <p:txBody>
            <a:bodyPr wrap="square" lIns="0" tIns="0" rIns="0" bIns="0" rtlCol="0"/>
            <a:lstStyle/>
            <a:p>
              <a:endParaRPr/>
            </a:p>
          </p:txBody>
        </p:sp>
      </p:grpSp>
      <p:sp>
        <p:nvSpPr>
          <p:cNvPr id="7" name="object 7" descr="$PPTXTitle"/>
          <p:cNvSpPr txBox="1">
            <a:spLocks noGrp="1"/>
          </p:cNvSpPr>
          <p:nvPr>
            <p:ph type="title"/>
          </p:nvPr>
        </p:nvSpPr>
        <p:spPr>
          <a:prstGeom prst="rect">
            <a:avLst/>
          </a:prstGeom>
        </p:spPr>
        <p:txBody>
          <a:bodyPr vert="horz" wrap="square" lIns="0" tIns="66862" rIns="0" bIns="0" rtlCol="0">
            <a:spAutoFit/>
          </a:bodyPr>
          <a:lstStyle/>
          <a:p>
            <a:pPr marL="22225">
              <a:lnSpc>
                <a:spcPct val="100000"/>
              </a:lnSpc>
              <a:spcBef>
                <a:spcPts val="140"/>
              </a:spcBef>
            </a:pPr>
            <a:r>
              <a:rPr sz="5500" b="1" spc="-290" dirty="0">
                <a:solidFill>
                  <a:srgbClr val="014D82"/>
                </a:solidFill>
                <a:latin typeface="Cambria"/>
                <a:cs typeface="Cambria"/>
              </a:rPr>
              <a:t>Procesos</a:t>
            </a:r>
            <a:r>
              <a:rPr sz="5500" b="1" spc="180" dirty="0">
                <a:solidFill>
                  <a:srgbClr val="014D82"/>
                </a:solidFill>
                <a:latin typeface="Cambria"/>
                <a:cs typeface="Cambria"/>
              </a:rPr>
              <a:t> </a:t>
            </a:r>
            <a:r>
              <a:rPr sz="5500" b="1" spc="-409" dirty="0">
                <a:solidFill>
                  <a:srgbClr val="005090"/>
                </a:solidFill>
                <a:latin typeface="Cambria"/>
                <a:cs typeface="Cambria"/>
              </a:rPr>
              <a:t>de</a:t>
            </a:r>
            <a:r>
              <a:rPr sz="5500" b="1" spc="15" dirty="0">
                <a:solidFill>
                  <a:srgbClr val="005090"/>
                </a:solidFill>
                <a:latin typeface="Cambria"/>
                <a:cs typeface="Cambria"/>
              </a:rPr>
              <a:t> </a:t>
            </a:r>
            <a:r>
              <a:rPr sz="5500" b="1" spc="-275" dirty="0">
                <a:solidFill>
                  <a:srgbClr val="034F85"/>
                </a:solidFill>
                <a:latin typeface="Cambria"/>
                <a:cs typeface="Cambria"/>
              </a:rPr>
              <a:t>Alimentos</a:t>
            </a:r>
            <a:endParaRPr sz="5500">
              <a:latin typeface="Cambria"/>
              <a:cs typeface="Cambria"/>
            </a:endParaRPr>
          </a:p>
        </p:txBody>
      </p:sp>
      <p:sp>
        <p:nvSpPr>
          <p:cNvPr id="8" name="object 8"/>
          <p:cNvSpPr txBox="1"/>
          <p:nvPr/>
        </p:nvSpPr>
        <p:spPr>
          <a:xfrm>
            <a:off x="1325908" y="2834071"/>
            <a:ext cx="16793845" cy="6820457"/>
          </a:xfrm>
          <a:prstGeom prst="rect">
            <a:avLst/>
          </a:prstGeom>
        </p:spPr>
        <p:txBody>
          <a:bodyPr vert="horz" wrap="square" lIns="0" tIns="48895" rIns="0" bIns="0" rtlCol="0">
            <a:spAutoFit/>
          </a:bodyPr>
          <a:lstStyle/>
          <a:p>
            <a:pPr marL="0" indent="0" algn="just">
              <a:buNone/>
            </a:pPr>
            <a:r>
              <a:rPr lang="es-AR" sz="2400" dirty="0" smtClean="0"/>
              <a:t>	</a:t>
            </a:r>
            <a:r>
              <a:rPr lang="es-AR" sz="3200" dirty="0" smtClean="0"/>
              <a:t>“Al contestar la demanda, la apelante expresó que se allanaba respecto de la modificación de la cuota alimentaria pero cuestionó el porcentaje solicitado por el actor, exponiendo los fundamentos por los cuales sostenía que dicho porcentaje no debía ser admitido. </a:t>
            </a:r>
            <a:r>
              <a:rPr lang="es-AR" sz="3200" i="1" u="sng" dirty="0" smtClean="0"/>
              <a:t>Lo que motivó la prosecución del trámite, la sustanciación de las pruebas ofrecidas, los alegatos y finalmente el dictado de la sentencia</a:t>
            </a:r>
            <a:r>
              <a:rPr lang="es-AR" sz="3200" dirty="0" smtClean="0"/>
              <a:t>.”</a:t>
            </a:r>
          </a:p>
          <a:p>
            <a:pPr marL="0" indent="0" algn="just">
              <a:buNone/>
            </a:pPr>
            <a:endParaRPr lang="es-AR" sz="3200" dirty="0" smtClean="0"/>
          </a:p>
          <a:p>
            <a:pPr marL="0" indent="0" algn="just">
              <a:buNone/>
            </a:pPr>
            <a:r>
              <a:rPr lang="es-AR" sz="3200" dirty="0" smtClean="0"/>
              <a:t>	“Dentro del contexto normativo y jurisprudencial reseñado y conforme a las constancias de la causa, para que se configure la excepción prevista por el artículo 151 del </a:t>
            </a:r>
            <a:r>
              <a:rPr lang="es-AR" sz="3200" dirty="0" err="1" smtClean="0"/>
              <a:t>CPFyVF</a:t>
            </a:r>
            <a:r>
              <a:rPr lang="es-AR" sz="3200" dirty="0" smtClean="0"/>
              <a:t>, en punto al allanamiento allí contemplado, el mismo debe reunir la naturaleza jurídica de esta figura (art. 81 </a:t>
            </a:r>
            <a:r>
              <a:rPr lang="es-AR" sz="3200" dirty="0" err="1" smtClean="0"/>
              <a:t>CPCCyT</a:t>
            </a:r>
            <a:r>
              <a:rPr lang="es-AR" sz="3200" dirty="0" smtClean="0"/>
              <a:t> aplicable por remisión del art. 3 inciso i del </a:t>
            </a:r>
            <a:r>
              <a:rPr lang="es-AR" sz="3200" dirty="0" err="1" smtClean="0"/>
              <a:t>CPFyVF</a:t>
            </a:r>
            <a:r>
              <a:rPr lang="es-AR" sz="3200" dirty="0" smtClean="0"/>
              <a:t>), esto es, ser </a:t>
            </a:r>
            <a:r>
              <a:rPr lang="es-AR" sz="3200" i="1" u="sng" dirty="0" smtClean="0"/>
              <a:t>claro, inequívoco, liso y llano, incondicionado y total, evitando la sustanciación de la causa e imponiendo el dictado inmediato de la sentencia</a:t>
            </a:r>
            <a:r>
              <a:rPr lang="es-AR" sz="3200" dirty="0" smtClean="0"/>
              <a:t>.”</a:t>
            </a:r>
          </a:p>
          <a:p>
            <a:pPr marL="0" indent="0" algn="just">
              <a:buNone/>
            </a:pPr>
            <a:r>
              <a:rPr lang="es-AR" sz="3200" dirty="0" smtClean="0"/>
              <a:t>	</a:t>
            </a:r>
          </a:p>
          <a:p>
            <a:pPr marL="0" indent="0" algn="just">
              <a:buNone/>
            </a:pPr>
            <a:endParaRPr lang="es-AR" sz="24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4449821" y="5669984"/>
            <a:ext cx="628253" cy="628253"/>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6" name="object 6"/>
          <p:cNvSpPr txBox="1"/>
          <p:nvPr/>
        </p:nvSpPr>
        <p:spPr>
          <a:xfrm>
            <a:off x="1289050" y="5814247"/>
            <a:ext cx="5121275" cy="339725"/>
          </a:xfrm>
          <a:prstGeom prst="rect">
            <a:avLst/>
          </a:prstGeom>
        </p:spPr>
        <p:txBody>
          <a:bodyPr vert="horz" wrap="square" lIns="0" tIns="13970" rIns="0" bIns="0" rtlCol="0">
            <a:spAutoFit/>
          </a:bodyPr>
          <a:lstStyle/>
          <a:p>
            <a:pPr marL="12700">
              <a:lnSpc>
                <a:spcPct val="100000"/>
              </a:lnSpc>
              <a:spcBef>
                <a:spcPts val="110"/>
              </a:spcBef>
            </a:pPr>
            <a:r>
              <a:rPr sz="2050" spc="-150" dirty="0" smtClean="0">
                <a:solidFill>
                  <a:srgbClr val="313131"/>
                </a:solidFill>
                <a:latin typeface="Arial MT"/>
                <a:cs typeface="Arial MT"/>
              </a:rPr>
              <a:t>”</a:t>
            </a:r>
            <a:endParaRPr sz="2050" dirty="0">
              <a:latin typeface="Arial MT"/>
              <a:cs typeface="Arial MT"/>
            </a:endParaRPr>
          </a:p>
        </p:txBody>
      </p:sp>
      <p:sp>
        <p:nvSpPr>
          <p:cNvPr id="8" name="object 8"/>
          <p:cNvSpPr txBox="1"/>
          <p:nvPr/>
        </p:nvSpPr>
        <p:spPr>
          <a:xfrm>
            <a:off x="11728450" y="4693962"/>
            <a:ext cx="6904180" cy="1277273"/>
          </a:xfrm>
          <a:prstGeom prst="rect">
            <a:avLst/>
          </a:prstGeom>
        </p:spPr>
        <p:txBody>
          <a:bodyPr vert="horz" wrap="square" lIns="0" tIns="15240" rIns="0" bIns="0" rtlCol="0">
            <a:spAutoFit/>
          </a:bodyPr>
          <a:lstStyle/>
          <a:p>
            <a:pPr marL="12700">
              <a:lnSpc>
                <a:spcPct val="100000"/>
              </a:lnSpc>
              <a:spcBef>
                <a:spcPts val="120"/>
              </a:spcBef>
            </a:pPr>
            <a:r>
              <a:rPr sz="4100" spc="100" dirty="0">
                <a:solidFill>
                  <a:srgbClr val="E41D46"/>
                </a:solidFill>
                <a:latin typeface="Cambria"/>
                <a:cs typeface="Cambria"/>
              </a:rPr>
              <a:t>Mal</a:t>
            </a:r>
            <a:r>
              <a:rPr sz="4100" spc="-225" dirty="0">
                <a:solidFill>
                  <a:srgbClr val="E41D46"/>
                </a:solidFill>
                <a:latin typeface="Cambria"/>
                <a:cs typeface="Cambria"/>
              </a:rPr>
              <a:t> </a:t>
            </a:r>
            <a:r>
              <a:rPr sz="4100" spc="-20" dirty="0">
                <a:solidFill>
                  <a:srgbClr val="ED1F4B"/>
                </a:solidFill>
                <a:latin typeface="Cambria"/>
                <a:cs typeface="Cambria"/>
              </a:rPr>
              <a:t>llamado</a:t>
            </a:r>
            <a:r>
              <a:rPr sz="4100" spc="-200" dirty="0">
                <a:solidFill>
                  <a:srgbClr val="ED1F4B"/>
                </a:solidFill>
                <a:latin typeface="Cambria"/>
                <a:cs typeface="Cambria"/>
              </a:rPr>
              <a:t> </a:t>
            </a:r>
            <a:r>
              <a:rPr sz="4100" spc="-10" dirty="0">
                <a:solidFill>
                  <a:srgbClr val="DD1C48"/>
                </a:solidFill>
                <a:latin typeface="Cambria"/>
                <a:cs typeface="Cambria"/>
              </a:rPr>
              <a:t>“allanamiento</a:t>
            </a:r>
            <a:r>
              <a:rPr sz="4100" spc="85" dirty="0">
                <a:solidFill>
                  <a:srgbClr val="DD1C48"/>
                </a:solidFill>
                <a:latin typeface="Cambria"/>
                <a:cs typeface="Cambria"/>
              </a:rPr>
              <a:t> </a:t>
            </a:r>
            <a:r>
              <a:rPr sz="4100" spc="-55" dirty="0">
                <a:solidFill>
                  <a:srgbClr val="C81F44"/>
                </a:solidFill>
                <a:latin typeface="Cambria"/>
                <a:cs typeface="Cambria"/>
              </a:rPr>
              <a:t>parcial”.</a:t>
            </a:r>
            <a:endParaRPr sz="4100" dirty="0">
              <a:latin typeface="Cambria"/>
              <a:cs typeface="Cambria"/>
            </a:endParaRPr>
          </a:p>
        </p:txBody>
      </p:sp>
      <p:sp>
        <p:nvSpPr>
          <p:cNvPr id="9" name="object 9"/>
          <p:cNvSpPr txBox="1"/>
          <p:nvPr/>
        </p:nvSpPr>
        <p:spPr>
          <a:xfrm>
            <a:off x="12338050" y="6797675"/>
            <a:ext cx="5188585" cy="438150"/>
          </a:xfrm>
          <a:prstGeom prst="rect">
            <a:avLst/>
          </a:prstGeom>
        </p:spPr>
        <p:txBody>
          <a:bodyPr vert="horz" wrap="square" lIns="0" tIns="13335" rIns="0" bIns="0" rtlCol="0">
            <a:spAutoFit/>
          </a:bodyPr>
          <a:lstStyle/>
          <a:p>
            <a:pPr marL="12700">
              <a:lnSpc>
                <a:spcPct val="100000"/>
              </a:lnSpc>
              <a:spcBef>
                <a:spcPts val="105"/>
              </a:spcBef>
            </a:pPr>
            <a:r>
              <a:rPr sz="2700" spc="-190" dirty="0">
                <a:solidFill>
                  <a:srgbClr val="383838"/>
                </a:solidFill>
                <a:latin typeface="Cambria"/>
                <a:cs typeface="Cambria"/>
              </a:rPr>
              <a:t>No</a:t>
            </a:r>
            <a:r>
              <a:rPr sz="2700" spc="30" dirty="0">
                <a:solidFill>
                  <a:srgbClr val="383838"/>
                </a:solidFill>
                <a:latin typeface="Cambria"/>
                <a:cs typeface="Cambria"/>
              </a:rPr>
              <a:t> </a:t>
            </a:r>
            <a:r>
              <a:rPr sz="2700" spc="-50" dirty="0">
                <a:solidFill>
                  <a:srgbClr val="313131"/>
                </a:solidFill>
                <a:latin typeface="Cambria"/>
                <a:cs typeface="Cambria"/>
              </a:rPr>
              <a:t>cumple</a:t>
            </a:r>
            <a:r>
              <a:rPr sz="2700" spc="-60" dirty="0">
                <a:solidFill>
                  <a:srgbClr val="313131"/>
                </a:solidFill>
                <a:latin typeface="Cambria"/>
                <a:cs typeface="Cambria"/>
              </a:rPr>
              <a:t> </a:t>
            </a:r>
            <a:r>
              <a:rPr sz="2700" spc="-70" dirty="0">
                <a:solidFill>
                  <a:srgbClr val="2F2F2F"/>
                </a:solidFill>
                <a:latin typeface="Cambria"/>
                <a:cs typeface="Cambria"/>
              </a:rPr>
              <a:t>requisitos</a:t>
            </a:r>
            <a:r>
              <a:rPr sz="2700" spc="235" dirty="0">
                <a:solidFill>
                  <a:srgbClr val="2F2F2F"/>
                </a:solidFill>
                <a:latin typeface="Cambria"/>
                <a:cs typeface="Cambria"/>
              </a:rPr>
              <a:t> </a:t>
            </a:r>
            <a:r>
              <a:rPr sz="2700" spc="-120" dirty="0">
                <a:solidFill>
                  <a:srgbClr val="383838"/>
                </a:solidFill>
                <a:latin typeface="Cambria"/>
                <a:cs typeface="Cambria"/>
              </a:rPr>
              <a:t>Art.</a:t>
            </a:r>
            <a:r>
              <a:rPr sz="2700" spc="-30" dirty="0">
                <a:solidFill>
                  <a:srgbClr val="383838"/>
                </a:solidFill>
                <a:latin typeface="Cambria"/>
                <a:cs typeface="Cambria"/>
              </a:rPr>
              <a:t> </a:t>
            </a:r>
            <a:r>
              <a:rPr sz="2700" spc="-455" dirty="0">
                <a:solidFill>
                  <a:srgbClr val="313131"/>
                </a:solidFill>
                <a:latin typeface="Cambria"/>
                <a:cs typeface="Cambria"/>
              </a:rPr>
              <a:t>81</a:t>
            </a:r>
            <a:r>
              <a:rPr sz="2700" spc="110" dirty="0">
                <a:solidFill>
                  <a:srgbClr val="313131"/>
                </a:solidFill>
                <a:latin typeface="Cambria"/>
                <a:cs typeface="Cambria"/>
              </a:rPr>
              <a:t> </a:t>
            </a:r>
            <a:r>
              <a:rPr sz="2700" spc="-10" dirty="0">
                <a:solidFill>
                  <a:srgbClr val="313131"/>
                </a:solidFill>
                <a:latin typeface="Cambria"/>
                <a:cs typeface="Cambria"/>
              </a:rPr>
              <a:t>CPCCyT.</a:t>
            </a:r>
            <a:endParaRPr sz="2700" dirty="0">
              <a:latin typeface="Cambria"/>
              <a:cs typeface="Cambria"/>
            </a:endParaRPr>
          </a:p>
        </p:txBody>
      </p:sp>
      <p:sp>
        <p:nvSpPr>
          <p:cNvPr id="10" name="Rectángulo 9"/>
          <p:cNvSpPr/>
          <p:nvPr/>
        </p:nvSpPr>
        <p:spPr>
          <a:xfrm>
            <a:off x="1670050" y="4223514"/>
            <a:ext cx="9677399" cy="5940088"/>
          </a:xfrm>
          <a:prstGeom prst="rect">
            <a:avLst/>
          </a:prstGeom>
        </p:spPr>
        <p:txBody>
          <a:bodyPr wrap="square">
            <a:spAutoFit/>
          </a:bodyPr>
          <a:lstStyle/>
          <a:p>
            <a:r>
              <a:rPr lang="es-AR" sz="2800" i="1" dirty="0" smtClean="0">
                <a:latin typeface="Cambria" panose="02040503050406030204" pitchFamily="18" charset="0"/>
                <a:ea typeface="Cambria" panose="02040503050406030204" pitchFamily="18" charset="0"/>
              </a:rPr>
              <a:t>En la misma línea: Autos </a:t>
            </a:r>
            <a:r>
              <a:rPr lang="en-US" sz="2800" i="1" dirty="0" smtClean="0">
                <a:latin typeface="Cambria" panose="02040503050406030204" pitchFamily="18" charset="0"/>
                <a:ea typeface="Cambria" panose="02040503050406030204" pitchFamily="18" charset="0"/>
              </a:rPr>
              <a:t>Nº </a:t>
            </a:r>
            <a:r>
              <a:rPr lang="es-AR" sz="2800" i="1" dirty="0" smtClean="0">
                <a:latin typeface="Cambria" panose="02040503050406030204" pitchFamily="18" charset="0"/>
                <a:ea typeface="Cambria" panose="02040503050406030204" pitchFamily="18" charset="0"/>
              </a:rPr>
              <a:t>39508/2024, caratulados “S., M.A. c/ M.,J.M. p/ alimentos </a:t>
            </a:r>
            <a:r>
              <a:rPr lang="en-US" sz="2800" i="1" dirty="0" smtClean="0">
                <a:latin typeface="Cambria" panose="02040503050406030204" pitchFamily="18" charset="0"/>
                <a:ea typeface="Cambria" panose="02040503050406030204" pitchFamily="18" charset="0"/>
              </a:rPr>
              <a:t>(25/02/2026)</a:t>
            </a:r>
          </a:p>
          <a:p>
            <a:endParaRPr lang="es-AR" sz="2800" dirty="0" smtClean="0">
              <a:latin typeface="Cambria" panose="02040503050406030204" pitchFamily="18" charset="0"/>
              <a:ea typeface="Cambria" panose="02040503050406030204" pitchFamily="18" charset="0"/>
            </a:endParaRPr>
          </a:p>
          <a:p>
            <a:pPr marL="0" indent="0" algn="just">
              <a:buNone/>
            </a:pPr>
            <a:r>
              <a:rPr lang="es-AR" sz="2800" dirty="0" smtClean="0">
                <a:latin typeface="Cambria" panose="02040503050406030204" pitchFamily="18" charset="0"/>
                <a:ea typeface="Cambria" panose="02040503050406030204" pitchFamily="18" charset="0"/>
              </a:rPr>
              <a:t>	- El demandado se había allanado al porcentaje solicitado, pero no al piso mínimo peticionado por la actora . </a:t>
            </a:r>
          </a:p>
          <a:p>
            <a:pPr marL="0" indent="0" algn="just">
              <a:buNone/>
            </a:pPr>
            <a:r>
              <a:rPr lang="es-AR" sz="2800" dirty="0">
                <a:latin typeface="Cambria" panose="02040503050406030204" pitchFamily="18" charset="0"/>
                <a:ea typeface="Cambria" panose="02040503050406030204" pitchFamily="18" charset="0"/>
              </a:rPr>
              <a:t>	</a:t>
            </a:r>
            <a:r>
              <a:rPr lang="es-AR" sz="2800" dirty="0" smtClean="0">
                <a:latin typeface="Cambria" panose="02040503050406030204" pitchFamily="18" charset="0"/>
                <a:ea typeface="Cambria" panose="02040503050406030204" pitchFamily="18" charset="0"/>
              </a:rPr>
              <a:t>Primera instancia impone las costas por su orden.</a:t>
            </a:r>
          </a:p>
          <a:p>
            <a:pPr marL="0" indent="0" algn="just">
              <a:buNone/>
            </a:pPr>
            <a:r>
              <a:rPr lang="es-AR" sz="2800" dirty="0" smtClean="0">
                <a:latin typeface="Cambria" panose="02040503050406030204" pitchFamily="18" charset="0"/>
                <a:ea typeface="Cambria" panose="02040503050406030204" pitchFamily="18" charset="0"/>
              </a:rPr>
              <a:t> </a:t>
            </a:r>
          </a:p>
          <a:p>
            <a:pPr marL="0" indent="0" algn="just">
              <a:buNone/>
            </a:pPr>
            <a:r>
              <a:rPr lang="es-AR" sz="2800" dirty="0">
                <a:latin typeface="Cambria" panose="02040503050406030204" pitchFamily="18" charset="0"/>
                <a:ea typeface="Cambria" panose="02040503050406030204" pitchFamily="18" charset="0"/>
              </a:rPr>
              <a:t>	</a:t>
            </a:r>
            <a:r>
              <a:rPr lang="es-AR" sz="2800" dirty="0" smtClean="0">
                <a:latin typeface="Cambria" panose="02040503050406030204" pitchFamily="18" charset="0"/>
                <a:ea typeface="Cambria" panose="02040503050406030204" pitchFamily="18" charset="0"/>
              </a:rPr>
              <a:t>La Cámara revoca, entendiendo que el allanamiento así formulado no permitió el dictado inmediato de sentencia sino que se continuó litigando para determinar el piso de la prestación, controvertido entre las partes, por lo que el allanamiento no cumplió con los requisitos del art. 81 del </a:t>
            </a:r>
            <a:r>
              <a:rPr lang="es-AR" sz="2800" dirty="0" err="1" smtClean="0">
                <a:latin typeface="Cambria" panose="02040503050406030204" pitchFamily="18" charset="0"/>
                <a:ea typeface="Cambria" panose="02040503050406030204" pitchFamily="18" charset="0"/>
              </a:rPr>
              <a:t>CPCCyT</a:t>
            </a:r>
            <a:r>
              <a:rPr lang="es-AR" sz="2800" dirty="0" smtClean="0">
                <a:latin typeface="Cambria" panose="02040503050406030204" pitchFamily="18" charset="0"/>
                <a:ea typeface="Cambria" panose="02040503050406030204" pitchFamily="18" charset="0"/>
              </a:rPr>
              <a:t>. </a:t>
            </a:r>
          </a:p>
          <a:p>
            <a:pPr marL="0" indent="0" algn="just">
              <a:buNone/>
            </a:pPr>
            <a:endParaRPr lang="es-AR" sz="16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20104100" cy="172769"/>
          </a:xfrm>
          <a:prstGeom prst="rect">
            <a:avLst/>
          </a:prstGeom>
        </p:spPr>
      </p:pic>
      <p:sp>
        <p:nvSpPr>
          <p:cNvPr id="7" name="object 7" descr="$PPTXTitle"/>
          <p:cNvSpPr txBox="1">
            <a:spLocks noGrp="1"/>
          </p:cNvSpPr>
          <p:nvPr>
            <p:ph type="title"/>
          </p:nvPr>
        </p:nvSpPr>
        <p:spPr>
          <a:prstGeom prst="rect">
            <a:avLst/>
          </a:prstGeom>
        </p:spPr>
        <p:txBody>
          <a:bodyPr vert="horz" wrap="square" lIns="0" tIns="79413" rIns="0" bIns="0" rtlCol="0">
            <a:spAutoFit/>
          </a:bodyPr>
          <a:lstStyle/>
          <a:p>
            <a:pPr marL="14604">
              <a:lnSpc>
                <a:spcPct val="100000"/>
              </a:lnSpc>
              <a:spcBef>
                <a:spcPts val="110"/>
              </a:spcBef>
            </a:pPr>
            <a:r>
              <a:rPr sz="5400" dirty="0">
                <a:solidFill>
                  <a:srgbClr val="004F8C"/>
                </a:solidFill>
              </a:rPr>
              <a:t>Procesos</a:t>
            </a:r>
            <a:r>
              <a:rPr sz="5400" spc="40" dirty="0">
                <a:solidFill>
                  <a:srgbClr val="004F8C"/>
                </a:solidFill>
              </a:rPr>
              <a:t> </a:t>
            </a:r>
            <a:r>
              <a:rPr sz="5400" dirty="0">
                <a:solidFill>
                  <a:srgbClr val="004F8A"/>
                </a:solidFill>
              </a:rPr>
              <a:t>de</a:t>
            </a:r>
            <a:r>
              <a:rPr sz="5400" spc="-180" dirty="0">
                <a:solidFill>
                  <a:srgbClr val="004F8A"/>
                </a:solidFill>
              </a:rPr>
              <a:t> </a:t>
            </a:r>
            <a:r>
              <a:rPr sz="5400" spc="-10" dirty="0">
                <a:solidFill>
                  <a:srgbClr val="005480"/>
                </a:solidFill>
              </a:rPr>
              <a:t>Alimentos</a:t>
            </a:r>
            <a:endParaRPr sz="5400" dirty="0"/>
          </a:p>
        </p:txBody>
      </p:sp>
      <p:sp>
        <p:nvSpPr>
          <p:cNvPr id="8" name="object 8"/>
          <p:cNvSpPr txBox="1"/>
          <p:nvPr/>
        </p:nvSpPr>
        <p:spPr>
          <a:xfrm>
            <a:off x="885474" y="3540856"/>
            <a:ext cx="16634175" cy="6294928"/>
          </a:xfrm>
          <a:prstGeom prst="rect">
            <a:avLst/>
          </a:prstGeom>
        </p:spPr>
        <p:txBody>
          <a:bodyPr vert="horz" wrap="square" lIns="0" tIns="14605" rIns="0" bIns="0" rtlCol="0">
            <a:spAutoFit/>
          </a:bodyPr>
          <a:lstStyle/>
          <a:p>
            <a:pPr marL="38100">
              <a:lnSpc>
                <a:spcPts val="4460"/>
              </a:lnSpc>
              <a:spcBef>
                <a:spcPts val="115"/>
              </a:spcBef>
              <a:tabLst>
                <a:tab pos="612775" algn="l"/>
              </a:tabLst>
            </a:pPr>
            <a:r>
              <a:rPr sz="3850" spc="-25" dirty="0">
                <a:solidFill>
                  <a:srgbClr val="0160A0"/>
                </a:solidFill>
                <a:latin typeface="Cambria"/>
                <a:cs typeface="Cambria"/>
              </a:rPr>
              <a:t>3</a:t>
            </a:r>
            <a:r>
              <a:rPr sz="2700" spc="-37" baseline="47839" dirty="0">
                <a:solidFill>
                  <a:srgbClr val="0160A0"/>
                </a:solidFill>
                <a:latin typeface="Cambria"/>
                <a:cs typeface="Cambria"/>
              </a:rPr>
              <a:t>O</a:t>
            </a:r>
            <a:r>
              <a:rPr sz="2700" baseline="47839" dirty="0">
                <a:solidFill>
                  <a:srgbClr val="0160A0"/>
                </a:solidFill>
                <a:latin typeface="Cambria"/>
                <a:cs typeface="Cambria"/>
              </a:rPr>
              <a:t>	</a:t>
            </a:r>
            <a:r>
              <a:rPr sz="3850" spc="65" dirty="0">
                <a:solidFill>
                  <a:srgbClr val="085095"/>
                </a:solidFill>
                <a:latin typeface="Cambria"/>
                <a:cs typeface="Cambria"/>
              </a:rPr>
              <a:t>excepción:</a:t>
            </a:r>
            <a:r>
              <a:rPr sz="3850" spc="135" dirty="0">
                <a:solidFill>
                  <a:srgbClr val="085095"/>
                </a:solidFill>
                <a:latin typeface="Cambria"/>
                <a:cs typeface="Cambria"/>
              </a:rPr>
              <a:t> </a:t>
            </a:r>
            <a:r>
              <a:rPr sz="3850" dirty="0">
                <a:solidFill>
                  <a:srgbClr val="004F82"/>
                </a:solidFill>
                <a:latin typeface="Cambria"/>
                <a:cs typeface="Cambria"/>
              </a:rPr>
              <a:t>Que</a:t>
            </a:r>
            <a:r>
              <a:rPr sz="3850" spc="100" dirty="0">
                <a:solidFill>
                  <a:srgbClr val="004F82"/>
                </a:solidFill>
                <a:latin typeface="Cambria"/>
                <a:cs typeface="Cambria"/>
              </a:rPr>
              <a:t> </a:t>
            </a:r>
            <a:r>
              <a:rPr sz="3850" spc="70" dirty="0">
                <a:solidFill>
                  <a:srgbClr val="004F87"/>
                </a:solidFill>
                <a:latin typeface="Cambria"/>
                <a:cs typeface="Cambria"/>
              </a:rPr>
              <a:t>la</a:t>
            </a:r>
            <a:r>
              <a:rPr sz="3850" spc="120" dirty="0">
                <a:solidFill>
                  <a:srgbClr val="004F87"/>
                </a:solidFill>
                <a:latin typeface="Cambria"/>
                <a:cs typeface="Cambria"/>
              </a:rPr>
              <a:t> </a:t>
            </a:r>
            <a:r>
              <a:rPr sz="3850" spc="80" dirty="0">
                <a:solidFill>
                  <a:srgbClr val="004B80"/>
                </a:solidFill>
                <a:latin typeface="Cambria"/>
                <a:cs typeface="Cambria"/>
              </a:rPr>
              <a:t>suma</a:t>
            </a:r>
            <a:r>
              <a:rPr sz="3850" spc="165" dirty="0">
                <a:solidFill>
                  <a:srgbClr val="004B80"/>
                </a:solidFill>
                <a:latin typeface="Cambria"/>
                <a:cs typeface="Cambria"/>
              </a:rPr>
              <a:t> </a:t>
            </a:r>
            <a:r>
              <a:rPr sz="3850" dirty="0" err="1">
                <a:solidFill>
                  <a:srgbClr val="01568C"/>
                </a:solidFill>
                <a:latin typeface="Cambria"/>
                <a:cs typeface="Cambria"/>
              </a:rPr>
              <a:t>propuesta</a:t>
            </a:r>
            <a:r>
              <a:rPr sz="3850" spc="405" dirty="0">
                <a:solidFill>
                  <a:srgbClr val="01568C"/>
                </a:solidFill>
                <a:latin typeface="Cambria"/>
                <a:cs typeface="Cambria"/>
              </a:rPr>
              <a:t> </a:t>
            </a:r>
            <a:r>
              <a:rPr sz="3850" spc="-25" dirty="0" smtClean="0">
                <a:solidFill>
                  <a:srgbClr val="004F89"/>
                </a:solidFill>
                <a:latin typeface="Cambria"/>
                <a:cs typeface="Cambria"/>
              </a:rPr>
              <a:t>sea</a:t>
            </a:r>
            <a:r>
              <a:rPr lang="es-AR" sz="3850" dirty="0">
                <a:latin typeface="Cambria"/>
                <a:cs typeface="Cambria"/>
              </a:rPr>
              <a:t> </a:t>
            </a:r>
            <a:r>
              <a:rPr sz="4000" dirty="0" smtClean="0">
                <a:solidFill>
                  <a:srgbClr val="055285"/>
                </a:solidFill>
                <a:latin typeface="Cambria"/>
                <a:cs typeface="Cambria"/>
              </a:rPr>
              <a:t>“similar</a:t>
            </a:r>
            <a:r>
              <a:rPr sz="4000" spc="265" dirty="0" smtClean="0">
                <a:solidFill>
                  <a:srgbClr val="055285"/>
                </a:solidFill>
                <a:latin typeface="Cambria"/>
                <a:cs typeface="Cambria"/>
              </a:rPr>
              <a:t> </a:t>
            </a:r>
            <a:r>
              <a:rPr sz="4000" dirty="0">
                <a:solidFill>
                  <a:srgbClr val="035E93"/>
                </a:solidFill>
                <a:latin typeface="Cambria"/>
                <a:cs typeface="Cambria"/>
              </a:rPr>
              <a:t>con</a:t>
            </a:r>
            <a:r>
              <a:rPr sz="4000" spc="15" dirty="0">
                <a:solidFill>
                  <a:srgbClr val="035E93"/>
                </a:solidFill>
                <a:latin typeface="Cambria"/>
                <a:cs typeface="Cambria"/>
              </a:rPr>
              <a:t> </a:t>
            </a:r>
            <a:r>
              <a:rPr sz="4000" dirty="0">
                <a:solidFill>
                  <a:srgbClr val="084F85"/>
                </a:solidFill>
                <a:latin typeface="Cambria"/>
                <a:cs typeface="Cambria"/>
              </a:rPr>
              <a:t>la</a:t>
            </a:r>
            <a:r>
              <a:rPr sz="4000" spc="70" dirty="0">
                <a:solidFill>
                  <a:srgbClr val="084F85"/>
                </a:solidFill>
                <a:latin typeface="Cambria"/>
                <a:cs typeface="Cambria"/>
              </a:rPr>
              <a:t> </a:t>
            </a:r>
            <a:r>
              <a:rPr sz="4000" dirty="0">
                <a:solidFill>
                  <a:srgbClr val="074D80"/>
                </a:solidFill>
                <a:latin typeface="Cambria"/>
                <a:cs typeface="Cambria"/>
              </a:rPr>
              <a:t>fijada</a:t>
            </a:r>
            <a:r>
              <a:rPr sz="4000" spc="190" dirty="0">
                <a:solidFill>
                  <a:srgbClr val="074D80"/>
                </a:solidFill>
                <a:latin typeface="Cambria"/>
                <a:cs typeface="Cambria"/>
              </a:rPr>
              <a:t> </a:t>
            </a:r>
            <a:r>
              <a:rPr sz="4000" dirty="0">
                <a:solidFill>
                  <a:srgbClr val="004880"/>
                </a:solidFill>
                <a:latin typeface="Cambria"/>
                <a:cs typeface="Cambria"/>
              </a:rPr>
              <a:t>en</a:t>
            </a:r>
            <a:r>
              <a:rPr sz="4000" spc="-40" dirty="0">
                <a:solidFill>
                  <a:srgbClr val="004880"/>
                </a:solidFill>
                <a:latin typeface="Cambria"/>
                <a:cs typeface="Cambria"/>
              </a:rPr>
              <a:t> </a:t>
            </a:r>
            <a:r>
              <a:rPr sz="4000" dirty="0">
                <a:solidFill>
                  <a:srgbClr val="00528C"/>
                </a:solidFill>
                <a:latin typeface="Cambria"/>
                <a:cs typeface="Cambria"/>
              </a:rPr>
              <a:t>la</a:t>
            </a:r>
            <a:r>
              <a:rPr sz="4000" spc="114" dirty="0">
                <a:solidFill>
                  <a:srgbClr val="00528C"/>
                </a:solidFill>
                <a:latin typeface="Cambria"/>
                <a:cs typeface="Cambria"/>
              </a:rPr>
              <a:t> </a:t>
            </a:r>
            <a:r>
              <a:rPr sz="4000" spc="-10" dirty="0" err="1">
                <a:solidFill>
                  <a:srgbClr val="00508E"/>
                </a:solidFill>
                <a:latin typeface="Cambria"/>
                <a:cs typeface="Cambria"/>
              </a:rPr>
              <a:t>sentencia</a:t>
            </a:r>
            <a:r>
              <a:rPr sz="4000" spc="-10" dirty="0" smtClean="0">
                <a:solidFill>
                  <a:srgbClr val="00508E"/>
                </a:solidFill>
                <a:latin typeface="Cambria"/>
                <a:cs typeface="Cambria"/>
              </a:rPr>
              <a:t>”.</a:t>
            </a:r>
            <a:endParaRPr lang="es-AR" sz="4000" spc="-10" dirty="0" smtClean="0">
              <a:solidFill>
                <a:srgbClr val="00508E"/>
              </a:solidFill>
              <a:latin typeface="Cambria"/>
              <a:cs typeface="Cambria"/>
            </a:endParaRPr>
          </a:p>
          <a:p>
            <a:pPr marL="38100">
              <a:lnSpc>
                <a:spcPts val="4460"/>
              </a:lnSpc>
              <a:spcBef>
                <a:spcPts val="115"/>
              </a:spcBef>
              <a:tabLst>
                <a:tab pos="612775" algn="l"/>
              </a:tabLst>
            </a:pPr>
            <a:endParaRPr sz="4000" dirty="0">
              <a:latin typeface="Cambria"/>
              <a:cs typeface="Cambria"/>
            </a:endParaRPr>
          </a:p>
          <a:p>
            <a:pPr marL="0" marR="0" lvl="0" indent="0" algn="just"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800" b="1" i="0" u="none" strike="noStrike" kern="1200" cap="none" spc="0" normalizeH="0" baseline="0" noProof="0" dirty="0" smtClean="0">
                <a:ln>
                  <a:noFill/>
                </a:ln>
                <a:solidFill>
                  <a:prstClr val="black"/>
                </a:solidFill>
                <a:effectLst/>
                <a:uLnTx/>
                <a:uFillTx/>
                <a:latin typeface="Franklin Gothic Book"/>
                <a:ea typeface="+mn-ea"/>
                <a:cs typeface="+mn-cs"/>
              </a:rPr>
              <a:t>1er caso: C</a:t>
            </a:r>
            <a:r>
              <a:rPr kumimoji="0" lang="en-US" sz="2800" b="1" i="0" u="none" strike="noStrike" kern="1200" cap="none" spc="0" normalizeH="0" baseline="0" noProof="0" dirty="0" err="1" smtClean="0">
                <a:ln>
                  <a:noFill/>
                </a:ln>
                <a:solidFill>
                  <a:prstClr val="black"/>
                </a:solidFill>
                <a:effectLst/>
                <a:uLnTx/>
                <a:uFillTx/>
                <a:latin typeface="Franklin Gothic Book"/>
                <a:ea typeface="+mn-ea"/>
                <a:cs typeface="+mn-cs"/>
              </a:rPr>
              <a:t>ausa</a:t>
            </a:r>
            <a:r>
              <a:rPr kumimoji="0" lang="en-US" sz="2800" b="1" i="0" u="none" strike="noStrike" kern="1200" cap="none" spc="0" normalizeH="0" baseline="0" noProof="0" dirty="0" smtClean="0">
                <a:ln>
                  <a:noFill/>
                </a:ln>
                <a:solidFill>
                  <a:prstClr val="black"/>
                </a:solidFill>
                <a:effectLst/>
                <a:uLnTx/>
                <a:uFillTx/>
                <a:latin typeface="Franklin Gothic Book"/>
                <a:ea typeface="+mn-ea"/>
                <a:cs typeface="+mn-cs"/>
              </a:rPr>
              <a:t> Nº 56462/2025-1: “</a:t>
            </a:r>
            <a:r>
              <a:rPr kumimoji="0" lang="en-US" sz="2800" b="1" i="0" u="none" strike="noStrike" kern="1200" cap="none" spc="0" normalizeH="0" baseline="0" noProof="0" dirty="0" err="1" smtClean="0">
                <a:ln>
                  <a:noFill/>
                </a:ln>
                <a:solidFill>
                  <a:prstClr val="black"/>
                </a:solidFill>
                <a:effectLst/>
                <a:uLnTx/>
                <a:uFillTx/>
                <a:latin typeface="Franklin Gothic Book"/>
                <a:ea typeface="+mn-ea"/>
                <a:cs typeface="+mn-cs"/>
              </a:rPr>
              <a:t>Compulsa</a:t>
            </a:r>
            <a:r>
              <a:rPr kumimoji="0" lang="en-US" sz="2800" b="1" i="0" u="none" strike="noStrike" kern="1200" cap="none" spc="0" normalizeH="0" baseline="0" noProof="0" dirty="0" smtClean="0">
                <a:ln>
                  <a:noFill/>
                </a:ln>
                <a:solidFill>
                  <a:prstClr val="black"/>
                </a:solidFill>
                <a:effectLst/>
                <a:uLnTx/>
                <a:uFillTx/>
                <a:latin typeface="Franklin Gothic Book"/>
                <a:ea typeface="+mn-ea"/>
                <a:cs typeface="+mn-cs"/>
              </a:rPr>
              <a:t> B.C., M.E. c/ L.,C.F. p/ </a:t>
            </a:r>
            <a:r>
              <a:rPr kumimoji="0" lang="en-US" sz="2800" b="1" i="0" u="none" strike="noStrike" kern="1200" cap="none" spc="0" normalizeH="0" baseline="0" noProof="0" dirty="0" err="1" smtClean="0">
                <a:ln>
                  <a:noFill/>
                </a:ln>
                <a:solidFill>
                  <a:prstClr val="black"/>
                </a:solidFill>
                <a:effectLst/>
                <a:uLnTx/>
                <a:uFillTx/>
                <a:latin typeface="Franklin Gothic Book"/>
                <a:ea typeface="+mn-ea"/>
                <a:cs typeface="+mn-cs"/>
              </a:rPr>
              <a:t>alimentos</a:t>
            </a:r>
            <a:r>
              <a:rPr kumimoji="0" lang="en-US" sz="2800" b="1" i="0" u="none" strike="noStrike" kern="1200" cap="none" spc="0" normalizeH="0" baseline="0" noProof="0" dirty="0" smtClean="0">
                <a:ln>
                  <a:noFill/>
                </a:ln>
                <a:solidFill>
                  <a:prstClr val="black"/>
                </a:solidFill>
                <a:effectLst/>
                <a:uLnTx/>
                <a:uFillTx/>
                <a:latin typeface="Franklin Gothic Book"/>
                <a:ea typeface="+mn-ea"/>
                <a:cs typeface="+mn-cs"/>
              </a:rPr>
              <a:t> </a:t>
            </a:r>
            <a:r>
              <a:rPr kumimoji="0" lang="en-US" sz="2800" b="1" i="0" u="none" strike="noStrike" kern="1200" cap="none" spc="0" normalizeH="0" baseline="0" noProof="0" dirty="0" err="1" smtClean="0">
                <a:ln>
                  <a:noFill/>
                </a:ln>
                <a:solidFill>
                  <a:prstClr val="black"/>
                </a:solidFill>
                <a:effectLst/>
                <a:uLnTx/>
                <a:uFillTx/>
                <a:latin typeface="Franklin Gothic Book"/>
                <a:ea typeface="+mn-ea"/>
                <a:cs typeface="+mn-cs"/>
              </a:rPr>
              <a:t>definitivos</a:t>
            </a:r>
            <a:r>
              <a:rPr kumimoji="0" lang="en-US" sz="2800" b="1" i="0" u="none" strike="noStrike" kern="1200" cap="none" spc="0" normalizeH="0" baseline="0" noProof="0" dirty="0" smtClean="0">
                <a:ln>
                  <a:noFill/>
                </a:ln>
                <a:solidFill>
                  <a:prstClr val="black"/>
                </a:solidFill>
                <a:effectLst/>
                <a:uLnTx/>
                <a:uFillTx/>
                <a:latin typeface="Franklin Gothic Book"/>
                <a:ea typeface="+mn-ea"/>
                <a:cs typeface="+mn-cs"/>
              </a:rPr>
              <a:t>.” ( 09/03/2026)</a:t>
            </a:r>
          </a:p>
          <a:p>
            <a:pPr marL="0" marR="0" lvl="0" indent="0" algn="just"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s-AR" sz="2800" b="1" i="0" u="none" strike="noStrike" kern="1200" cap="none" spc="0" normalizeH="0" baseline="0" noProof="0" dirty="0" smtClean="0">
              <a:ln>
                <a:noFill/>
              </a:ln>
              <a:solidFill>
                <a:prstClr val="black"/>
              </a:solidFill>
              <a:effectLst/>
              <a:uLnTx/>
              <a:uFillTx/>
              <a:latin typeface="Franklin Gothic Book"/>
              <a:ea typeface="+mn-ea"/>
              <a:cs typeface="+mn-cs"/>
            </a:endParaRPr>
          </a:p>
          <a:p>
            <a:pPr marL="0" marR="0" lvl="0" indent="0" algn="just"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800" b="1" i="0" u="none" strike="noStrike" kern="1200" cap="none" spc="0" normalizeH="0" baseline="0" noProof="0" dirty="0" smtClean="0">
                <a:ln>
                  <a:noFill/>
                </a:ln>
                <a:solidFill>
                  <a:prstClr val="black"/>
                </a:solidFill>
                <a:effectLst/>
                <a:uLnTx/>
                <a:uFillTx/>
                <a:latin typeface="Franklin Gothic Book"/>
                <a:ea typeface="+mn-ea"/>
                <a:cs typeface="+mn-cs"/>
              </a:rPr>
              <a:t>	</a:t>
            </a:r>
            <a:r>
              <a:rPr kumimoji="0" lang="es-AR" sz="2800" b="0" i="0" u="none" strike="noStrike" kern="1200" cap="none" spc="0" normalizeH="0" baseline="0" noProof="0" dirty="0" smtClean="0">
                <a:ln>
                  <a:noFill/>
                </a:ln>
                <a:solidFill>
                  <a:prstClr val="black"/>
                </a:solidFill>
                <a:effectLst/>
                <a:uLnTx/>
                <a:uFillTx/>
                <a:latin typeface="Franklin Gothic Book"/>
                <a:ea typeface="+mn-ea"/>
                <a:cs typeface="+mn-cs"/>
              </a:rPr>
              <a:t>-Demanda : Pide el 35% de los haberes. Al contestar, el demandado ofrece el 25% de los haberes, y se homologa el convenio, con costas al alimentante. ( la parte actora no aceptó ir a mediación)  El demandado apela. </a:t>
            </a:r>
          </a:p>
          <a:p>
            <a:pPr marL="0" marR="0" lvl="0" indent="0" algn="just"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s-AR" sz="2800" b="0" i="0" u="none" strike="noStrike" kern="1200" cap="none" spc="0" normalizeH="0" baseline="0" noProof="0" dirty="0" smtClean="0">
              <a:ln>
                <a:noFill/>
              </a:ln>
              <a:solidFill>
                <a:prstClr val="black"/>
              </a:solidFill>
              <a:effectLst/>
              <a:uLnTx/>
              <a:uFillTx/>
              <a:latin typeface="Franklin Gothic Book"/>
              <a:ea typeface="+mn-ea"/>
              <a:cs typeface="+mn-cs"/>
            </a:endParaRPr>
          </a:p>
          <a:p>
            <a:pPr marL="0" marR="0" lvl="0" indent="0" algn="just"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800" b="0" i="0" u="none" strike="noStrike" kern="1200" cap="none" spc="0" normalizeH="0" baseline="0" noProof="0" dirty="0" smtClean="0">
                <a:ln>
                  <a:noFill/>
                </a:ln>
                <a:solidFill>
                  <a:prstClr val="black"/>
                </a:solidFill>
                <a:effectLst/>
                <a:uLnTx/>
                <a:uFillTx/>
                <a:latin typeface="Franklin Gothic Book"/>
                <a:ea typeface="+mn-ea"/>
                <a:cs typeface="+mn-cs"/>
              </a:rPr>
              <a:t>	- Cámara: Rechaza la apelación y confirma el decisorio de grado. </a:t>
            </a:r>
          </a:p>
          <a:p>
            <a:pPr marL="0" marR="0" lvl="0" indent="0" algn="just"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s-AR" sz="2800" b="0" i="0" u="none" strike="noStrike" kern="1200" cap="none" spc="0" normalizeH="0" baseline="0" noProof="0" dirty="0" smtClean="0">
                <a:ln>
                  <a:noFill/>
                </a:ln>
                <a:solidFill>
                  <a:prstClr val="black"/>
                </a:solidFill>
                <a:effectLst/>
                <a:uLnTx/>
                <a:uFillTx/>
                <a:latin typeface="Franklin Gothic Book"/>
                <a:ea typeface="+mn-ea"/>
                <a:cs typeface="+mn-cs"/>
              </a:rPr>
              <a:t>	- No se expide respecto de la incomparecencia de la actora a mediación</a:t>
            </a:r>
          </a:p>
          <a:p>
            <a:pPr marL="60325" marR="1232535" indent="-18415">
              <a:lnSpc>
                <a:spcPct val="100499"/>
              </a:lnSpc>
              <a:spcBef>
                <a:spcPts val="1960"/>
              </a:spcBef>
            </a:pPr>
            <a:endParaRPr sz="205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1335037" y="4350653"/>
            <a:ext cx="581134" cy="659665"/>
          </a:xfrm>
          <a:prstGeom prst="rect">
            <a:avLst/>
          </a:prstGeom>
        </p:spPr>
      </p:pic>
      <p:pic>
        <p:nvPicPr>
          <p:cNvPr id="4" name="object 4"/>
          <p:cNvPicPr/>
          <p:nvPr/>
        </p:nvPicPr>
        <p:blipFill>
          <a:blip r:embed="rId4" cstate="print"/>
          <a:stretch>
            <a:fillRect/>
          </a:stretch>
        </p:blipFill>
        <p:spPr>
          <a:xfrm>
            <a:off x="10758834" y="4350653"/>
            <a:ext cx="659665" cy="659665"/>
          </a:xfrm>
          <a:prstGeom prst="rect">
            <a:avLst/>
          </a:prstGeom>
        </p:spPr>
      </p:pic>
      <p:sp>
        <p:nvSpPr>
          <p:cNvPr id="5" name="object 5"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dirty="0"/>
          </a:p>
        </p:txBody>
      </p:sp>
      <p:sp>
        <p:nvSpPr>
          <p:cNvPr id="6" name="object 6"/>
          <p:cNvSpPr txBox="1"/>
          <p:nvPr/>
        </p:nvSpPr>
        <p:spPr>
          <a:xfrm>
            <a:off x="1328893" y="5325488"/>
            <a:ext cx="3110865" cy="555625"/>
          </a:xfrm>
          <a:prstGeom prst="rect">
            <a:avLst/>
          </a:prstGeom>
        </p:spPr>
        <p:txBody>
          <a:bodyPr vert="horz" wrap="square" lIns="0" tIns="15875" rIns="0" bIns="0" rtlCol="0">
            <a:spAutoFit/>
          </a:bodyPr>
          <a:lstStyle/>
          <a:p>
            <a:pPr marL="12700">
              <a:lnSpc>
                <a:spcPct val="100000"/>
              </a:lnSpc>
              <a:spcBef>
                <a:spcPts val="125"/>
              </a:spcBef>
            </a:pPr>
            <a:r>
              <a:rPr sz="3450" spc="210" dirty="0">
                <a:solidFill>
                  <a:srgbClr val="004D79"/>
                </a:solidFill>
                <a:latin typeface="Cambria"/>
                <a:cs typeface="Cambria"/>
              </a:rPr>
              <a:t>Art.</a:t>
            </a:r>
            <a:r>
              <a:rPr sz="3450" spc="105" dirty="0">
                <a:solidFill>
                  <a:srgbClr val="004D79"/>
                </a:solidFill>
                <a:latin typeface="Cambria"/>
                <a:cs typeface="Cambria"/>
              </a:rPr>
              <a:t> </a:t>
            </a:r>
            <a:r>
              <a:rPr sz="3450" spc="300" dirty="0">
                <a:solidFill>
                  <a:srgbClr val="004D85"/>
                </a:solidFill>
                <a:latin typeface="Cambria"/>
                <a:cs typeface="Cambria"/>
              </a:rPr>
              <a:t>706</a:t>
            </a:r>
            <a:r>
              <a:rPr sz="3450" spc="-160" dirty="0">
                <a:solidFill>
                  <a:srgbClr val="004D85"/>
                </a:solidFill>
                <a:latin typeface="Cambria"/>
                <a:cs typeface="Cambria"/>
              </a:rPr>
              <a:t> </a:t>
            </a:r>
            <a:r>
              <a:rPr sz="3450" spc="275" dirty="0">
                <a:solidFill>
                  <a:srgbClr val="004D7C"/>
                </a:solidFill>
                <a:latin typeface="Cambria"/>
                <a:cs typeface="Cambria"/>
              </a:rPr>
              <a:t>C.C.C.</a:t>
            </a:r>
            <a:endParaRPr sz="3450">
              <a:latin typeface="Cambria"/>
              <a:cs typeface="Cambria"/>
            </a:endParaRPr>
          </a:p>
        </p:txBody>
      </p:sp>
      <p:sp>
        <p:nvSpPr>
          <p:cNvPr id="7" name="object 7"/>
          <p:cNvSpPr txBox="1"/>
          <p:nvPr/>
        </p:nvSpPr>
        <p:spPr>
          <a:xfrm>
            <a:off x="1212850" y="6797675"/>
            <a:ext cx="8520805" cy="1948226"/>
          </a:xfrm>
          <a:prstGeom prst="rect">
            <a:avLst/>
          </a:prstGeom>
        </p:spPr>
        <p:txBody>
          <a:bodyPr vert="horz" wrap="square" lIns="0" tIns="17780" rIns="0" bIns="0" rtlCol="0">
            <a:spAutoFit/>
          </a:bodyPr>
          <a:lstStyle/>
          <a:p>
            <a:pPr marL="22225" marR="5080" indent="-10160" algn="just">
              <a:lnSpc>
                <a:spcPct val="112200"/>
              </a:lnSpc>
              <a:spcBef>
                <a:spcPts val="140"/>
              </a:spcBef>
            </a:pPr>
            <a:r>
              <a:rPr sz="2450" spc="-80" dirty="0">
                <a:solidFill>
                  <a:srgbClr val="2F2F2F"/>
                </a:solidFill>
                <a:latin typeface="Cambria"/>
                <a:cs typeface="Cambria"/>
              </a:rPr>
              <a:t>"</a:t>
            </a:r>
            <a:r>
              <a:rPr sz="2800" spc="-80" dirty="0">
                <a:solidFill>
                  <a:srgbClr val="2F2F2F"/>
                </a:solidFill>
                <a:latin typeface="Cambria"/>
                <a:cs typeface="Cambria"/>
              </a:rPr>
              <a:t>El</a:t>
            </a:r>
            <a:r>
              <a:rPr sz="2800" spc="180" dirty="0">
                <a:solidFill>
                  <a:srgbClr val="2F2F2F"/>
                </a:solidFill>
                <a:latin typeface="Cambria"/>
                <a:cs typeface="Cambria"/>
              </a:rPr>
              <a:t> </a:t>
            </a:r>
            <a:r>
              <a:rPr sz="2800" spc="75" dirty="0">
                <a:solidFill>
                  <a:srgbClr val="363636"/>
                </a:solidFill>
                <a:latin typeface="Cambria"/>
                <a:cs typeface="Cambria"/>
              </a:rPr>
              <a:t>proceso</a:t>
            </a:r>
            <a:r>
              <a:rPr sz="2800" spc="65" dirty="0">
                <a:solidFill>
                  <a:srgbClr val="363636"/>
                </a:solidFill>
                <a:latin typeface="Cambria"/>
                <a:cs typeface="Cambria"/>
              </a:rPr>
              <a:t> </a:t>
            </a:r>
            <a:r>
              <a:rPr sz="2800" dirty="0">
                <a:solidFill>
                  <a:srgbClr val="2F2F2F"/>
                </a:solidFill>
                <a:latin typeface="Cambria"/>
                <a:cs typeface="Cambria"/>
              </a:rPr>
              <a:t>en</a:t>
            </a:r>
            <a:r>
              <a:rPr sz="2800" spc="130" dirty="0">
                <a:solidFill>
                  <a:srgbClr val="2F2F2F"/>
                </a:solidFill>
                <a:latin typeface="Cambria"/>
                <a:cs typeface="Cambria"/>
              </a:rPr>
              <a:t> </a:t>
            </a:r>
            <a:r>
              <a:rPr sz="2800" dirty="0">
                <a:solidFill>
                  <a:srgbClr val="2D2D2D"/>
                </a:solidFill>
                <a:latin typeface="Cambria"/>
                <a:cs typeface="Cambria"/>
              </a:rPr>
              <a:t>materia</a:t>
            </a:r>
            <a:r>
              <a:rPr sz="2800" spc="140" dirty="0">
                <a:solidFill>
                  <a:srgbClr val="2D2D2D"/>
                </a:solidFill>
                <a:latin typeface="Cambria"/>
                <a:cs typeface="Cambria"/>
              </a:rPr>
              <a:t> </a:t>
            </a:r>
            <a:r>
              <a:rPr sz="2800" spc="110" dirty="0">
                <a:solidFill>
                  <a:srgbClr val="3D3D3D"/>
                </a:solidFill>
                <a:latin typeface="Cambria"/>
                <a:cs typeface="Cambria"/>
              </a:rPr>
              <a:t>de</a:t>
            </a:r>
            <a:r>
              <a:rPr sz="2800" spc="30" dirty="0">
                <a:solidFill>
                  <a:srgbClr val="3D3D3D"/>
                </a:solidFill>
                <a:latin typeface="Cambria"/>
                <a:cs typeface="Cambria"/>
              </a:rPr>
              <a:t> </a:t>
            </a:r>
            <a:r>
              <a:rPr sz="2800" dirty="0">
                <a:solidFill>
                  <a:srgbClr val="3B3B3B"/>
                </a:solidFill>
                <a:latin typeface="Cambria"/>
                <a:cs typeface="Cambria"/>
              </a:rPr>
              <a:t>familia</a:t>
            </a:r>
            <a:r>
              <a:rPr sz="2800" spc="130" dirty="0">
                <a:solidFill>
                  <a:srgbClr val="3B3B3B"/>
                </a:solidFill>
                <a:latin typeface="Cambria"/>
                <a:cs typeface="Cambria"/>
              </a:rPr>
              <a:t> </a:t>
            </a:r>
            <a:r>
              <a:rPr sz="2800" spc="110" dirty="0">
                <a:solidFill>
                  <a:srgbClr val="2B2B2B"/>
                </a:solidFill>
                <a:latin typeface="Cambria"/>
                <a:cs typeface="Cambria"/>
              </a:rPr>
              <a:t>debe</a:t>
            </a:r>
            <a:r>
              <a:rPr sz="2800" spc="145" dirty="0">
                <a:solidFill>
                  <a:srgbClr val="2B2B2B"/>
                </a:solidFill>
                <a:latin typeface="Cambria"/>
                <a:cs typeface="Cambria"/>
              </a:rPr>
              <a:t> </a:t>
            </a:r>
            <a:r>
              <a:rPr sz="2800" dirty="0">
                <a:solidFill>
                  <a:srgbClr val="2F2F2F"/>
                </a:solidFill>
                <a:latin typeface="Cambria"/>
                <a:cs typeface="Cambria"/>
              </a:rPr>
              <a:t>respetar</a:t>
            </a:r>
            <a:r>
              <a:rPr sz="2800" spc="280" dirty="0">
                <a:solidFill>
                  <a:srgbClr val="2F2F2F"/>
                </a:solidFill>
                <a:latin typeface="Cambria"/>
                <a:cs typeface="Cambria"/>
              </a:rPr>
              <a:t> </a:t>
            </a:r>
            <a:r>
              <a:rPr sz="2800" spc="-25" dirty="0">
                <a:solidFill>
                  <a:srgbClr val="3B3B3B"/>
                </a:solidFill>
                <a:latin typeface="Cambria"/>
                <a:cs typeface="Cambria"/>
              </a:rPr>
              <a:t>los </a:t>
            </a:r>
            <a:r>
              <a:rPr sz="2800" dirty="0">
                <a:solidFill>
                  <a:srgbClr val="363636"/>
                </a:solidFill>
                <a:latin typeface="Cambria"/>
                <a:cs typeface="Cambria"/>
              </a:rPr>
              <a:t>principios</a:t>
            </a:r>
            <a:r>
              <a:rPr sz="2800" spc="495" dirty="0">
                <a:solidFill>
                  <a:srgbClr val="363636"/>
                </a:solidFill>
                <a:latin typeface="Cambria"/>
                <a:cs typeface="Cambria"/>
              </a:rPr>
              <a:t> </a:t>
            </a:r>
            <a:r>
              <a:rPr sz="2800" spc="110" dirty="0">
                <a:solidFill>
                  <a:srgbClr val="363636"/>
                </a:solidFill>
                <a:latin typeface="Cambria"/>
                <a:cs typeface="Cambria"/>
              </a:rPr>
              <a:t>de</a:t>
            </a:r>
            <a:r>
              <a:rPr sz="2800" spc="215" dirty="0">
                <a:solidFill>
                  <a:srgbClr val="363636"/>
                </a:solidFill>
                <a:latin typeface="Cambria"/>
                <a:cs typeface="Cambria"/>
              </a:rPr>
              <a:t> </a:t>
            </a:r>
            <a:r>
              <a:rPr sz="2800" dirty="0">
                <a:solidFill>
                  <a:srgbClr val="383838"/>
                </a:solidFill>
                <a:latin typeface="Cambria"/>
                <a:cs typeface="Cambria"/>
              </a:rPr>
              <a:t>tutela</a:t>
            </a:r>
            <a:r>
              <a:rPr sz="2800" spc="195" dirty="0">
                <a:solidFill>
                  <a:srgbClr val="383838"/>
                </a:solidFill>
                <a:latin typeface="Cambria"/>
                <a:cs typeface="Cambria"/>
              </a:rPr>
              <a:t> </a:t>
            </a:r>
            <a:r>
              <a:rPr sz="2800" dirty="0">
                <a:solidFill>
                  <a:srgbClr val="313131"/>
                </a:solidFill>
                <a:latin typeface="Cambria"/>
                <a:cs typeface="Cambria"/>
              </a:rPr>
              <a:t>judicial</a:t>
            </a:r>
            <a:r>
              <a:rPr sz="2800" spc="380" dirty="0">
                <a:solidFill>
                  <a:srgbClr val="313131"/>
                </a:solidFill>
                <a:latin typeface="Cambria"/>
                <a:cs typeface="Cambria"/>
              </a:rPr>
              <a:t> </a:t>
            </a:r>
            <a:r>
              <a:rPr sz="2800" dirty="0">
                <a:solidFill>
                  <a:srgbClr val="313131"/>
                </a:solidFill>
                <a:latin typeface="Cambria"/>
                <a:cs typeface="Cambria"/>
              </a:rPr>
              <a:t>efectiva,</a:t>
            </a:r>
            <a:r>
              <a:rPr sz="2800" spc="170" dirty="0">
                <a:solidFill>
                  <a:srgbClr val="313131"/>
                </a:solidFill>
                <a:latin typeface="Cambria"/>
                <a:cs typeface="Cambria"/>
              </a:rPr>
              <a:t> </a:t>
            </a:r>
            <a:r>
              <a:rPr sz="2800" dirty="0">
                <a:solidFill>
                  <a:srgbClr val="363636"/>
                </a:solidFill>
                <a:latin typeface="Cambria"/>
                <a:cs typeface="Cambria"/>
              </a:rPr>
              <a:t>inmediación,</a:t>
            </a:r>
            <a:r>
              <a:rPr sz="2800" spc="360" dirty="0">
                <a:solidFill>
                  <a:srgbClr val="363636"/>
                </a:solidFill>
                <a:latin typeface="Cambria"/>
                <a:cs typeface="Cambria"/>
              </a:rPr>
              <a:t> </a:t>
            </a:r>
            <a:r>
              <a:rPr sz="2800" spc="-10" dirty="0">
                <a:solidFill>
                  <a:srgbClr val="313131"/>
                </a:solidFill>
                <a:latin typeface="Cambria"/>
                <a:cs typeface="Cambria"/>
              </a:rPr>
              <a:t>buena </a:t>
            </a:r>
            <a:r>
              <a:rPr sz="2800" spc="65" dirty="0">
                <a:solidFill>
                  <a:srgbClr val="383838"/>
                </a:solidFill>
                <a:latin typeface="Cambria"/>
                <a:cs typeface="Cambria"/>
              </a:rPr>
              <a:t>fe</a:t>
            </a:r>
            <a:r>
              <a:rPr sz="2800" spc="135" dirty="0">
                <a:solidFill>
                  <a:srgbClr val="383838"/>
                </a:solidFill>
                <a:latin typeface="Cambria"/>
                <a:cs typeface="Cambria"/>
              </a:rPr>
              <a:t> </a:t>
            </a:r>
            <a:r>
              <a:rPr sz="2800" dirty="0">
                <a:solidFill>
                  <a:srgbClr val="313131"/>
                </a:solidFill>
                <a:latin typeface="Cambria"/>
                <a:cs typeface="Cambria"/>
              </a:rPr>
              <a:t>y</a:t>
            </a:r>
            <a:r>
              <a:rPr sz="2800" spc="250" dirty="0">
                <a:solidFill>
                  <a:srgbClr val="313131"/>
                </a:solidFill>
                <a:latin typeface="Cambria"/>
                <a:cs typeface="Cambria"/>
              </a:rPr>
              <a:t> </a:t>
            </a:r>
            <a:r>
              <a:rPr sz="2800" dirty="0">
                <a:solidFill>
                  <a:srgbClr val="2A2A2A"/>
                </a:solidFill>
                <a:latin typeface="Cambria"/>
                <a:cs typeface="Cambria"/>
              </a:rPr>
              <a:t>lealtad</a:t>
            </a:r>
            <a:r>
              <a:rPr sz="2800" spc="270" dirty="0">
                <a:solidFill>
                  <a:srgbClr val="2A2A2A"/>
                </a:solidFill>
                <a:latin typeface="Cambria"/>
                <a:cs typeface="Cambria"/>
              </a:rPr>
              <a:t> </a:t>
            </a:r>
            <a:r>
              <a:rPr sz="2800" dirty="0">
                <a:solidFill>
                  <a:srgbClr val="343434"/>
                </a:solidFill>
                <a:latin typeface="Cambria"/>
                <a:cs typeface="Cambria"/>
              </a:rPr>
              <a:t>procesal,</a:t>
            </a:r>
            <a:r>
              <a:rPr sz="2800" spc="150" dirty="0">
                <a:solidFill>
                  <a:srgbClr val="343434"/>
                </a:solidFill>
                <a:latin typeface="Cambria"/>
                <a:cs typeface="Cambria"/>
              </a:rPr>
              <a:t> </a:t>
            </a:r>
            <a:r>
              <a:rPr sz="2800" dirty="0">
                <a:solidFill>
                  <a:srgbClr val="313131"/>
                </a:solidFill>
                <a:latin typeface="Cambria"/>
                <a:cs typeface="Cambria"/>
              </a:rPr>
              <a:t>oficiosidad,</a:t>
            </a:r>
            <a:r>
              <a:rPr sz="2800" spc="155" dirty="0">
                <a:solidFill>
                  <a:srgbClr val="313131"/>
                </a:solidFill>
                <a:latin typeface="Cambria"/>
                <a:cs typeface="Cambria"/>
              </a:rPr>
              <a:t> </a:t>
            </a:r>
            <a:r>
              <a:rPr sz="2800" dirty="0">
                <a:solidFill>
                  <a:srgbClr val="262626"/>
                </a:solidFill>
                <a:latin typeface="Cambria"/>
                <a:cs typeface="Cambria"/>
              </a:rPr>
              <a:t>oralidad</a:t>
            </a:r>
            <a:r>
              <a:rPr sz="2800" spc="295" dirty="0">
                <a:solidFill>
                  <a:srgbClr val="262626"/>
                </a:solidFill>
                <a:latin typeface="Cambria"/>
                <a:cs typeface="Cambria"/>
              </a:rPr>
              <a:t> </a:t>
            </a:r>
            <a:r>
              <a:rPr sz="2800" dirty="0">
                <a:solidFill>
                  <a:srgbClr val="363636"/>
                </a:solidFill>
                <a:latin typeface="Cambria"/>
                <a:cs typeface="Cambria"/>
              </a:rPr>
              <a:t>y</a:t>
            </a:r>
            <a:r>
              <a:rPr sz="2800" spc="240" dirty="0">
                <a:solidFill>
                  <a:srgbClr val="363636"/>
                </a:solidFill>
                <a:latin typeface="Cambria"/>
                <a:cs typeface="Cambria"/>
              </a:rPr>
              <a:t> </a:t>
            </a:r>
            <a:r>
              <a:rPr sz="2800" spc="130" dirty="0">
                <a:solidFill>
                  <a:srgbClr val="333333"/>
                </a:solidFill>
                <a:latin typeface="Cambria"/>
                <a:cs typeface="Cambria"/>
              </a:rPr>
              <a:t>acceso </a:t>
            </a:r>
            <a:r>
              <a:rPr sz="2800" dirty="0">
                <a:solidFill>
                  <a:srgbClr val="2F2F2F"/>
                </a:solidFill>
                <a:latin typeface="Cambria"/>
                <a:cs typeface="Cambria"/>
              </a:rPr>
              <a:t>limitado</a:t>
            </a:r>
            <a:r>
              <a:rPr sz="2800" spc="15" dirty="0">
                <a:solidFill>
                  <a:srgbClr val="2F2F2F"/>
                </a:solidFill>
                <a:latin typeface="Cambria"/>
                <a:cs typeface="Cambria"/>
              </a:rPr>
              <a:t> </a:t>
            </a:r>
            <a:r>
              <a:rPr sz="2800" spc="-20" dirty="0">
                <a:solidFill>
                  <a:srgbClr val="2B4664"/>
                </a:solidFill>
                <a:latin typeface="Cambria"/>
                <a:cs typeface="Cambria"/>
              </a:rPr>
              <a:t>al</a:t>
            </a:r>
            <a:r>
              <a:rPr sz="2800" spc="-10" dirty="0">
                <a:solidFill>
                  <a:srgbClr val="2B4664"/>
                </a:solidFill>
                <a:latin typeface="Cambria"/>
                <a:cs typeface="Cambria"/>
              </a:rPr>
              <a:t> </a:t>
            </a:r>
            <a:r>
              <a:rPr sz="2800" spc="-10" dirty="0">
                <a:solidFill>
                  <a:srgbClr val="2F2F2F"/>
                </a:solidFill>
                <a:latin typeface="Cambria"/>
                <a:cs typeface="Cambria"/>
              </a:rPr>
              <a:t>expediente..."</a:t>
            </a:r>
            <a:endParaRPr sz="2800" dirty="0">
              <a:latin typeface="Cambria"/>
              <a:cs typeface="Cambria"/>
            </a:endParaRPr>
          </a:p>
        </p:txBody>
      </p:sp>
      <p:sp>
        <p:nvSpPr>
          <p:cNvPr id="8" name="object 8"/>
          <p:cNvSpPr txBox="1"/>
          <p:nvPr/>
        </p:nvSpPr>
        <p:spPr>
          <a:xfrm>
            <a:off x="10752542" y="5268552"/>
            <a:ext cx="3294379" cy="614680"/>
          </a:xfrm>
          <a:prstGeom prst="rect">
            <a:avLst/>
          </a:prstGeom>
        </p:spPr>
        <p:txBody>
          <a:bodyPr vert="horz" wrap="square" lIns="0" tIns="14605" rIns="0" bIns="0" rtlCol="0">
            <a:spAutoFit/>
          </a:bodyPr>
          <a:lstStyle/>
          <a:p>
            <a:pPr marL="12700">
              <a:lnSpc>
                <a:spcPct val="100000"/>
              </a:lnSpc>
              <a:spcBef>
                <a:spcPts val="115"/>
              </a:spcBef>
            </a:pPr>
            <a:r>
              <a:rPr sz="3850" spc="55" dirty="0">
                <a:solidFill>
                  <a:srgbClr val="004D79"/>
                </a:solidFill>
                <a:latin typeface="Cambria"/>
                <a:cs typeface="Cambria"/>
              </a:rPr>
              <a:t>Art.</a:t>
            </a:r>
            <a:r>
              <a:rPr sz="3850" spc="155" dirty="0">
                <a:solidFill>
                  <a:srgbClr val="004D79"/>
                </a:solidFill>
                <a:latin typeface="Cambria"/>
                <a:cs typeface="Cambria"/>
              </a:rPr>
              <a:t> </a:t>
            </a:r>
            <a:r>
              <a:rPr sz="3850" spc="170" dirty="0">
                <a:solidFill>
                  <a:srgbClr val="054F7E"/>
                </a:solidFill>
                <a:latin typeface="Cambria"/>
                <a:cs typeface="Cambria"/>
              </a:rPr>
              <a:t>4</a:t>
            </a:r>
            <a:r>
              <a:rPr sz="3850" spc="-204" dirty="0">
                <a:solidFill>
                  <a:srgbClr val="054F7E"/>
                </a:solidFill>
                <a:latin typeface="Cambria"/>
                <a:cs typeface="Cambria"/>
              </a:rPr>
              <a:t> </a:t>
            </a:r>
            <a:r>
              <a:rPr sz="3850" spc="185" dirty="0">
                <a:solidFill>
                  <a:srgbClr val="00548E"/>
                </a:solidFill>
                <a:latin typeface="Cambria"/>
                <a:cs typeface="Cambria"/>
              </a:rPr>
              <a:t>CPF</a:t>
            </a:r>
            <a:r>
              <a:rPr sz="3850" spc="55" dirty="0">
                <a:solidFill>
                  <a:srgbClr val="00548E"/>
                </a:solidFill>
                <a:latin typeface="Cambria"/>
                <a:cs typeface="Cambria"/>
              </a:rPr>
              <a:t> </a:t>
            </a:r>
            <a:r>
              <a:rPr sz="3850" spc="155" dirty="0">
                <a:solidFill>
                  <a:srgbClr val="005280"/>
                </a:solidFill>
                <a:latin typeface="Cambria"/>
                <a:cs typeface="Cambria"/>
              </a:rPr>
              <a:t>y</a:t>
            </a:r>
            <a:r>
              <a:rPr sz="3850" spc="-45" dirty="0">
                <a:solidFill>
                  <a:srgbClr val="005280"/>
                </a:solidFill>
                <a:latin typeface="Cambria"/>
                <a:cs typeface="Cambria"/>
              </a:rPr>
              <a:t> </a:t>
            </a:r>
            <a:r>
              <a:rPr sz="3850" spc="75" dirty="0">
                <a:solidFill>
                  <a:srgbClr val="00528C"/>
                </a:solidFill>
                <a:latin typeface="Cambria"/>
                <a:cs typeface="Cambria"/>
              </a:rPr>
              <a:t>VF</a:t>
            </a:r>
            <a:endParaRPr sz="3850">
              <a:latin typeface="Cambria"/>
              <a:cs typeface="Cambria"/>
            </a:endParaRPr>
          </a:p>
        </p:txBody>
      </p:sp>
      <p:sp>
        <p:nvSpPr>
          <p:cNvPr id="9" name="object 9"/>
          <p:cNvSpPr txBox="1"/>
          <p:nvPr/>
        </p:nvSpPr>
        <p:spPr>
          <a:xfrm>
            <a:off x="10748592" y="6363414"/>
            <a:ext cx="7742555" cy="1910779"/>
          </a:xfrm>
          <a:prstGeom prst="rect">
            <a:avLst/>
          </a:prstGeom>
        </p:spPr>
        <p:txBody>
          <a:bodyPr vert="horz" wrap="square" lIns="0" tIns="22225" rIns="0" bIns="0" rtlCol="0">
            <a:spAutoFit/>
          </a:bodyPr>
          <a:lstStyle/>
          <a:p>
            <a:pPr marL="18415" marR="5080" indent="-6350" algn="just">
              <a:lnSpc>
                <a:spcPct val="111000"/>
              </a:lnSpc>
              <a:spcBef>
                <a:spcPts val="175"/>
              </a:spcBef>
            </a:pPr>
            <a:r>
              <a:rPr sz="2450" dirty="0">
                <a:solidFill>
                  <a:srgbClr val="2F2F2F"/>
                </a:solidFill>
                <a:latin typeface="Calibri"/>
                <a:cs typeface="Calibri"/>
              </a:rPr>
              <a:t>"</a:t>
            </a:r>
            <a:r>
              <a:rPr sz="2800" dirty="0">
                <a:solidFill>
                  <a:srgbClr val="2F2F2F"/>
                </a:solidFill>
                <a:latin typeface="Calibri"/>
                <a:cs typeface="Calibri"/>
              </a:rPr>
              <a:t>En</a:t>
            </a:r>
            <a:r>
              <a:rPr sz="2800" spc="50" dirty="0">
                <a:solidFill>
                  <a:srgbClr val="2F2F2F"/>
                </a:solidFill>
                <a:latin typeface="Calibri"/>
                <a:cs typeface="Calibri"/>
              </a:rPr>
              <a:t> </a:t>
            </a:r>
            <a:r>
              <a:rPr sz="2800" spc="60" dirty="0">
                <a:solidFill>
                  <a:srgbClr val="363636"/>
                </a:solidFill>
                <a:latin typeface="Calibri"/>
                <a:cs typeface="Calibri"/>
              </a:rPr>
              <a:t>los</a:t>
            </a:r>
            <a:r>
              <a:rPr sz="2800" spc="185" dirty="0">
                <a:solidFill>
                  <a:srgbClr val="363636"/>
                </a:solidFill>
                <a:latin typeface="Calibri"/>
                <a:cs typeface="Calibri"/>
              </a:rPr>
              <a:t> </a:t>
            </a:r>
            <a:r>
              <a:rPr sz="2800" spc="140" dirty="0">
                <a:solidFill>
                  <a:srgbClr val="2F2F2F"/>
                </a:solidFill>
                <a:latin typeface="Calibri"/>
                <a:cs typeface="Calibri"/>
              </a:rPr>
              <a:t>procesos</a:t>
            </a:r>
            <a:r>
              <a:rPr sz="2800" spc="335" dirty="0">
                <a:solidFill>
                  <a:srgbClr val="2F2F2F"/>
                </a:solidFill>
                <a:latin typeface="Calibri"/>
                <a:cs typeface="Calibri"/>
              </a:rPr>
              <a:t> </a:t>
            </a:r>
            <a:r>
              <a:rPr sz="2800" spc="160" dirty="0">
                <a:solidFill>
                  <a:srgbClr val="3D3D3D"/>
                </a:solidFill>
                <a:latin typeface="Calibri"/>
                <a:cs typeface="Calibri"/>
              </a:rPr>
              <a:t>de</a:t>
            </a:r>
            <a:r>
              <a:rPr sz="2800" spc="110" dirty="0">
                <a:solidFill>
                  <a:srgbClr val="3D3D3D"/>
                </a:solidFill>
                <a:latin typeface="Calibri"/>
                <a:cs typeface="Calibri"/>
              </a:rPr>
              <a:t> </a:t>
            </a:r>
            <a:r>
              <a:rPr sz="2800" dirty="0">
                <a:solidFill>
                  <a:srgbClr val="363636"/>
                </a:solidFill>
                <a:latin typeface="Calibri"/>
                <a:cs typeface="Calibri"/>
              </a:rPr>
              <a:t>familia</a:t>
            </a:r>
            <a:r>
              <a:rPr sz="2800" spc="100" dirty="0">
                <a:solidFill>
                  <a:srgbClr val="363636"/>
                </a:solidFill>
                <a:latin typeface="Calibri"/>
                <a:cs typeface="Calibri"/>
              </a:rPr>
              <a:t> </a:t>
            </a:r>
            <a:r>
              <a:rPr sz="2800" dirty="0">
                <a:solidFill>
                  <a:srgbClr val="383838"/>
                </a:solidFill>
                <a:latin typeface="Calibri"/>
                <a:cs typeface="Calibri"/>
              </a:rPr>
              <a:t>y</a:t>
            </a:r>
            <a:r>
              <a:rPr sz="2800" spc="315" dirty="0">
                <a:solidFill>
                  <a:srgbClr val="383838"/>
                </a:solidFill>
                <a:latin typeface="Calibri"/>
                <a:cs typeface="Calibri"/>
              </a:rPr>
              <a:t> </a:t>
            </a:r>
            <a:r>
              <a:rPr sz="2800" dirty="0">
                <a:solidFill>
                  <a:srgbClr val="2D2D2D"/>
                </a:solidFill>
                <a:latin typeface="Calibri"/>
                <a:cs typeface="Calibri"/>
              </a:rPr>
              <a:t>de</a:t>
            </a:r>
            <a:r>
              <a:rPr sz="2800" spc="360" dirty="0">
                <a:solidFill>
                  <a:srgbClr val="2D2D2D"/>
                </a:solidFill>
                <a:latin typeface="Calibri"/>
                <a:cs typeface="Calibri"/>
              </a:rPr>
              <a:t> </a:t>
            </a:r>
            <a:r>
              <a:rPr sz="2800" spc="75" dirty="0">
                <a:solidFill>
                  <a:srgbClr val="383838"/>
                </a:solidFill>
                <a:latin typeface="Calibri"/>
                <a:cs typeface="Calibri"/>
              </a:rPr>
              <a:t>violencia</a:t>
            </a:r>
            <a:r>
              <a:rPr sz="2800" spc="175" dirty="0">
                <a:solidFill>
                  <a:srgbClr val="383838"/>
                </a:solidFill>
                <a:latin typeface="Calibri"/>
                <a:cs typeface="Calibri"/>
              </a:rPr>
              <a:t> </a:t>
            </a:r>
            <a:r>
              <a:rPr sz="2800" dirty="0">
                <a:solidFill>
                  <a:srgbClr val="313131"/>
                </a:solidFill>
                <a:latin typeface="Calibri"/>
                <a:cs typeface="Calibri"/>
              </a:rPr>
              <a:t>familiar</a:t>
            </a:r>
            <a:r>
              <a:rPr sz="2800" spc="240" dirty="0">
                <a:solidFill>
                  <a:srgbClr val="313131"/>
                </a:solidFill>
                <a:latin typeface="Calibri"/>
                <a:cs typeface="Calibri"/>
              </a:rPr>
              <a:t> </a:t>
            </a:r>
            <a:r>
              <a:rPr sz="2800" spc="85" dirty="0">
                <a:solidFill>
                  <a:srgbClr val="2F2F2F"/>
                </a:solidFill>
                <a:latin typeface="Calibri"/>
                <a:cs typeface="Calibri"/>
              </a:rPr>
              <a:t>rigen </a:t>
            </a:r>
            <a:r>
              <a:rPr sz="2800" spc="60" dirty="0">
                <a:solidFill>
                  <a:srgbClr val="3A3A3A"/>
                </a:solidFill>
                <a:latin typeface="Calibri"/>
                <a:cs typeface="Calibri"/>
              </a:rPr>
              <a:t>los</a:t>
            </a:r>
            <a:r>
              <a:rPr sz="2800" spc="170" dirty="0">
                <a:solidFill>
                  <a:srgbClr val="3A3A3A"/>
                </a:solidFill>
                <a:latin typeface="Calibri"/>
                <a:cs typeface="Calibri"/>
              </a:rPr>
              <a:t> </a:t>
            </a:r>
            <a:r>
              <a:rPr sz="2800" spc="100" dirty="0">
                <a:solidFill>
                  <a:srgbClr val="363636"/>
                </a:solidFill>
                <a:latin typeface="Calibri"/>
                <a:cs typeface="Calibri"/>
              </a:rPr>
              <a:t>principios</a:t>
            </a:r>
            <a:r>
              <a:rPr sz="2800" spc="360" dirty="0">
                <a:solidFill>
                  <a:srgbClr val="363636"/>
                </a:solidFill>
                <a:latin typeface="Calibri"/>
                <a:cs typeface="Calibri"/>
              </a:rPr>
              <a:t> </a:t>
            </a:r>
            <a:r>
              <a:rPr sz="2800" spc="135" dirty="0">
                <a:solidFill>
                  <a:srgbClr val="363636"/>
                </a:solidFill>
                <a:latin typeface="Calibri"/>
                <a:cs typeface="Calibri"/>
              </a:rPr>
              <a:t>de</a:t>
            </a:r>
            <a:r>
              <a:rPr sz="2800" spc="160" dirty="0">
                <a:solidFill>
                  <a:srgbClr val="363636"/>
                </a:solidFill>
                <a:latin typeface="Calibri"/>
                <a:cs typeface="Calibri"/>
              </a:rPr>
              <a:t> </a:t>
            </a:r>
            <a:r>
              <a:rPr sz="2800" dirty="0">
                <a:solidFill>
                  <a:srgbClr val="313131"/>
                </a:solidFill>
                <a:latin typeface="Calibri"/>
                <a:cs typeface="Calibri"/>
              </a:rPr>
              <a:t>oralidad,</a:t>
            </a:r>
            <a:r>
              <a:rPr sz="2800" spc="65" dirty="0">
                <a:solidFill>
                  <a:srgbClr val="313131"/>
                </a:solidFill>
                <a:latin typeface="Calibri"/>
                <a:cs typeface="Calibri"/>
              </a:rPr>
              <a:t> </a:t>
            </a:r>
            <a:r>
              <a:rPr sz="2800" spc="70" dirty="0">
                <a:solidFill>
                  <a:srgbClr val="313131"/>
                </a:solidFill>
                <a:latin typeface="Calibri"/>
                <a:cs typeface="Calibri"/>
              </a:rPr>
              <a:t>inmediación,</a:t>
            </a:r>
            <a:r>
              <a:rPr sz="2800" spc="180" dirty="0">
                <a:solidFill>
                  <a:srgbClr val="313131"/>
                </a:solidFill>
                <a:latin typeface="Calibri"/>
                <a:cs typeface="Calibri"/>
              </a:rPr>
              <a:t> </a:t>
            </a:r>
            <a:r>
              <a:rPr sz="2800" spc="70" dirty="0">
                <a:solidFill>
                  <a:srgbClr val="313131"/>
                </a:solidFill>
                <a:latin typeface="Calibri"/>
                <a:cs typeface="Calibri"/>
              </a:rPr>
              <a:t>oficiosidad, </a:t>
            </a:r>
            <a:r>
              <a:rPr sz="2800" spc="110" dirty="0">
                <a:solidFill>
                  <a:srgbClr val="2D2D2D"/>
                </a:solidFill>
                <a:latin typeface="Calibri"/>
                <a:cs typeface="Calibri"/>
              </a:rPr>
              <a:t>buena</a:t>
            </a:r>
            <a:r>
              <a:rPr sz="2800" spc="120" dirty="0">
                <a:solidFill>
                  <a:srgbClr val="2D2D2D"/>
                </a:solidFill>
                <a:latin typeface="Calibri"/>
                <a:cs typeface="Calibri"/>
              </a:rPr>
              <a:t> </a:t>
            </a:r>
            <a:r>
              <a:rPr sz="2800" dirty="0">
                <a:solidFill>
                  <a:srgbClr val="383838"/>
                </a:solidFill>
                <a:latin typeface="Calibri"/>
                <a:cs typeface="Calibri"/>
              </a:rPr>
              <a:t>fe</a:t>
            </a:r>
            <a:r>
              <a:rPr sz="2800" spc="180" dirty="0">
                <a:solidFill>
                  <a:srgbClr val="383838"/>
                </a:solidFill>
                <a:latin typeface="Calibri"/>
                <a:cs typeface="Calibri"/>
              </a:rPr>
              <a:t> </a:t>
            </a:r>
            <a:r>
              <a:rPr sz="2800" dirty="0">
                <a:solidFill>
                  <a:srgbClr val="343434"/>
                </a:solidFill>
                <a:latin typeface="Calibri"/>
                <a:cs typeface="Calibri"/>
              </a:rPr>
              <a:t>y</a:t>
            </a:r>
            <a:r>
              <a:rPr sz="2800" spc="250" dirty="0">
                <a:solidFill>
                  <a:srgbClr val="343434"/>
                </a:solidFill>
                <a:latin typeface="Calibri"/>
                <a:cs typeface="Calibri"/>
              </a:rPr>
              <a:t> </a:t>
            </a:r>
            <a:r>
              <a:rPr sz="2800" dirty="0">
                <a:solidFill>
                  <a:srgbClr val="2A2A2A"/>
                </a:solidFill>
                <a:latin typeface="Calibri"/>
                <a:cs typeface="Calibri"/>
              </a:rPr>
              <a:t>lealtad</a:t>
            </a:r>
            <a:r>
              <a:rPr sz="2800" spc="90" dirty="0">
                <a:solidFill>
                  <a:srgbClr val="2A2A2A"/>
                </a:solidFill>
                <a:latin typeface="Calibri"/>
                <a:cs typeface="Calibri"/>
              </a:rPr>
              <a:t> </a:t>
            </a:r>
            <a:r>
              <a:rPr sz="2800" spc="85" dirty="0">
                <a:solidFill>
                  <a:srgbClr val="343434"/>
                </a:solidFill>
                <a:latin typeface="Calibri"/>
                <a:cs typeface="Calibri"/>
              </a:rPr>
              <a:t>procesal,</a:t>
            </a:r>
            <a:r>
              <a:rPr sz="2800" spc="60" dirty="0">
                <a:solidFill>
                  <a:srgbClr val="343434"/>
                </a:solidFill>
                <a:latin typeface="Calibri"/>
                <a:cs typeface="Calibri"/>
              </a:rPr>
              <a:t> </a:t>
            </a:r>
            <a:r>
              <a:rPr sz="2800" spc="80" dirty="0">
                <a:solidFill>
                  <a:srgbClr val="262626"/>
                </a:solidFill>
                <a:latin typeface="Calibri"/>
                <a:cs typeface="Calibri"/>
              </a:rPr>
              <a:t>gratuidad</a:t>
            </a:r>
            <a:r>
              <a:rPr sz="2800" spc="210" dirty="0">
                <a:solidFill>
                  <a:srgbClr val="262626"/>
                </a:solidFill>
                <a:latin typeface="Calibri"/>
                <a:cs typeface="Calibri"/>
              </a:rPr>
              <a:t> </a:t>
            </a:r>
            <a:r>
              <a:rPr sz="2800" spc="85" dirty="0">
                <a:solidFill>
                  <a:srgbClr val="363636"/>
                </a:solidFill>
                <a:latin typeface="Calibri"/>
                <a:cs typeface="Calibri"/>
              </a:rPr>
              <a:t>y</a:t>
            </a:r>
            <a:r>
              <a:rPr sz="2800" spc="265" dirty="0">
                <a:solidFill>
                  <a:srgbClr val="363636"/>
                </a:solidFill>
                <a:latin typeface="Calibri"/>
                <a:cs typeface="Calibri"/>
              </a:rPr>
              <a:t> </a:t>
            </a:r>
            <a:r>
              <a:rPr sz="2800" spc="175" dirty="0">
                <a:solidFill>
                  <a:srgbClr val="333333"/>
                </a:solidFill>
                <a:latin typeface="Calibri"/>
                <a:cs typeface="Calibri"/>
              </a:rPr>
              <a:t>acceso</a:t>
            </a:r>
            <a:r>
              <a:rPr sz="2800" spc="105" dirty="0">
                <a:solidFill>
                  <a:srgbClr val="333333"/>
                </a:solidFill>
                <a:latin typeface="Calibri"/>
                <a:cs typeface="Calibri"/>
              </a:rPr>
              <a:t> </a:t>
            </a:r>
            <a:r>
              <a:rPr sz="2800" spc="45" dirty="0">
                <a:solidFill>
                  <a:srgbClr val="2A2A2A"/>
                </a:solidFill>
                <a:latin typeface="Calibri"/>
                <a:cs typeface="Calibri"/>
              </a:rPr>
              <a:t>limitado </a:t>
            </a:r>
            <a:r>
              <a:rPr sz="2800" dirty="0">
                <a:solidFill>
                  <a:srgbClr val="3F3F3F"/>
                </a:solidFill>
                <a:latin typeface="Calibri"/>
                <a:cs typeface="Calibri"/>
              </a:rPr>
              <a:t>al</a:t>
            </a:r>
            <a:r>
              <a:rPr sz="2800" spc="-60" dirty="0">
                <a:solidFill>
                  <a:srgbClr val="3F3F3F"/>
                </a:solidFill>
                <a:latin typeface="Calibri"/>
                <a:cs typeface="Calibri"/>
              </a:rPr>
              <a:t> </a:t>
            </a:r>
            <a:r>
              <a:rPr sz="2800" spc="-10" dirty="0">
                <a:solidFill>
                  <a:srgbClr val="2D2D2D"/>
                </a:solidFill>
                <a:latin typeface="Calibri"/>
                <a:cs typeface="Calibri"/>
              </a:rPr>
              <a:t>expediente"</a:t>
            </a:r>
            <a:endParaRPr sz="2800" dirty="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0710" y="601155"/>
            <a:ext cx="6687846" cy="830997"/>
          </a:xfrm>
        </p:spPr>
        <p:txBody>
          <a:bodyPr/>
          <a:lstStyle/>
          <a:p>
            <a:r>
              <a:rPr lang="es-AR" sz="5400" dirty="0">
                <a:solidFill>
                  <a:srgbClr val="004F8C"/>
                </a:solidFill>
              </a:rPr>
              <a:t>Procesos</a:t>
            </a:r>
            <a:r>
              <a:rPr lang="es-AR" sz="5400" spc="40" dirty="0">
                <a:solidFill>
                  <a:srgbClr val="004F8C"/>
                </a:solidFill>
              </a:rPr>
              <a:t> </a:t>
            </a:r>
            <a:r>
              <a:rPr lang="es-AR" sz="5400" dirty="0">
                <a:solidFill>
                  <a:srgbClr val="004F8A"/>
                </a:solidFill>
              </a:rPr>
              <a:t>de</a:t>
            </a:r>
            <a:r>
              <a:rPr lang="es-AR" sz="5400" spc="-180" dirty="0">
                <a:solidFill>
                  <a:srgbClr val="004F8A"/>
                </a:solidFill>
              </a:rPr>
              <a:t> </a:t>
            </a:r>
            <a:r>
              <a:rPr lang="es-AR" sz="5400" spc="-10" dirty="0">
                <a:solidFill>
                  <a:srgbClr val="005480"/>
                </a:solidFill>
              </a:rPr>
              <a:t>Alimentos</a:t>
            </a:r>
            <a:endParaRPr lang="es-AR" dirty="0"/>
          </a:p>
        </p:txBody>
      </p:sp>
      <p:sp>
        <p:nvSpPr>
          <p:cNvPr id="3" name="Marcador de texto 2"/>
          <p:cNvSpPr>
            <a:spLocks noGrp="1"/>
          </p:cNvSpPr>
          <p:nvPr>
            <p:ph type="body" idx="1"/>
          </p:nvPr>
        </p:nvSpPr>
        <p:spPr>
          <a:xfrm>
            <a:off x="1746250" y="3597275"/>
            <a:ext cx="16460469" cy="5486400"/>
          </a:xfrm>
        </p:spPr>
        <p:txBody>
          <a:bodyPr/>
          <a:lstStyle/>
          <a:p>
            <a:pPr algn="just"/>
            <a:r>
              <a:rPr lang="es-AR" sz="2000" kern="1200" dirty="0">
                <a:solidFill>
                  <a:prstClr val="black"/>
                </a:solidFill>
                <a:latin typeface="Franklin Gothic Book"/>
                <a:cs typeface="+mn-cs"/>
              </a:rPr>
              <a:t>“</a:t>
            </a:r>
            <a:r>
              <a:rPr lang="es-AR" sz="3200" kern="1200" dirty="0">
                <a:solidFill>
                  <a:prstClr val="black"/>
                </a:solidFill>
                <a:latin typeface="Franklin Gothic Book"/>
                <a:cs typeface="+mn-cs"/>
              </a:rPr>
              <a:t>En el caso concreto, no se vislumbra que se presente el supuesto para excepcionar la regla general de imposición de costas al alimentante obligado al pago. De las constancias de autos surge que el Sr. L.  al contestar la demanda, </a:t>
            </a:r>
            <a:r>
              <a:rPr lang="es-AR" sz="3200" i="1" u="sng" kern="1200" dirty="0">
                <a:solidFill>
                  <a:prstClr val="black"/>
                </a:solidFill>
                <a:latin typeface="Franklin Gothic Book"/>
                <a:cs typeface="+mn-cs"/>
              </a:rPr>
              <a:t>hizo un ofrecimiento que resultó ser sensiblemente  inferior al monto peticionado por la Sra. B</a:t>
            </a:r>
            <a:r>
              <a:rPr lang="es-AR" sz="3200" kern="1200" dirty="0">
                <a:solidFill>
                  <a:prstClr val="black"/>
                </a:solidFill>
                <a:latin typeface="Franklin Gothic Book"/>
                <a:cs typeface="+mn-cs"/>
              </a:rPr>
              <a:t>. Aún cuando la actora haya aceptado dicho monto, en aras de recibir una prestación alimentaria sin mayores dilaciones, estimamos que, al haber considerado la jueza que se trató de un acuerdo, </a:t>
            </a:r>
            <a:r>
              <a:rPr lang="es-AR" sz="3200" i="1" u="sng" kern="1200" dirty="0">
                <a:solidFill>
                  <a:prstClr val="black"/>
                </a:solidFill>
                <a:latin typeface="Franklin Gothic Book"/>
                <a:cs typeface="+mn-cs"/>
              </a:rPr>
              <a:t>no se cuenta en la causa con elementos probatorios rendidos, que permitan determinar si el obligado al pago venía cumpliendo adecuadamente o no con su obligación alimentaria</a:t>
            </a:r>
            <a:r>
              <a:rPr lang="es-AR" sz="3200" kern="1200" dirty="0">
                <a:solidFill>
                  <a:prstClr val="black"/>
                </a:solidFill>
                <a:latin typeface="Franklin Gothic Book"/>
                <a:cs typeface="+mn-cs"/>
              </a:rPr>
              <a:t>. Tampoco la suma acordada, como se ha visto, resulta similar a la peticionada por la actora al interponer su demanda.”</a:t>
            </a:r>
            <a:endParaRPr lang="es-AR" sz="3200" dirty="0"/>
          </a:p>
        </p:txBody>
      </p:sp>
    </p:spTree>
    <p:extLst>
      <p:ext uri="{BB962C8B-B14F-4D97-AF65-F5344CB8AC3E}">
        <p14:creationId xmlns:p14="http://schemas.microsoft.com/office/powerpoint/2010/main" val="2069418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97863" y="3714546"/>
            <a:ext cx="5377587" cy="5293032"/>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dirty="0"/>
          </a:p>
        </p:txBody>
      </p:sp>
      <p:sp>
        <p:nvSpPr>
          <p:cNvPr id="5" name="object 5"/>
          <p:cNvSpPr txBox="1">
            <a:spLocks noGrp="1"/>
          </p:cNvSpPr>
          <p:nvPr>
            <p:ph type="body" idx="1"/>
          </p:nvPr>
        </p:nvSpPr>
        <p:spPr>
          <a:xfrm>
            <a:off x="2733023" y="2381205"/>
            <a:ext cx="16460469" cy="7547616"/>
          </a:xfrm>
          <a:prstGeom prst="rect">
            <a:avLst/>
          </a:prstGeom>
        </p:spPr>
        <p:txBody>
          <a:bodyPr vert="horz" wrap="square" lIns="0" tIns="1150022" rIns="0" bIns="0" rtlCol="0">
            <a:spAutoFit/>
          </a:bodyPr>
          <a:lstStyle/>
          <a:p>
            <a:pPr marL="7620634" algn="just">
              <a:spcBef>
                <a:spcPts val="1739"/>
              </a:spcBef>
            </a:pPr>
            <a:r>
              <a:rPr lang="es-AR" sz="2800" b="1" dirty="0">
                <a:solidFill>
                  <a:prstClr val="black"/>
                </a:solidFill>
              </a:rPr>
              <a:t>2do caso: C</a:t>
            </a:r>
            <a:r>
              <a:rPr lang="en-US" sz="2800" b="1" dirty="0" err="1">
                <a:solidFill>
                  <a:prstClr val="black"/>
                </a:solidFill>
              </a:rPr>
              <a:t>ausa</a:t>
            </a:r>
            <a:r>
              <a:rPr lang="en-US" sz="2800" b="1" dirty="0">
                <a:solidFill>
                  <a:prstClr val="black"/>
                </a:solidFill>
              </a:rPr>
              <a:t>   </a:t>
            </a:r>
            <a:r>
              <a:rPr lang="en-US" sz="2800" b="1" dirty="0"/>
              <a:t>Nº 164760/2025, “C., Y.S. C/ </a:t>
            </a:r>
            <a:r>
              <a:rPr lang="es-AR" sz="2800" b="1" dirty="0"/>
              <a:t>P., D.A. </a:t>
            </a:r>
            <a:r>
              <a:rPr lang="pt-BR" sz="2800" b="1" dirty="0"/>
              <a:t>POR ALIMENTOS PROVISORIOS (ART. 160 CPFYVF</a:t>
            </a:r>
            <a:r>
              <a:rPr lang="pt-BR" sz="2800" b="1" dirty="0" smtClean="0"/>
              <a:t>)</a:t>
            </a:r>
            <a:endParaRPr lang="es-AR" sz="2200" dirty="0">
              <a:solidFill>
                <a:srgbClr val="343434"/>
              </a:solidFill>
              <a:latin typeface="Cambria"/>
              <a:cs typeface="Cambria"/>
            </a:endParaRPr>
          </a:p>
          <a:p>
            <a:pPr marL="7620634" algn="just">
              <a:lnSpc>
                <a:spcPct val="100000"/>
              </a:lnSpc>
              <a:spcBef>
                <a:spcPts val="1739"/>
              </a:spcBef>
            </a:pPr>
            <a:r>
              <a:rPr lang="es-AR" sz="2800" dirty="0" smtClean="0">
                <a:solidFill>
                  <a:srgbClr val="343434"/>
                </a:solidFill>
                <a:latin typeface="Cambria"/>
                <a:cs typeface="Cambria"/>
              </a:rPr>
              <a:t>- </a:t>
            </a:r>
            <a:r>
              <a:rPr lang="es-AR" sz="2800" dirty="0">
                <a:solidFill>
                  <a:srgbClr val="343434"/>
                </a:solidFill>
                <a:latin typeface="Cambria"/>
                <a:cs typeface="Cambria"/>
              </a:rPr>
              <a:t>Demanda: Se pide como </a:t>
            </a:r>
            <a:r>
              <a:rPr lang="es-AR" sz="2800" dirty="0" smtClean="0">
                <a:solidFill>
                  <a:srgbClr val="343434"/>
                </a:solidFill>
                <a:latin typeface="Cambria"/>
                <a:cs typeface="Cambria"/>
              </a:rPr>
              <a:t>provisorios </a:t>
            </a:r>
            <a:r>
              <a:rPr lang="es-AR" sz="2800" dirty="0">
                <a:solidFill>
                  <a:srgbClr val="343434"/>
                </a:solidFill>
                <a:latin typeface="Cambria"/>
                <a:cs typeface="Cambria"/>
              </a:rPr>
              <a:t>el 20% de los haberes del alimentante . En la audiencia el demandado acepta la suma requerida, pero como alimentos definitivos. </a:t>
            </a:r>
          </a:p>
          <a:p>
            <a:pPr marL="7620634" algn="just">
              <a:lnSpc>
                <a:spcPct val="100000"/>
              </a:lnSpc>
              <a:spcBef>
                <a:spcPts val="1739"/>
              </a:spcBef>
            </a:pPr>
            <a:endParaRPr lang="es-AR" sz="2800" dirty="0">
              <a:solidFill>
                <a:srgbClr val="343434"/>
              </a:solidFill>
              <a:latin typeface="Cambria"/>
              <a:cs typeface="Cambria"/>
            </a:endParaRPr>
          </a:p>
          <a:p>
            <a:pPr marL="7620634" algn="just">
              <a:lnSpc>
                <a:spcPct val="100000"/>
              </a:lnSpc>
              <a:spcBef>
                <a:spcPts val="1739"/>
              </a:spcBef>
            </a:pPr>
            <a:r>
              <a:rPr lang="es-AR" sz="2800" dirty="0">
                <a:solidFill>
                  <a:srgbClr val="343434"/>
                </a:solidFill>
                <a:latin typeface="Cambria"/>
                <a:cs typeface="Cambria"/>
              </a:rPr>
              <a:t>- 1° instancia: Costas por su orden. Valora la aceptación formulada , entre otras cosas. La demandante apela. </a:t>
            </a:r>
          </a:p>
          <a:p>
            <a:pPr marL="7620634" algn="just">
              <a:lnSpc>
                <a:spcPct val="100000"/>
              </a:lnSpc>
              <a:spcBef>
                <a:spcPts val="1739"/>
              </a:spcBef>
            </a:pPr>
            <a:endParaRPr lang="es-AR" sz="2800" dirty="0">
              <a:solidFill>
                <a:srgbClr val="343434"/>
              </a:solidFill>
              <a:latin typeface="Cambria"/>
              <a:cs typeface="Cambria"/>
            </a:endParaRPr>
          </a:p>
          <a:p>
            <a:pPr marL="7620634" algn="just">
              <a:lnSpc>
                <a:spcPct val="100000"/>
              </a:lnSpc>
              <a:spcBef>
                <a:spcPts val="1739"/>
              </a:spcBef>
            </a:pPr>
            <a:r>
              <a:rPr lang="es-AR" sz="2800" dirty="0">
                <a:solidFill>
                  <a:srgbClr val="343434"/>
                </a:solidFill>
                <a:latin typeface="Cambria"/>
                <a:cs typeface="Cambria"/>
              </a:rPr>
              <a:t>La Cámara revoca el decisorio de 1° instancia: </a:t>
            </a:r>
          </a:p>
          <a:p>
            <a:pPr marL="7620634">
              <a:lnSpc>
                <a:spcPct val="100000"/>
              </a:lnSpc>
              <a:spcBef>
                <a:spcPts val="1739"/>
              </a:spcBef>
            </a:pPr>
            <a:endParaRPr lang="es-AR" sz="2200" dirty="0" smtClean="0">
              <a:solidFill>
                <a:srgbClr val="343434"/>
              </a:solidFill>
              <a:latin typeface="Cambria"/>
              <a:cs typeface="Cambri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0710" y="601155"/>
            <a:ext cx="6687846" cy="846386"/>
          </a:xfrm>
        </p:spPr>
        <p:txBody>
          <a:bodyPr/>
          <a:lstStyle/>
          <a:p>
            <a:r>
              <a:rPr lang="es-AR" sz="5500" spc="-25" dirty="0">
                <a:solidFill>
                  <a:srgbClr val="004F8C"/>
                </a:solidFill>
              </a:rPr>
              <a:t>Procesos</a:t>
            </a:r>
            <a:r>
              <a:rPr lang="es-AR" sz="5500" spc="-245" dirty="0">
                <a:solidFill>
                  <a:srgbClr val="004F8C"/>
                </a:solidFill>
              </a:rPr>
              <a:t> </a:t>
            </a:r>
            <a:r>
              <a:rPr lang="es-AR" sz="5500" spc="-50" dirty="0">
                <a:solidFill>
                  <a:srgbClr val="005090"/>
                </a:solidFill>
              </a:rPr>
              <a:t>de</a:t>
            </a:r>
            <a:r>
              <a:rPr lang="es-AR" sz="5500" spc="-254" dirty="0">
                <a:solidFill>
                  <a:srgbClr val="005090"/>
                </a:solidFill>
              </a:rPr>
              <a:t> </a:t>
            </a:r>
            <a:r>
              <a:rPr lang="es-AR" sz="5500" spc="-10" dirty="0">
                <a:solidFill>
                  <a:srgbClr val="004B77"/>
                </a:solidFill>
              </a:rPr>
              <a:t>Alimentos</a:t>
            </a:r>
            <a:endParaRPr lang="es-AR" dirty="0"/>
          </a:p>
        </p:txBody>
      </p:sp>
      <p:sp>
        <p:nvSpPr>
          <p:cNvPr id="3" name="Marcador de texto 2"/>
          <p:cNvSpPr>
            <a:spLocks noGrp="1"/>
          </p:cNvSpPr>
          <p:nvPr>
            <p:ph type="body" idx="1"/>
          </p:nvPr>
        </p:nvSpPr>
        <p:spPr>
          <a:xfrm>
            <a:off x="1212851" y="4664075"/>
            <a:ext cx="17144999" cy="4038600"/>
          </a:xfrm>
        </p:spPr>
        <p:txBody>
          <a:bodyPr/>
          <a:lstStyle/>
          <a:p>
            <a:pPr algn="just"/>
            <a:r>
              <a:rPr lang="es-AR" sz="2200" kern="1200" dirty="0">
                <a:solidFill>
                  <a:prstClr val="black"/>
                </a:solidFill>
                <a:latin typeface="Franklin Gothic Book"/>
                <a:cs typeface="+mn-cs"/>
              </a:rPr>
              <a:t>“</a:t>
            </a:r>
            <a:r>
              <a:rPr lang="es-AR" sz="3200" kern="1200" dirty="0">
                <a:solidFill>
                  <a:prstClr val="black"/>
                </a:solidFill>
                <a:latin typeface="Franklin Gothic Book"/>
                <a:cs typeface="+mn-cs"/>
              </a:rPr>
              <a:t>Sin embargo, no se vislumbra que se presente el supuesto para excepcionar la regla general de imposición de costas al alimentante obligado al pago. De las constancias de autos surge que el Sr. P. hizo un ofrecimiento del 20 % pero en calidad de alimentos definitivos, en tanto la actora lo solicitaba como alimentos provisorios. </a:t>
            </a:r>
            <a:r>
              <a:rPr lang="es-AR" sz="3200" i="1" u="sng" kern="1200" dirty="0">
                <a:solidFill>
                  <a:prstClr val="black"/>
                </a:solidFill>
                <a:latin typeface="Franklin Gothic Book"/>
                <a:cs typeface="+mn-cs"/>
              </a:rPr>
              <a:t>Aún cuando la actora haya aceptado dicho monto en calidad de provisorios, en aras de recibir una prestación alimentaria sin mayores dilaciones, estimamos que, su ofrecimiento no resulta similar a la pretensión de la actora al interponer su demanda</a:t>
            </a:r>
            <a:r>
              <a:rPr lang="es-AR" sz="3200" kern="1200" dirty="0">
                <a:solidFill>
                  <a:prstClr val="black"/>
                </a:solidFill>
                <a:latin typeface="Franklin Gothic Book"/>
                <a:cs typeface="+mn-cs"/>
              </a:rPr>
              <a:t>.”</a:t>
            </a:r>
            <a:endParaRPr lang="es-AR" sz="3200" dirty="0"/>
          </a:p>
        </p:txBody>
      </p:sp>
    </p:spTree>
    <p:extLst>
      <p:ext uri="{BB962C8B-B14F-4D97-AF65-F5344CB8AC3E}">
        <p14:creationId xmlns:p14="http://schemas.microsoft.com/office/powerpoint/2010/main" val="230797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381882" y="3643868"/>
            <a:ext cx="8764131" cy="5418683"/>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920288" y="3531694"/>
            <a:ext cx="6789420" cy="654050"/>
          </a:xfrm>
          <a:prstGeom prst="rect">
            <a:avLst/>
          </a:prstGeom>
        </p:spPr>
        <p:txBody>
          <a:bodyPr vert="horz" wrap="square" lIns="0" tIns="15240" rIns="0" bIns="0" rtlCol="0">
            <a:spAutoFit/>
          </a:bodyPr>
          <a:lstStyle/>
          <a:p>
            <a:pPr marL="12700">
              <a:lnSpc>
                <a:spcPct val="100000"/>
              </a:lnSpc>
              <a:spcBef>
                <a:spcPts val="120"/>
              </a:spcBef>
            </a:pPr>
            <a:r>
              <a:rPr sz="4100" dirty="0">
                <a:solidFill>
                  <a:srgbClr val="00497E"/>
                </a:solidFill>
                <a:latin typeface="Cambria"/>
                <a:cs typeface="Cambria"/>
              </a:rPr>
              <a:t>Algunas</a:t>
            </a:r>
            <a:r>
              <a:rPr sz="4100" spc="-210" dirty="0">
                <a:solidFill>
                  <a:srgbClr val="00497E"/>
                </a:solidFill>
                <a:latin typeface="Cambria"/>
                <a:cs typeface="Cambria"/>
              </a:rPr>
              <a:t> </a:t>
            </a:r>
            <a:r>
              <a:rPr sz="4100" spc="-30" dirty="0">
                <a:solidFill>
                  <a:srgbClr val="005480"/>
                </a:solidFill>
                <a:latin typeface="Cambria"/>
                <a:cs typeface="Cambria"/>
              </a:rPr>
              <a:t>conclusiones</a:t>
            </a:r>
            <a:r>
              <a:rPr sz="4100" spc="190" dirty="0">
                <a:solidFill>
                  <a:srgbClr val="005480"/>
                </a:solidFill>
                <a:latin typeface="Cambria"/>
                <a:cs typeface="Cambria"/>
              </a:rPr>
              <a:t> </a:t>
            </a:r>
            <a:r>
              <a:rPr sz="4100" spc="-35" dirty="0">
                <a:solidFill>
                  <a:srgbClr val="004D83"/>
                </a:solidFill>
                <a:latin typeface="Cambria"/>
                <a:cs typeface="Cambria"/>
              </a:rPr>
              <a:t>posibles:</a:t>
            </a:r>
            <a:endParaRPr sz="4100">
              <a:latin typeface="Cambria"/>
              <a:cs typeface="Cambria"/>
            </a:endParaRPr>
          </a:p>
        </p:txBody>
      </p:sp>
      <p:sp>
        <p:nvSpPr>
          <p:cNvPr id="6" name="object 6"/>
          <p:cNvSpPr txBox="1"/>
          <p:nvPr/>
        </p:nvSpPr>
        <p:spPr>
          <a:xfrm>
            <a:off x="901156" y="4371983"/>
            <a:ext cx="9303293" cy="3986284"/>
          </a:xfrm>
          <a:prstGeom prst="rect">
            <a:avLst/>
          </a:prstGeom>
        </p:spPr>
        <p:txBody>
          <a:bodyPr vert="horz" wrap="square" lIns="0" tIns="12065" rIns="0" bIns="0" rtlCol="0">
            <a:spAutoFit/>
          </a:bodyPr>
          <a:lstStyle/>
          <a:p>
            <a:pPr marL="589915" marR="5080" indent="-570865">
              <a:lnSpc>
                <a:spcPct val="109100"/>
              </a:lnSpc>
              <a:spcBef>
                <a:spcPts val="95"/>
              </a:spcBef>
              <a:tabLst>
                <a:tab pos="588645" algn="l"/>
              </a:tabLst>
            </a:pPr>
            <a:r>
              <a:rPr sz="2550" spc="-50" dirty="0">
                <a:solidFill>
                  <a:srgbClr val="005480"/>
                </a:solidFill>
                <a:latin typeface="Cambria"/>
                <a:cs typeface="Cambria"/>
              </a:rPr>
              <a:t>@</a:t>
            </a:r>
            <a:r>
              <a:rPr sz="2550" dirty="0">
                <a:solidFill>
                  <a:srgbClr val="005480"/>
                </a:solidFill>
                <a:latin typeface="Cambria"/>
                <a:cs typeface="Cambria"/>
              </a:rPr>
              <a:t>	</a:t>
            </a:r>
            <a:r>
              <a:rPr sz="2800" spc="70" dirty="0">
                <a:solidFill>
                  <a:srgbClr val="383838"/>
                </a:solidFill>
                <a:latin typeface="Cambria" panose="02040503050406030204" pitchFamily="18" charset="0"/>
                <a:ea typeface="Cambria" panose="02040503050406030204" pitchFamily="18" charset="0"/>
                <a:cs typeface="Cambria"/>
              </a:rPr>
              <a:t>Se</a:t>
            </a:r>
            <a:r>
              <a:rPr sz="2800" spc="20" dirty="0">
                <a:solidFill>
                  <a:srgbClr val="383838"/>
                </a:solidFill>
                <a:latin typeface="Cambria" panose="02040503050406030204" pitchFamily="18" charset="0"/>
                <a:ea typeface="Cambria" panose="02040503050406030204" pitchFamily="18" charset="0"/>
                <a:cs typeface="Cambria"/>
              </a:rPr>
              <a:t> </a:t>
            </a:r>
            <a:r>
              <a:rPr sz="2800" spc="-80" dirty="0">
                <a:solidFill>
                  <a:srgbClr val="333333"/>
                </a:solidFill>
                <a:latin typeface="Cambria" panose="02040503050406030204" pitchFamily="18" charset="0"/>
                <a:ea typeface="Cambria" panose="02040503050406030204" pitchFamily="18" charset="0"/>
                <a:cs typeface="Cambria"/>
              </a:rPr>
              <a:t>valora</a:t>
            </a:r>
            <a:r>
              <a:rPr sz="2800" spc="80" dirty="0">
                <a:solidFill>
                  <a:srgbClr val="333333"/>
                </a:solidFill>
                <a:latin typeface="Cambria" panose="02040503050406030204" pitchFamily="18" charset="0"/>
                <a:ea typeface="Cambria" panose="02040503050406030204" pitchFamily="18" charset="0"/>
                <a:cs typeface="Cambria"/>
              </a:rPr>
              <a:t> </a:t>
            </a:r>
            <a:r>
              <a:rPr sz="2800" dirty="0">
                <a:solidFill>
                  <a:srgbClr val="2B2B2B"/>
                </a:solidFill>
                <a:latin typeface="Cambria" panose="02040503050406030204" pitchFamily="18" charset="0"/>
                <a:ea typeface="Cambria" panose="02040503050406030204" pitchFamily="18" charset="0"/>
                <a:cs typeface="Cambria"/>
              </a:rPr>
              <a:t>siempre</a:t>
            </a:r>
            <a:r>
              <a:rPr sz="2800" spc="195" dirty="0">
                <a:solidFill>
                  <a:srgbClr val="2B2B2B"/>
                </a:solidFill>
                <a:latin typeface="Cambria" panose="02040503050406030204" pitchFamily="18" charset="0"/>
                <a:ea typeface="Cambria" panose="02040503050406030204" pitchFamily="18" charset="0"/>
                <a:cs typeface="Cambria"/>
              </a:rPr>
              <a:t> </a:t>
            </a:r>
            <a:r>
              <a:rPr sz="2800" spc="-55" dirty="0">
                <a:solidFill>
                  <a:srgbClr val="3A415D"/>
                </a:solidFill>
                <a:latin typeface="Cambria" panose="02040503050406030204" pitchFamily="18" charset="0"/>
                <a:ea typeface="Cambria" panose="02040503050406030204" pitchFamily="18" charset="0"/>
                <a:cs typeface="Cambria"/>
              </a:rPr>
              <a:t>la</a:t>
            </a:r>
            <a:r>
              <a:rPr sz="2800" spc="10" dirty="0">
                <a:solidFill>
                  <a:srgbClr val="3A415D"/>
                </a:solidFill>
                <a:latin typeface="Cambria" panose="02040503050406030204" pitchFamily="18" charset="0"/>
                <a:ea typeface="Cambria" panose="02040503050406030204" pitchFamily="18" charset="0"/>
                <a:cs typeface="Cambria"/>
              </a:rPr>
              <a:t> </a:t>
            </a:r>
            <a:r>
              <a:rPr sz="2800" dirty="0">
                <a:solidFill>
                  <a:srgbClr val="343434"/>
                </a:solidFill>
                <a:latin typeface="Cambria" panose="02040503050406030204" pitchFamily="18" charset="0"/>
                <a:ea typeface="Cambria" panose="02040503050406030204" pitchFamily="18" charset="0"/>
                <a:cs typeface="Cambria"/>
              </a:rPr>
              <a:t>actitud</a:t>
            </a:r>
            <a:r>
              <a:rPr sz="2800" spc="165" dirty="0">
                <a:solidFill>
                  <a:srgbClr val="343434"/>
                </a:solidFill>
                <a:latin typeface="Cambria" panose="02040503050406030204" pitchFamily="18" charset="0"/>
                <a:ea typeface="Cambria" panose="02040503050406030204" pitchFamily="18" charset="0"/>
                <a:cs typeface="Cambria"/>
              </a:rPr>
              <a:t> </a:t>
            </a:r>
            <a:r>
              <a:rPr sz="2800" dirty="0">
                <a:solidFill>
                  <a:srgbClr val="282828"/>
                </a:solidFill>
                <a:latin typeface="Cambria" panose="02040503050406030204" pitchFamily="18" charset="0"/>
                <a:ea typeface="Cambria" panose="02040503050406030204" pitchFamily="18" charset="0"/>
                <a:cs typeface="Cambria"/>
              </a:rPr>
              <a:t>procesal</a:t>
            </a:r>
            <a:r>
              <a:rPr sz="2800" spc="150" dirty="0">
                <a:solidFill>
                  <a:srgbClr val="282828"/>
                </a:solidFill>
                <a:latin typeface="Cambria" panose="02040503050406030204" pitchFamily="18" charset="0"/>
                <a:ea typeface="Cambria" panose="02040503050406030204" pitchFamily="18" charset="0"/>
                <a:cs typeface="Cambria"/>
              </a:rPr>
              <a:t> </a:t>
            </a:r>
            <a:r>
              <a:rPr sz="2800" spc="50" dirty="0">
                <a:solidFill>
                  <a:srgbClr val="363636"/>
                </a:solidFill>
                <a:latin typeface="Cambria" panose="02040503050406030204" pitchFamily="18" charset="0"/>
                <a:ea typeface="Cambria" panose="02040503050406030204" pitchFamily="18" charset="0"/>
                <a:cs typeface="Cambria"/>
              </a:rPr>
              <a:t>de</a:t>
            </a:r>
            <a:r>
              <a:rPr sz="2800" spc="25" dirty="0">
                <a:solidFill>
                  <a:srgbClr val="363636"/>
                </a:solidFill>
                <a:latin typeface="Cambria" panose="02040503050406030204" pitchFamily="18" charset="0"/>
                <a:ea typeface="Cambria" panose="02040503050406030204" pitchFamily="18" charset="0"/>
                <a:cs typeface="Cambria"/>
              </a:rPr>
              <a:t> </a:t>
            </a:r>
            <a:r>
              <a:rPr sz="2800" dirty="0" err="1">
                <a:solidFill>
                  <a:srgbClr val="333333"/>
                </a:solidFill>
                <a:latin typeface="Cambria" panose="02040503050406030204" pitchFamily="18" charset="0"/>
                <a:ea typeface="Cambria" panose="02040503050406030204" pitchFamily="18" charset="0"/>
                <a:cs typeface="Cambria"/>
              </a:rPr>
              <a:t>ambas</a:t>
            </a:r>
            <a:r>
              <a:rPr sz="2800" spc="130" dirty="0">
                <a:solidFill>
                  <a:srgbClr val="333333"/>
                </a:solidFill>
                <a:latin typeface="Cambria" panose="02040503050406030204" pitchFamily="18" charset="0"/>
                <a:ea typeface="Cambria" panose="02040503050406030204" pitchFamily="18" charset="0"/>
                <a:cs typeface="Cambria"/>
              </a:rPr>
              <a:t> </a:t>
            </a:r>
            <a:r>
              <a:rPr sz="2800" dirty="0" err="1" smtClean="0">
                <a:solidFill>
                  <a:srgbClr val="383838"/>
                </a:solidFill>
                <a:latin typeface="Cambria" panose="02040503050406030204" pitchFamily="18" charset="0"/>
                <a:ea typeface="Cambria" panose="02040503050406030204" pitchFamily="18" charset="0"/>
                <a:cs typeface="Cambria"/>
              </a:rPr>
              <a:t>partes</a:t>
            </a:r>
            <a:r>
              <a:rPr lang="es-AR" sz="2800" dirty="0" smtClean="0">
                <a:solidFill>
                  <a:srgbClr val="383838"/>
                </a:solidFill>
                <a:latin typeface="Cambria" panose="02040503050406030204" pitchFamily="18" charset="0"/>
                <a:ea typeface="Cambria" panose="02040503050406030204" pitchFamily="18" charset="0"/>
                <a:cs typeface="Cambria"/>
              </a:rPr>
              <a:t>, </a:t>
            </a:r>
            <a:r>
              <a:rPr sz="2800" spc="95" dirty="0" smtClean="0">
                <a:solidFill>
                  <a:srgbClr val="383838"/>
                </a:solidFill>
                <a:latin typeface="Cambria" panose="02040503050406030204" pitchFamily="18" charset="0"/>
                <a:ea typeface="Cambria" panose="02040503050406030204" pitchFamily="18" charset="0"/>
                <a:cs typeface="Cambria"/>
              </a:rPr>
              <a:t> </a:t>
            </a:r>
            <a:r>
              <a:rPr lang="es-AR" sz="2800" spc="95" dirty="0" smtClean="0">
                <a:solidFill>
                  <a:srgbClr val="383838"/>
                </a:solidFill>
                <a:latin typeface="Cambria" panose="02040503050406030204" pitchFamily="18" charset="0"/>
                <a:ea typeface="Cambria" panose="02040503050406030204" pitchFamily="18" charset="0"/>
                <a:cs typeface="Cambria"/>
              </a:rPr>
              <a:t>como </a:t>
            </a:r>
            <a:r>
              <a:rPr lang="es-AR" sz="2800" spc="95" dirty="0" err="1" smtClean="0">
                <a:solidFill>
                  <a:srgbClr val="383838"/>
                </a:solidFill>
                <a:latin typeface="Cambria" panose="02040503050406030204" pitchFamily="18" charset="0"/>
                <a:ea typeface="Cambria" panose="02040503050406030204" pitchFamily="18" charset="0"/>
                <a:cs typeface="Cambria"/>
              </a:rPr>
              <a:t>co</a:t>
            </a:r>
            <a:r>
              <a:rPr lang="es-AR" sz="2800" spc="95" dirty="0" smtClean="0">
                <a:solidFill>
                  <a:srgbClr val="383838"/>
                </a:solidFill>
                <a:latin typeface="Cambria" panose="02040503050406030204" pitchFamily="18" charset="0"/>
                <a:ea typeface="Cambria" panose="02040503050406030204" pitchFamily="18" charset="0"/>
                <a:cs typeface="Cambria"/>
              </a:rPr>
              <a:t>-obligadas alimentarias, </a:t>
            </a:r>
            <a:r>
              <a:rPr sz="2800" dirty="0" err="1" smtClean="0">
                <a:solidFill>
                  <a:srgbClr val="343434"/>
                </a:solidFill>
                <a:latin typeface="Cambria" panose="02040503050406030204" pitchFamily="18" charset="0"/>
                <a:ea typeface="Cambria" panose="02040503050406030204" pitchFamily="18" charset="0"/>
                <a:cs typeface="Cambria"/>
              </a:rPr>
              <a:t>en</a:t>
            </a:r>
            <a:r>
              <a:rPr sz="2800" spc="65" dirty="0" smtClean="0">
                <a:solidFill>
                  <a:srgbClr val="343434"/>
                </a:solidFill>
                <a:latin typeface="Cambria" panose="02040503050406030204" pitchFamily="18" charset="0"/>
                <a:ea typeface="Cambria" panose="02040503050406030204" pitchFamily="18" charset="0"/>
                <a:cs typeface="Cambria"/>
              </a:rPr>
              <a:t> </a:t>
            </a:r>
            <a:r>
              <a:rPr sz="2800" spc="-25" dirty="0">
                <a:solidFill>
                  <a:srgbClr val="343F56"/>
                </a:solidFill>
                <a:latin typeface="Cambria" panose="02040503050406030204" pitchFamily="18" charset="0"/>
                <a:ea typeface="Cambria" panose="02040503050406030204" pitchFamily="18" charset="0"/>
                <a:cs typeface="Cambria"/>
              </a:rPr>
              <a:t>la </a:t>
            </a:r>
            <a:r>
              <a:rPr sz="2800" dirty="0">
                <a:solidFill>
                  <a:srgbClr val="2B2B2B"/>
                </a:solidFill>
                <a:latin typeface="Cambria" panose="02040503050406030204" pitchFamily="18" charset="0"/>
                <a:ea typeface="Cambria" panose="02040503050406030204" pitchFamily="18" charset="0"/>
                <a:cs typeface="Cambria"/>
              </a:rPr>
              <a:t>etapa</a:t>
            </a:r>
            <a:r>
              <a:rPr sz="2800" spc="150" dirty="0">
                <a:solidFill>
                  <a:srgbClr val="2B2B2B"/>
                </a:solidFill>
                <a:latin typeface="Cambria" panose="02040503050406030204" pitchFamily="18" charset="0"/>
                <a:ea typeface="Cambria" panose="02040503050406030204" pitchFamily="18" charset="0"/>
                <a:cs typeface="Cambria"/>
              </a:rPr>
              <a:t> </a:t>
            </a:r>
            <a:r>
              <a:rPr sz="2800" spc="50" dirty="0">
                <a:solidFill>
                  <a:srgbClr val="2F2F2F"/>
                </a:solidFill>
                <a:latin typeface="Cambria" panose="02040503050406030204" pitchFamily="18" charset="0"/>
                <a:ea typeface="Cambria" panose="02040503050406030204" pitchFamily="18" charset="0"/>
                <a:cs typeface="Cambria"/>
              </a:rPr>
              <a:t>de</a:t>
            </a:r>
            <a:r>
              <a:rPr sz="2800" spc="125" dirty="0">
                <a:solidFill>
                  <a:srgbClr val="2F2F2F"/>
                </a:solidFill>
                <a:latin typeface="Cambria" panose="02040503050406030204" pitchFamily="18" charset="0"/>
                <a:ea typeface="Cambria" panose="02040503050406030204" pitchFamily="18" charset="0"/>
                <a:cs typeface="Cambria"/>
              </a:rPr>
              <a:t> </a:t>
            </a:r>
            <a:r>
              <a:rPr sz="2800" spc="-10" dirty="0">
                <a:solidFill>
                  <a:srgbClr val="2D2D2D"/>
                </a:solidFill>
                <a:latin typeface="Cambria" panose="02040503050406030204" pitchFamily="18" charset="0"/>
                <a:ea typeface="Cambria" panose="02040503050406030204" pitchFamily="18" charset="0"/>
                <a:cs typeface="Cambria"/>
              </a:rPr>
              <a:t>mediación.</a:t>
            </a:r>
            <a:endParaRPr sz="2800" dirty="0">
              <a:latin typeface="Cambria" panose="02040503050406030204" pitchFamily="18" charset="0"/>
              <a:ea typeface="Cambria" panose="02040503050406030204" pitchFamily="18" charset="0"/>
              <a:cs typeface="Cambria"/>
            </a:endParaRPr>
          </a:p>
          <a:p>
            <a:pPr marL="592455" marR="165735" indent="-580390">
              <a:lnSpc>
                <a:spcPct val="103099"/>
              </a:lnSpc>
              <a:spcBef>
                <a:spcPts val="1390"/>
              </a:spcBef>
              <a:tabLst>
                <a:tab pos="594360" algn="l"/>
              </a:tabLst>
            </a:pPr>
            <a:r>
              <a:rPr sz="2800" spc="-50" dirty="0">
                <a:solidFill>
                  <a:srgbClr val="004882"/>
                </a:solidFill>
                <a:latin typeface="Cambria" panose="02040503050406030204" pitchFamily="18" charset="0"/>
                <a:ea typeface="Cambria" panose="02040503050406030204" pitchFamily="18" charset="0"/>
                <a:cs typeface="Calibri"/>
              </a:rPr>
              <a:t>@</a:t>
            </a:r>
            <a:r>
              <a:rPr sz="2800" dirty="0">
                <a:solidFill>
                  <a:srgbClr val="004882"/>
                </a:solidFill>
                <a:latin typeface="Cambria" panose="02040503050406030204" pitchFamily="18" charset="0"/>
                <a:ea typeface="Cambria" panose="02040503050406030204" pitchFamily="18" charset="0"/>
                <a:cs typeface="Calibri"/>
              </a:rPr>
              <a:t>		</a:t>
            </a:r>
            <a:r>
              <a:rPr lang="es-AR" sz="2800" dirty="0" smtClean="0">
                <a:solidFill>
                  <a:srgbClr val="282828"/>
                </a:solidFill>
                <a:latin typeface="Cambria" panose="02040503050406030204" pitchFamily="18" charset="0"/>
                <a:ea typeface="Cambria" panose="02040503050406030204" pitchFamily="18" charset="0"/>
                <a:cs typeface="Calibri"/>
              </a:rPr>
              <a:t>El s</a:t>
            </a:r>
            <a:r>
              <a:rPr sz="2800" dirty="0" err="1" smtClean="0">
                <a:solidFill>
                  <a:srgbClr val="282828"/>
                </a:solidFill>
                <a:latin typeface="Cambria" panose="02040503050406030204" pitchFamily="18" charset="0"/>
                <a:ea typeface="Cambria" panose="02040503050406030204" pitchFamily="18" charset="0"/>
                <a:cs typeface="Calibri"/>
              </a:rPr>
              <a:t>upuesto</a:t>
            </a:r>
            <a:r>
              <a:rPr sz="2800" spc="90" dirty="0" smtClean="0">
                <a:solidFill>
                  <a:srgbClr val="282828"/>
                </a:solidFill>
                <a:latin typeface="Cambria" panose="02040503050406030204" pitchFamily="18" charset="0"/>
                <a:ea typeface="Cambria" panose="02040503050406030204" pitchFamily="18" charset="0"/>
                <a:cs typeface="Calibri"/>
              </a:rPr>
              <a:t> </a:t>
            </a:r>
            <a:r>
              <a:rPr sz="2800" dirty="0">
                <a:solidFill>
                  <a:srgbClr val="262626"/>
                </a:solidFill>
                <a:latin typeface="Cambria" panose="02040503050406030204" pitchFamily="18" charset="0"/>
                <a:ea typeface="Cambria" panose="02040503050406030204" pitchFamily="18" charset="0"/>
                <a:cs typeface="Calibri"/>
              </a:rPr>
              <a:t>de</a:t>
            </a:r>
            <a:r>
              <a:rPr sz="2800" spc="30" dirty="0">
                <a:solidFill>
                  <a:srgbClr val="262626"/>
                </a:solidFill>
                <a:latin typeface="Cambria" panose="02040503050406030204" pitchFamily="18" charset="0"/>
                <a:ea typeface="Cambria" panose="02040503050406030204" pitchFamily="18" charset="0"/>
                <a:cs typeface="Calibri"/>
              </a:rPr>
              <a:t> </a:t>
            </a:r>
            <a:r>
              <a:rPr sz="2800" dirty="0">
                <a:solidFill>
                  <a:srgbClr val="2D2D2D"/>
                </a:solidFill>
                <a:latin typeface="Cambria" panose="02040503050406030204" pitchFamily="18" charset="0"/>
                <a:ea typeface="Cambria" panose="02040503050406030204" pitchFamily="18" charset="0"/>
                <a:cs typeface="Calibri"/>
              </a:rPr>
              <a:t>excepción</a:t>
            </a:r>
            <a:r>
              <a:rPr sz="2800" spc="95" dirty="0">
                <a:solidFill>
                  <a:srgbClr val="2D2D2D"/>
                </a:solidFill>
                <a:latin typeface="Cambria" panose="02040503050406030204" pitchFamily="18" charset="0"/>
                <a:ea typeface="Cambria" panose="02040503050406030204" pitchFamily="18" charset="0"/>
                <a:cs typeface="Calibri"/>
              </a:rPr>
              <a:t> </a:t>
            </a:r>
            <a:r>
              <a:rPr sz="2800" dirty="0">
                <a:solidFill>
                  <a:srgbClr val="313131"/>
                </a:solidFill>
                <a:latin typeface="Cambria" panose="02040503050406030204" pitchFamily="18" charset="0"/>
                <a:ea typeface="Cambria" panose="02040503050406030204" pitchFamily="18" charset="0"/>
                <a:cs typeface="Calibri"/>
              </a:rPr>
              <a:t>debe</a:t>
            </a:r>
            <a:r>
              <a:rPr sz="2800" spc="95" dirty="0">
                <a:solidFill>
                  <a:srgbClr val="313131"/>
                </a:solidFill>
                <a:latin typeface="Cambria" panose="02040503050406030204" pitchFamily="18" charset="0"/>
                <a:ea typeface="Cambria" panose="02040503050406030204" pitchFamily="18" charset="0"/>
                <a:cs typeface="Calibri"/>
              </a:rPr>
              <a:t> </a:t>
            </a:r>
            <a:r>
              <a:rPr sz="2800" dirty="0">
                <a:solidFill>
                  <a:srgbClr val="333333"/>
                </a:solidFill>
                <a:latin typeface="Cambria" panose="02040503050406030204" pitchFamily="18" charset="0"/>
                <a:ea typeface="Cambria" panose="02040503050406030204" pitchFamily="18" charset="0"/>
                <a:cs typeface="Calibri"/>
              </a:rPr>
              <a:t>surgir</a:t>
            </a:r>
            <a:r>
              <a:rPr sz="2800" spc="60" dirty="0">
                <a:solidFill>
                  <a:srgbClr val="333333"/>
                </a:solidFill>
                <a:latin typeface="Cambria" panose="02040503050406030204" pitchFamily="18" charset="0"/>
                <a:ea typeface="Cambria" panose="02040503050406030204" pitchFamily="18" charset="0"/>
                <a:cs typeface="Calibri"/>
              </a:rPr>
              <a:t> </a:t>
            </a:r>
            <a:r>
              <a:rPr sz="2800" spc="-55" dirty="0">
                <a:solidFill>
                  <a:srgbClr val="2D2D2D"/>
                </a:solidFill>
                <a:latin typeface="Cambria" panose="02040503050406030204" pitchFamily="18" charset="0"/>
                <a:ea typeface="Cambria" panose="02040503050406030204" pitchFamily="18" charset="0"/>
                <a:cs typeface="Calibri"/>
              </a:rPr>
              <a:t>palmario;</a:t>
            </a:r>
            <a:r>
              <a:rPr sz="2800" spc="85" dirty="0">
                <a:solidFill>
                  <a:srgbClr val="2D2D2D"/>
                </a:solidFill>
                <a:latin typeface="Cambria" panose="02040503050406030204" pitchFamily="18" charset="0"/>
                <a:ea typeface="Cambria" panose="02040503050406030204" pitchFamily="18" charset="0"/>
                <a:cs typeface="Calibri"/>
              </a:rPr>
              <a:t> </a:t>
            </a:r>
            <a:r>
              <a:rPr sz="2800" spc="-35" dirty="0">
                <a:solidFill>
                  <a:srgbClr val="333333"/>
                </a:solidFill>
                <a:latin typeface="Cambria" panose="02040503050406030204" pitchFamily="18" charset="0"/>
                <a:ea typeface="Cambria" panose="02040503050406030204" pitchFamily="18" charset="0"/>
                <a:cs typeface="Calibri"/>
              </a:rPr>
              <a:t>ante</a:t>
            </a:r>
            <a:r>
              <a:rPr sz="2800" dirty="0">
                <a:solidFill>
                  <a:srgbClr val="333333"/>
                </a:solidFill>
                <a:latin typeface="Cambria" panose="02040503050406030204" pitchFamily="18" charset="0"/>
                <a:ea typeface="Cambria" panose="02040503050406030204" pitchFamily="18" charset="0"/>
                <a:cs typeface="Calibri"/>
              </a:rPr>
              <a:t> </a:t>
            </a:r>
            <a:r>
              <a:rPr sz="2800" dirty="0">
                <a:solidFill>
                  <a:srgbClr val="363636"/>
                </a:solidFill>
                <a:latin typeface="Cambria" panose="02040503050406030204" pitchFamily="18" charset="0"/>
                <a:ea typeface="Cambria" panose="02040503050406030204" pitchFamily="18" charset="0"/>
                <a:cs typeface="Calibri"/>
              </a:rPr>
              <a:t>la</a:t>
            </a:r>
            <a:r>
              <a:rPr sz="2800" spc="-125" dirty="0">
                <a:solidFill>
                  <a:srgbClr val="363636"/>
                </a:solidFill>
                <a:latin typeface="Cambria" panose="02040503050406030204" pitchFamily="18" charset="0"/>
                <a:ea typeface="Cambria" panose="02040503050406030204" pitchFamily="18" charset="0"/>
                <a:cs typeface="Calibri"/>
              </a:rPr>
              <a:t> </a:t>
            </a:r>
            <a:r>
              <a:rPr sz="2800" spc="-20" dirty="0">
                <a:solidFill>
                  <a:srgbClr val="282828"/>
                </a:solidFill>
                <a:latin typeface="Cambria" panose="02040503050406030204" pitchFamily="18" charset="0"/>
                <a:ea typeface="Cambria" panose="02040503050406030204" pitchFamily="18" charset="0"/>
                <a:cs typeface="Calibri"/>
              </a:rPr>
              <a:t>duda </a:t>
            </a:r>
            <a:r>
              <a:rPr sz="2800" spc="65" dirty="0">
                <a:solidFill>
                  <a:srgbClr val="2D2D2D"/>
                </a:solidFill>
                <a:latin typeface="Cambria" panose="02040503050406030204" pitchFamily="18" charset="0"/>
                <a:ea typeface="Cambria" panose="02040503050406030204" pitchFamily="18" charset="0"/>
                <a:cs typeface="Calibri"/>
              </a:rPr>
              <a:t>se</a:t>
            </a:r>
            <a:r>
              <a:rPr sz="2800" spc="75" dirty="0">
                <a:solidFill>
                  <a:srgbClr val="2D2D2D"/>
                </a:solidFill>
                <a:latin typeface="Cambria" panose="02040503050406030204" pitchFamily="18" charset="0"/>
                <a:ea typeface="Cambria" panose="02040503050406030204" pitchFamily="18" charset="0"/>
                <a:cs typeface="Calibri"/>
              </a:rPr>
              <a:t> </a:t>
            </a:r>
            <a:r>
              <a:rPr sz="2800" dirty="0">
                <a:solidFill>
                  <a:srgbClr val="383838"/>
                </a:solidFill>
                <a:latin typeface="Cambria" panose="02040503050406030204" pitchFamily="18" charset="0"/>
                <a:ea typeface="Cambria" panose="02040503050406030204" pitchFamily="18" charset="0"/>
                <a:cs typeface="Calibri"/>
              </a:rPr>
              <a:t>aplica </a:t>
            </a:r>
            <a:r>
              <a:rPr sz="2800" spc="-45" dirty="0">
                <a:solidFill>
                  <a:srgbClr val="343434"/>
                </a:solidFill>
                <a:latin typeface="Cambria" panose="02040503050406030204" pitchFamily="18" charset="0"/>
                <a:ea typeface="Cambria" panose="02040503050406030204" pitchFamily="18" charset="0"/>
                <a:cs typeface="Calibri"/>
              </a:rPr>
              <a:t>el</a:t>
            </a:r>
            <a:r>
              <a:rPr sz="2800" spc="-75" dirty="0">
                <a:solidFill>
                  <a:srgbClr val="343434"/>
                </a:solidFill>
                <a:latin typeface="Cambria" panose="02040503050406030204" pitchFamily="18" charset="0"/>
                <a:ea typeface="Cambria" panose="02040503050406030204" pitchFamily="18" charset="0"/>
                <a:cs typeface="Calibri"/>
              </a:rPr>
              <a:t> </a:t>
            </a:r>
            <a:r>
              <a:rPr sz="2800" dirty="0">
                <a:solidFill>
                  <a:srgbClr val="313131"/>
                </a:solidFill>
                <a:latin typeface="Cambria" panose="02040503050406030204" pitchFamily="18" charset="0"/>
                <a:ea typeface="Cambria" panose="02040503050406030204" pitchFamily="18" charset="0"/>
                <a:cs typeface="Calibri"/>
              </a:rPr>
              <a:t>principio</a:t>
            </a:r>
            <a:r>
              <a:rPr sz="2800" spc="150" dirty="0">
                <a:solidFill>
                  <a:srgbClr val="313131"/>
                </a:solidFill>
                <a:latin typeface="Cambria" panose="02040503050406030204" pitchFamily="18" charset="0"/>
                <a:ea typeface="Cambria" panose="02040503050406030204" pitchFamily="18" charset="0"/>
                <a:cs typeface="Calibri"/>
              </a:rPr>
              <a:t> </a:t>
            </a:r>
            <a:r>
              <a:rPr sz="2800" spc="-10" dirty="0">
                <a:solidFill>
                  <a:srgbClr val="2F2F2F"/>
                </a:solidFill>
                <a:latin typeface="Cambria" panose="02040503050406030204" pitchFamily="18" charset="0"/>
                <a:ea typeface="Cambria" panose="02040503050406030204" pitchFamily="18" charset="0"/>
                <a:cs typeface="Calibri"/>
              </a:rPr>
              <a:t>general.</a:t>
            </a:r>
            <a:endParaRPr sz="2800" dirty="0">
              <a:latin typeface="Cambria" panose="02040503050406030204" pitchFamily="18" charset="0"/>
              <a:ea typeface="Cambria" panose="02040503050406030204" pitchFamily="18" charset="0"/>
              <a:cs typeface="Calibri"/>
            </a:endParaRPr>
          </a:p>
          <a:p>
            <a:pPr marL="19050">
              <a:lnSpc>
                <a:spcPct val="100000"/>
              </a:lnSpc>
              <a:spcBef>
                <a:spcPts val="1610"/>
              </a:spcBef>
              <a:tabLst>
                <a:tab pos="594995" algn="l"/>
              </a:tabLst>
            </a:pPr>
            <a:r>
              <a:rPr sz="2800" spc="-50" dirty="0">
                <a:solidFill>
                  <a:srgbClr val="004F87"/>
                </a:solidFill>
                <a:latin typeface="Cambria" panose="02040503050406030204" pitchFamily="18" charset="0"/>
                <a:ea typeface="Cambria" panose="02040503050406030204" pitchFamily="18" charset="0"/>
                <a:cs typeface="Cambria"/>
              </a:rPr>
              <a:t>@</a:t>
            </a:r>
            <a:r>
              <a:rPr sz="2800" dirty="0">
                <a:solidFill>
                  <a:srgbClr val="004F87"/>
                </a:solidFill>
                <a:latin typeface="Cambria" panose="02040503050406030204" pitchFamily="18" charset="0"/>
                <a:ea typeface="Cambria" panose="02040503050406030204" pitchFamily="18" charset="0"/>
                <a:cs typeface="Cambria"/>
              </a:rPr>
              <a:t>	</a:t>
            </a:r>
            <a:r>
              <a:rPr lang="es-AR" sz="2800" dirty="0" smtClean="0">
                <a:solidFill>
                  <a:schemeClr val="tx1"/>
                </a:solidFill>
                <a:latin typeface="Cambria" panose="02040503050406030204" pitchFamily="18" charset="0"/>
                <a:ea typeface="Cambria" panose="02040503050406030204" pitchFamily="18" charset="0"/>
                <a:cs typeface="Cambria"/>
              </a:rPr>
              <a:t>Es fundamental que no se haya provocado la necesidad de iniciar el juicio , o que se pueda </a:t>
            </a:r>
            <a:r>
              <a:rPr lang="es-AR" sz="2800" dirty="0" err="1" smtClean="0">
                <a:solidFill>
                  <a:schemeClr val="tx1"/>
                </a:solidFill>
                <a:latin typeface="Cambria" panose="02040503050406030204" pitchFamily="18" charset="0"/>
                <a:ea typeface="Cambria" panose="02040503050406030204" pitchFamily="18" charset="0"/>
                <a:cs typeface="Cambria"/>
              </a:rPr>
              <a:t>concluír</a:t>
            </a:r>
            <a:r>
              <a:rPr lang="es-AR" sz="2800" dirty="0" smtClean="0">
                <a:solidFill>
                  <a:schemeClr val="tx1"/>
                </a:solidFill>
                <a:latin typeface="Cambria" panose="02040503050406030204" pitchFamily="18" charset="0"/>
                <a:ea typeface="Cambria" panose="02040503050406030204" pitchFamily="18" charset="0"/>
                <a:cs typeface="Cambria"/>
              </a:rPr>
              <a:t> el mismo una vez trabada la </a:t>
            </a:r>
            <a:r>
              <a:rPr lang="es-AR" sz="2800" dirty="0" err="1" smtClean="0">
                <a:solidFill>
                  <a:schemeClr val="tx1"/>
                </a:solidFill>
                <a:latin typeface="Cambria" panose="02040503050406030204" pitchFamily="18" charset="0"/>
                <a:ea typeface="Cambria" panose="02040503050406030204" pitchFamily="18" charset="0"/>
                <a:cs typeface="Cambria"/>
              </a:rPr>
              <a:t>litis</a:t>
            </a:r>
            <a:r>
              <a:rPr lang="es-AR" sz="2800" dirty="0" smtClean="0">
                <a:solidFill>
                  <a:schemeClr val="tx1"/>
                </a:solidFill>
                <a:latin typeface="Cambria" panose="02040503050406030204" pitchFamily="18" charset="0"/>
                <a:ea typeface="Cambria" panose="02040503050406030204" pitchFamily="18" charset="0"/>
                <a:cs typeface="Cambria"/>
              </a:rPr>
              <a:t> sin abrir la etapa probatoria. </a:t>
            </a:r>
            <a:r>
              <a:rPr sz="2800" spc="50" dirty="0" smtClean="0">
                <a:solidFill>
                  <a:schemeClr val="tx1"/>
                </a:solidFill>
                <a:latin typeface="Cambria" panose="02040503050406030204" pitchFamily="18" charset="0"/>
                <a:ea typeface="Cambria" panose="02040503050406030204" pitchFamily="18" charset="0"/>
                <a:cs typeface="Cambria"/>
              </a:rPr>
              <a:t>.</a:t>
            </a:r>
            <a:endParaRPr sz="2800" dirty="0">
              <a:solidFill>
                <a:schemeClr val="tx1"/>
              </a:solidFill>
              <a:latin typeface="Cambria" panose="02040503050406030204" pitchFamily="18" charset="0"/>
              <a:ea typeface="Cambria" panose="02040503050406030204" pitchFamily="18" charset="0"/>
              <a:cs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2379" y="6111875"/>
            <a:ext cx="18219340" cy="394017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5" name="object 5"/>
          <p:cNvSpPr txBox="1"/>
          <p:nvPr/>
        </p:nvSpPr>
        <p:spPr>
          <a:xfrm>
            <a:off x="910368" y="2832764"/>
            <a:ext cx="17098645" cy="2495683"/>
          </a:xfrm>
          <a:prstGeom prst="rect">
            <a:avLst/>
          </a:prstGeom>
        </p:spPr>
        <p:txBody>
          <a:bodyPr vert="horz" wrap="square" lIns="0" tIns="12065" rIns="0" bIns="0" rtlCol="0">
            <a:spAutoFit/>
          </a:bodyPr>
          <a:lstStyle/>
          <a:p>
            <a:pPr marL="572770" marR="139065" indent="-551180" algn="just">
              <a:lnSpc>
                <a:spcPct val="109100"/>
              </a:lnSpc>
              <a:spcBef>
                <a:spcPts val="95"/>
              </a:spcBef>
              <a:tabLst>
                <a:tab pos="577215" algn="l"/>
              </a:tabLst>
            </a:pPr>
            <a:r>
              <a:rPr lang="es-AR" sz="2550" spc="-50" dirty="0">
                <a:solidFill>
                  <a:srgbClr val="004879"/>
                </a:solidFill>
                <a:latin typeface="Calibri"/>
                <a:cs typeface="Calibri"/>
              </a:rPr>
              <a:t>-</a:t>
            </a:r>
            <a:r>
              <a:rPr sz="2550" dirty="0">
                <a:solidFill>
                  <a:srgbClr val="004879"/>
                </a:solidFill>
                <a:latin typeface="Calibri"/>
                <a:cs typeface="Calibri"/>
              </a:rPr>
              <a:t>	</a:t>
            </a:r>
            <a:r>
              <a:rPr sz="2800" dirty="0">
                <a:solidFill>
                  <a:srgbClr val="004879"/>
                </a:solidFill>
                <a:latin typeface="Calibri"/>
                <a:cs typeface="Calibri"/>
              </a:rPr>
              <a:t>	</a:t>
            </a:r>
            <a:r>
              <a:rPr sz="2800" dirty="0">
                <a:solidFill>
                  <a:srgbClr val="333333"/>
                </a:solidFill>
                <a:latin typeface="Calibri"/>
                <a:cs typeface="Calibri"/>
              </a:rPr>
              <a:t>Desarrollo</a:t>
            </a:r>
            <a:r>
              <a:rPr sz="2800" spc="245" dirty="0">
                <a:solidFill>
                  <a:srgbClr val="333333"/>
                </a:solidFill>
                <a:latin typeface="Calibri"/>
                <a:cs typeface="Calibri"/>
              </a:rPr>
              <a:t> </a:t>
            </a:r>
            <a:r>
              <a:rPr sz="2800" spc="85" dirty="0">
                <a:solidFill>
                  <a:srgbClr val="313131"/>
                </a:solidFill>
                <a:latin typeface="Calibri"/>
                <a:cs typeface="Calibri"/>
              </a:rPr>
              <a:t>de</a:t>
            </a:r>
            <a:r>
              <a:rPr sz="2800" spc="60" dirty="0">
                <a:solidFill>
                  <a:srgbClr val="313131"/>
                </a:solidFill>
                <a:latin typeface="Calibri"/>
                <a:cs typeface="Calibri"/>
              </a:rPr>
              <a:t> </a:t>
            </a:r>
            <a:r>
              <a:rPr sz="2800" spc="60" dirty="0">
                <a:solidFill>
                  <a:srgbClr val="2F2F2F"/>
                </a:solidFill>
                <a:latin typeface="Calibri"/>
                <a:cs typeface="Calibri"/>
              </a:rPr>
              <a:t>un</a:t>
            </a:r>
            <a:r>
              <a:rPr sz="2800" dirty="0">
                <a:solidFill>
                  <a:srgbClr val="2F2F2F"/>
                </a:solidFill>
                <a:latin typeface="Calibri"/>
                <a:cs typeface="Calibri"/>
              </a:rPr>
              <a:t> </a:t>
            </a:r>
            <a:r>
              <a:rPr sz="2800" spc="90" dirty="0">
                <a:solidFill>
                  <a:srgbClr val="313131"/>
                </a:solidFill>
                <a:latin typeface="Calibri"/>
                <a:cs typeface="Calibri"/>
              </a:rPr>
              <a:t>proceso</a:t>
            </a:r>
            <a:r>
              <a:rPr sz="2800" spc="215" dirty="0">
                <a:solidFill>
                  <a:srgbClr val="313131"/>
                </a:solidFill>
                <a:latin typeface="Calibri"/>
                <a:cs typeface="Calibri"/>
              </a:rPr>
              <a:t> </a:t>
            </a:r>
            <a:r>
              <a:rPr sz="2800" dirty="0">
                <a:solidFill>
                  <a:srgbClr val="383838"/>
                </a:solidFill>
                <a:latin typeface="Calibri"/>
                <a:cs typeface="Calibri"/>
              </a:rPr>
              <a:t>en</a:t>
            </a:r>
            <a:r>
              <a:rPr sz="2800" spc="85" dirty="0">
                <a:solidFill>
                  <a:srgbClr val="383838"/>
                </a:solidFill>
                <a:latin typeface="Calibri"/>
                <a:cs typeface="Calibri"/>
              </a:rPr>
              <a:t> </a:t>
            </a:r>
            <a:r>
              <a:rPr sz="2800" dirty="0">
                <a:solidFill>
                  <a:srgbClr val="363636"/>
                </a:solidFill>
                <a:latin typeface="Calibri"/>
                <a:cs typeface="Calibri"/>
              </a:rPr>
              <a:t>el</a:t>
            </a:r>
            <a:r>
              <a:rPr sz="2800" spc="80" dirty="0">
                <a:solidFill>
                  <a:srgbClr val="363636"/>
                </a:solidFill>
                <a:latin typeface="Calibri"/>
                <a:cs typeface="Calibri"/>
              </a:rPr>
              <a:t> </a:t>
            </a:r>
            <a:r>
              <a:rPr sz="2800" dirty="0">
                <a:solidFill>
                  <a:srgbClr val="343434"/>
                </a:solidFill>
                <a:latin typeface="Calibri"/>
                <a:cs typeface="Calibri"/>
              </a:rPr>
              <a:t>cual</a:t>
            </a:r>
            <a:r>
              <a:rPr sz="2800" spc="140" dirty="0">
                <a:solidFill>
                  <a:srgbClr val="343434"/>
                </a:solidFill>
                <a:latin typeface="Calibri"/>
                <a:cs typeface="Calibri"/>
              </a:rPr>
              <a:t> </a:t>
            </a:r>
            <a:r>
              <a:rPr sz="2800" dirty="0">
                <a:solidFill>
                  <a:srgbClr val="333333"/>
                </a:solidFill>
                <a:latin typeface="Calibri"/>
                <a:cs typeface="Calibri"/>
              </a:rPr>
              <a:t>se</a:t>
            </a:r>
            <a:r>
              <a:rPr sz="2800" spc="325" dirty="0">
                <a:solidFill>
                  <a:srgbClr val="333333"/>
                </a:solidFill>
                <a:latin typeface="Calibri"/>
                <a:cs typeface="Calibri"/>
              </a:rPr>
              <a:t> </a:t>
            </a:r>
            <a:r>
              <a:rPr sz="2800" dirty="0">
                <a:solidFill>
                  <a:srgbClr val="2B2B2B"/>
                </a:solidFill>
                <a:latin typeface="Calibri"/>
                <a:cs typeface="Calibri"/>
              </a:rPr>
              <a:t>garanticen</a:t>
            </a:r>
            <a:r>
              <a:rPr sz="2800" spc="315" dirty="0">
                <a:solidFill>
                  <a:srgbClr val="2B2B2B"/>
                </a:solidFill>
                <a:latin typeface="Calibri"/>
                <a:cs typeface="Calibri"/>
              </a:rPr>
              <a:t> </a:t>
            </a:r>
            <a:r>
              <a:rPr sz="2800" dirty="0">
                <a:solidFill>
                  <a:srgbClr val="333333"/>
                </a:solidFill>
                <a:latin typeface="Calibri"/>
                <a:cs typeface="Calibri"/>
              </a:rPr>
              <a:t>los</a:t>
            </a:r>
            <a:r>
              <a:rPr sz="2800" spc="270" dirty="0">
                <a:solidFill>
                  <a:srgbClr val="333333"/>
                </a:solidFill>
                <a:latin typeface="Calibri"/>
                <a:cs typeface="Calibri"/>
              </a:rPr>
              <a:t> </a:t>
            </a:r>
            <a:r>
              <a:rPr sz="2800" spc="55" dirty="0">
                <a:solidFill>
                  <a:srgbClr val="2F2F2F"/>
                </a:solidFill>
                <a:latin typeface="Calibri"/>
                <a:cs typeface="Calibri"/>
              </a:rPr>
              <a:t>derechos</a:t>
            </a:r>
            <a:r>
              <a:rPr sz="2800" spc="425" dirty="0">
                <a:solidFill>
                  <a:srgbClr val="2F2F2F"/>
                </a:solidFill>
                <a:latin typeface="Calibri"/>
                <a:cs typeface="Calibri"/>
              </a:rPr>
              <a:t> </a:t>
            </a:r>
            <a:r>
              <a:rPr sz="2800" spc="85" dirty="0">
                <a:solidFill>
                  <a:srgbClr val="383838"/>
                </a:solidFill>
                <a:latin typeface="Calibri"/>
                <a:cs typeface="Calibri"/>
              </a:rPr>
              <a:t>de</a:t>
            </a:r>
            <a:r>
              <a:rPr sz="2800" spc="160" dirty="0">
                <a:solidFill>
                  <a:srgbClr val="383838"/>
                </a:solidFill>
                <a:latin typeface="Calibri"/>
                <a:cs typeface="Calibri"/>
              </a:rPr>
              <a:t> </a:t>
            </a:r>
            <a:r>
              <a:rPr sz="2800" dirty="0">
                <a:solidFill>
                  <a:srgbClr val="333333"/>
                </a:solidFill>
                <a:latin typeface="Calibri"/>
                <a:cs typeface="Calibri"/>
              </a:rPr>
              <a:t>todas</a:t>
            </a:r>
            <a:r>
              <a:rPr sz="2800" spc="225" dirty="0">
                <a:solidFill>
                  <a:srgbClr val="333333"/>
                </a:solidFill>
                <a:latin typeface="Calibri"/>
                <a:cs typeface="Calibri"/>
              </a:rPr>
              <a:t> </a:t>
            </a:r>
            <a:r>
              <a:rPr sz="2800" dirty="0">
                <a:solidFill>
                  <a:srgbClr val="41566E"/>
                </a:solidFill>
                <a:latin typeface="Calibri"/>
                <a:cs typeface="Calibri"/>
              </a:rPr>
              <a:t>las</a:t>
            </a:r>
            <a:r>
              <a:rPr sz="2800" spc="165" dirty="0">
                <a:solidFill>
                  <a:srgbClr val="41566E"/>
                </a:solidFill>
                <a:latin typeface="Calibri"/>
                <a:cs typeface="Calibri"/>
              </a:rPr>
              <a:t> </a:t>
            </a:r>
            <a:r>
              <a:rPr sz="2800" spc="50" dirty="0">
                <a:solidFill>
                  <a:srgbClr val="2F2F2F"/>
                </a:solidFill>
                <a:latin typeface="Calibri"/>
                <a:cs typeface="Calibri"/>
              </a:rPr>
              <a:t>partes</a:t>
            </a:r>
            <a:r>
              <a:rPr sz="2800" spc="300" dirty="0">
                <a:solidFill>
                  <a:srgbClr val="2F2F2F"/>
                </a:solidFill>
                <a:latin typeface="Calibri"/>
                <a:cs typeface="Calibri"/>
              </a:rPr>
              <a:t> </a:t>
            </a:r>
            <a:r>
              <a:rPr sz="2800" dirty="0">
                <a:solidFill>
                  <a:srgbClr val="2D2D2D"/>
                </a:solidFill>
                <a:latin typeface="Calibri"/>
                <a:cs typeface="Calibri"/>
              </a:rPr>
              <a:t>involucradas,</a:t>
            </a:r>
            <a:r>
              <a:rPr sz="2800" spc="280" dirty="0">
                <a:solidFill>
                  <a:srgbClr val="2D2D2D"/>
                </a:solidFill>
                <a:latin typeface="Calibri"/>
                <a:cs typeface="Calibri"/>
              </a:rPr>
              <a:t> </a:t>
            </a:r>
            <a:r>
              <a:rPr sz="2800" spc="90" dirty="0">
                <a:solidFill>
                  <a:srgbClr val="2A4259"/>
                </a:solidFill>
                <a:latin typeface="Calibri"/>
                <a:cs typeface="Calibri"/>
              </a:rPr>
              <a:t>y</a:t>
            </a:r>
            <a:r>
              <a:rPr sz="2800" spc="215" dirty="0">
                <a:solidFill>
                  <a:srgbClr val="2A4259"/>
                </a:solidFill>
                <a:latin typeface="Calibri"/>
                <a:cs typeface="Calibri"/>
              </a:rPr>
              <a:t> </a:t>
            </a:r>
            <a:r>
              <a:rPr sz="2800" spc="60" dirty="0">
                <a:solidFill>
                  <a:srgbClr val="383838"/>
                </a:solidFill>
                <a:latin typeface="Calibri"/>
                <a:cs typeface="Calibri"/>
              </a:rPr>
              <a:t>que</a:t>
            </a:r>
            <a:r>
              <a:rPr sz="2800" spc="180" dirty="0">
                <a:solidFill>
                  <a:srgbClr val="383838"/>
                </a:solidFill>
                <a:latin typeface="Calibri"/>
                <a:cs typeface="Calibri"/>
              </a:rPr>
              <a:t> </a:t>
            </a:r>
            <a:r>
              <a:rPr sz="2800" dirty="0">
                <a:solidFill>
                  <a:srgbClr val="363636"/>
                </a:solidFill>
                <a:latin typeface="Calibri"/>
                <a:cs typeface="Calibri"/>
              </a:rPr>
              <a:t>culmine</a:t>
            </a:r>
            <a:r>
              <a:rPr sz="2800" spc="315" dirty="0">
                <a:solidFill>
                  <a:srgbClr val="363636"/>
                </a:solidFill>
                <a:latin typeface="Calibri"/>
                <a:cs typeface="Calibri"/>
              </a:rPr>
              <a:t> </a:t>
            </a:r>
            <a:r>
              <a:rPr sz="2800" spc="105" dirty="0">
                <a:solidFill>
                  <a:srgbClr val="363636"/>
                </a:solidFill>
                <a:latin typeface="Calibri"/>
                <a:cs typeface="Calibri"/>
              </a:rPr>
              <a:t>con</a:t>
            </a:r>
            <a:r>
              <a:rPr sz="2800" dirty="0">
                <a:solidFill>
                  <a:srgbClr val="363636"/>
                </a:solidFill>
                <a:latin typeface="Calibri"/>
                <a:cs typeface="Calibri"/>
              </a:rPr>
              <a:t> </a:t>
            </a:r>
            <a:r>
              <a:rPr sz="2800" spc="35" dirty="0">
                <a:solidFill>
                  <a:srgbClr val="383838"/>
                </a:solidFill>
                <a:latin typeface="Calibri"/>
                <a:cs typeface="Calibri"/>
              </a:rPr>
              <a:t>un </a:t>
            </a:r>
            <a:r>
              <a:rPr sz="2800" spc="55" dirty="0">
                <a:solidFill>
                  <a:srgbClr val="2D2D2D"/>
                </a:solidFill>
                <a:latin typeface="Calibri"/>
                <a:cs typeface="Calibri"/>
              </a:rPr>
              <a:t>pronunciamiento</a:t>
            </a:r>
            <a:r>
              <a:rPr sz="2800" spc="-90" dirty="0">
                <a:solidFill>
                  <a:srgbClr val="2D2D2D"/>
                </a:solidFill>
                <a:latin typeface="Calibri"/>
                <a:cs typeface="Calibri"/>
              </a:rPr>
              <a:t> </a:t>
            </a:r>
            <a:r>
              <a:rPr sz="2800" spc="50" dirty="0">
                <a:solidFill>
                  <a:srgbClr val="313131"/>
                </a:solidFill>
                <a:latin typeface="Calibri"/>
                <a:cs typeface="Calibri"/>
              </a:rPr>
              <a:t>rápido</a:t>
            </a:r>
            <a:r>
              <a:rPr sz="2800" spc="130" dirty="0">
                <a:solidFill>
                  <a:srgbClr val="313131"/>
                </a:solidFill>
                <a:latin typeface="Calibri"/>
                <a:cs typeface="Calibri"/>
              </a:rPr>
              <a:t> </a:t>
            </a:r>
            <a:r>
              <a:rPr sz="2800" spc="90" dirty="0">
                <a:solidFill>
                  <a:srgbClr val="313131"/>
                </a:solidFill>
                <a:latin typeface="Calibri"/>
                <a:cs typeface="Calibri"/>
              </a:rPr>
              <a:t>y</a:t>
            </a:r>
            <a:r>
              <a:rPr sz="2800" spc="45" dirty="0">
                <a:solidFill>
                  <a:srgbClr val="313131"/>
                </a:solidFill>
                <a:latin typeface="Calibri"/>
                <a:cs typeface="Calibri"/>
              </a:rPr>
              <a:t> </a:t>
            </a:r>
            <a:r>
              <a:rPr sz="2800" spc="-10" dirty="0">
                <a:solidFill>
                  <a:srgbClr val="363636"/>
                </a:solidFill>
                <a:latin typeface="Calibri"/>
                <a:cs typeface="Calibri"/>
              </a:rPr>
              <a:t>Útil.</a:t>
            </a:r>
            <a:endParaRPr sz="2800" dirty="0">
              <a:latin typeface="Calibri"/>
              <a:cs typeface="Calibri"/>
            </a:endParaRPr>
          </a:p>
          <a:p>
            <a:pPr marL="582295" marR="5080" indent="-570230" algn="just">
              <a:lnSpc>
                <a:spcPct val="105100"/>
              </a:lnSpc>
              <a:spcBef>
                <a:spcPts val="1605"/>
              </a:spcBef>
              <a:tabLst>
                <a:tab pos="577215" algn="l"/>
              </a:tabLst>
            </a:pPr>
            <a:r>
              <a:rPr lang="es-AR" sz="2800" dirty="0" smtClean="0">
                <a:solidFill>
                  <a:srgbClr val="004F87"/>
                </a:solidFill>
                <a:latin typeface="Calibri"/>
                <a:cs typeface="Calibri"/>
              </a:rPr>
              <a:t>-</a:t>
            </a:r>
            <a:r>
              <a:rPr sz="2800" dirty="0">
                <a:solidFill>
                  <a:srgbClr val="004F87"/>
                </a:solidFill>
                <a:latin typeface="Calibri"/>
                <a:cs typeface="Calibri"/>
              </a:rPr>
              <a:t>	</a:t>
            </a:r>
            <a:r>
              <a:rPr sz="2800" dirty="0">
                <a:solidFill>
                  <a:srgbClr val="343434"/>
                </a:solidFill>
                <a:latin typeface="Calibri"/>
                <a:cs typeface="Calibri"/>
              </a:rPr>
              <a:t>Medidas</a:t>
            </a:r>
            <a:r>
              <a:rPr sz="2800" spc="355" dirty="0">
                <a:solidFill>
                  <a:srgbClr val="343434"/>
                </a:solidFill>
                <a:latin typeface="Calibri"/>
                <a:cs typeface="Calibri"/>
              </a:rPr>
              <a:t> </a:t>
            </a:r>
            <a:r>
              <a:rPr sz="2800" dirty="0">
                <a:solidFill>
                  <a:srgbClr val="363636"/>
                </a:solidFill>
                <a:latin typeface="Calibri"/>
                <a:cs typeface="Calibri"/>
              </a:rPr>
              <a:t>o</a:t>
            </a:r>
            <a:r>
              <a:rPr sz="2800" spc="-20" dirty="0">
                <a:solidFill>
                  <a:srgbClr val="363636"/>
                </a:solidFill>
                <a:latin typeface="Calibri"/>
                <a:cs typeface="Calibri"/>
              </a:rPr>
              <a:t> </a:t>
            </a:r>
            <a:r>
              <a:rPr sz="2800" spc="85" dirty="0">
                <a:solidFill>
                  <a:srgbClr val="313131"/>
                </a:solidFill>
                <a:latin typeface="Calibri"/>
                <a:cs typeface="Calibri"/>
              </a:rPr>
              <a:t>prácticas</a:t>
            </a:r>
            <a:r>
              <a:rPr sz="2800" spc="270" dirty="0">
                <a:solidFill>
                  <a:srgbClr val="313131"/>
                </a:solidFill>
                <a:latin typeface="Calibri"/>
                <a:cs typeface="Calibri"/>
              </a:rPr>
              <a:t> </a:t>
            </a:r>
            <a:r>
              <a:rPr sz="2800" spc="70" dirty="0">
                <a:solidFill>
                  <a:srgbClr val="3B3B3B"/>
                </a:solidFill>
                <a:latin typeface="Calibri"/>
                <a:cs typeface="Calibri"/>
              </a:rPr>
              <a:t>para</a:t>
            </a:r>
            <a:r>
              <a:rPr sz="2800" spc="35" dirty="0">
                <a:solidFill>
                  <a:srgbClr val="3B3B3B"/>
                </a:solidFill>
                <a:latin typeface="Calibri"/>
                <a:cs typeface="Calibri"/>
              </a:rPr>
              <a:t> </a:t>
            </a:r>
            <a:r>
              <a:rPr sz="2800" dirty="0">
                <a:solidFill>
                  <a:srgbClr val="313131"/>
                </a:solidFill>
                <a:latin typeface="Calibri"/>
                <a:cs typeface="Calibri"/>
              </a:rPr>
              <a:t>asegurar</a:t>
            </a:r>
            <a:r>
              <a:rPr sz="2800" spc="355" dirty="0">
                <a:solidFill>
                  <a:srgbClr val="313131"/>
                </a:solidFill>
                <a:latin typeface="Calibri"/>
                <a:cs typeface="Calibri"/>
              </a:rPr>
              <a:t> </a:t>
            </a:r>
            <a:r>
              <a:rPr sz="2800" dirty="0">
                <a:solidFill>
                  <a:srgbClr val="383838"/>
                </a:solidFill>
                <a:latin typeface="Calibri"/>
                <a:cs typeface="Calibri"/>
              </a:rPr>
              <a:t>el</a:t>
            </a:r>
            <a:r>
              <a:rPr sz="2800" spc="65" dirty="0">
                <a:solidFill>
                  <a:srgbClr val="383838"/>
                </a:solidFill>
                <a:latin typeface="Calibri"/>
                <a:cs typeface="Calibri"/>
              </a:rPr>
              <a:t> </a:t>
            </a:r>
            <a:r>
              <a:rPr sz="2800" dirty="0">
                <a:solidFill>
                  <a:srgbClr val="2D2D2D"/>
                </a:solidFill>
                <a:latin typeface="Calibri"/>
                <a:cs typeface="Calibri"/>
              </a:rPr>
              <a:t>cumplimiento</a:t>
            </a:r>
            <a:r>
              <a:rPr sz="2800" spc="375" dirty="0">
                <a:solidFill>
                  <a:srgbClr val="2D2D2D"/>
                </a:solidFill>
                <a:latin typeface="Calibri"/>
                <a:cs typeface="Calibri"/>
              </a:rPr>
              <a:t> </a:t>
            </a:r>
            <a:r>
              <a:rPr sz="2800" spc="85" dirty="0">
                <a:solidFill>
                  <a:srgbClr val="363636"/>
                </a:solidFill>
                <a:latin typeface="Calibri"/>
                <a:cs typeface="Calibri"/>
              </a:rPr>
              <a:t>de</a:t>
            </a:r>
            <a:r>
              <a:rPr sz="2800" spc="45" dirty="0">
                <a:solidFill>
                  <a:srgbClr val="363636"/>
                </a:solidFill>
                <a:latin typeface="Calibri"/>
                <a:cs typeface="Calibri"/>
              </a:rPr>
              <a:t> </a:t>
            </a:r>
            <a:r>
              <a:rPr sz="2800" dirty="0">
                <a:solidFill>
                  <a:srgbClr val="3F3F3F"/>
                </a:solidFill>
                <a:latin typeface="Calibri"/>
                <a:cs typeface="Calibri"/>
              </a:rPr>
              <a:t>la</a:t>
            </a:r>
            <a:r>
              <a:rPr sz="2800" spc="-15" dirty="0">
                <a:solidFill>
                  <a:srgbClr val="3F3F3F"/>
                </a:solidFill>
                <a:latin typeface="Calibri"/>
                <a:cs typeface="Calibri"/>
              </a:rPr>
              <a:t> </a:t>
            </a:r>
            <a:r>
              <a:rPr sz="2800" spc="70" dirty="0">
                <a:solidFill>
                  <a:srgbClr val="2D2D2D"/>
                </a:solidFill>
                <a:latin typeface="Calibri"/>
                <a:cs typeface="Calibri"/>
              </a:rPr>
              <a:t>cuota</a:t>
            </a:r>
            <a:r>
              <a:rPr sz="2800" spc="85" dirty="0">
                <a:solidFill>
                  <a:srgbClr val="2D2D2D"/>
                </a:solidFill>
                <a:latin typeface="Calibri"/>
                <a:cs typeface="Calibri"/>
              </a:rPr>
              <a:t> </a:t>
            </a:r>
            <a:r>
              <a:rPr sz="2800" spc="-10" dirty="0">
                <a:solidFill>
                  <a:srgbClr val="343434"/>
                </a:solidFill>
                <a:latin typeface="Calibri"/>
                <a:cs typeface="Calibri"/>
              </a:rPr>
              <a:t>alimentaria:</a:t>
            </a:r>
            <a:r>
              <a:rPr sz="2800" spc="245" dirty="0">
                <a:solidFill>
                  <a:srgbClr val="343434"/>
                </a:solidFill>
                <a:latin typeface="Calibri"/>
                <a:cs typeface="Calibri"/>
              </a:rPr>
              <a:t> </a:t>
            </a:r>
            <a:r>
              <a:rPr sz="2800" spc="85" dirty="0">
                <a:solidFill>
                  <a:srgbClr val="363636"/>
                </a:solidFill>
                <a:latin typeface="Calibri"/>
                <a:cs typeface="Calibri"/>
              </a:rPr>
              <a:t>deben</a:t>
            </a:r>
            <a:r>
              <a:rPr sz="2800" spc="150" dirty="0">
                <a:solidFill>
                  <a:srgbClr val="363636"/>
                </a:solidFill>
                <a:latin typeface="Calibri"/>
                <a:cs typeface="Calibri"/>
              </a:rPr>
              <a:t> </a:t>
            </a:r>
            <a:r>
              <a:rPr sz="2800" dirty="0">
                <a:solidFill>
                  <a:srgbClr val="363636"/>
                </a:solidFill>
                <a:latin typeface="Calibri"/>
                <a:cs typeface="Calibri"/>
              </a:rPr>
              <a:t>tenerse</a:t>
            </a:r>
            <a:r>
              <a:rPr sz="2800" spc="229" dirty="0">
                <a:solidFill>
                  <a:srgbClr val="363636"/>
                </a:solidFill>
                <a:latin typeface="Calibri"/>
                <a:cs typeface="Calibri"/>
              </a:rPr>
              <a:t> </a:t>
            </a:r>
            <a:r>
              <a:rPr sz="2800" spc="50" dirty="0">
                <a:solidFill>
                  <a:srgbClr val="363636"/>
                </a:solidFill>
                <a:latin typeface="Calibri"/>
                <a:cs typeface="Calibri"/>
              </a:rPr>
              <a:t>presente</a:t>
            </a:r>
            <a:r>
              <a:rPr sz="2800" spc="300" dirty="0">
                <a:solidFill>
                  <a:srgbClr val="363636"/>
                </a:solidFill>
                <a:latin typeface="Calibri"/>
                <a:cs typeface="Calibri"/>
              </a:rPr>
              <a:t> </a:t>
            </a:r>
            <a:r>
              <a:rPr sz="2800" spc="105" dirty="0">
                <a:solidFill>
                  <a:srgbClr val="343434"/>
                </a:solidFill>
                <a:latin typeface="Calibri"/>
                <a:cs typeface="Calibri"/>
              </a:rPr>
              <a:t>desde</a:t>
            </a:r>
            <a:r>
              <a:rPr sz="2800" spc="200" dirty="0">
                <a:solidFill>
                  <a:srgbClr val="343434"/>
                </a:solidFill>
                <a:latin typeface="Calibri"/>
                <a:cs typeface="Calibri"/>
              </a:rPr>
              <a:t> </a:t>
            </a:r>
            <a:r>
              <a:rPr sz="2800" dirty="0">
                <a:solidFill>
                  <a:srgbClr val="363636"/>
                </a:solidFill>
                <a:latin typeface="Calibri"/>
                <a:cs typeface="Calibri"/>
              </a:rPr>
              <a:t>el</a:t>
            </a:r>
            <a:r>
              <a:rPr sz="2800" spc="-25" dirty="0">
                <a:solidFill>
                  <a:srgbClr val="363636"/>
                </a:solidFill>
                <a:latin typeface="Calibri"/>
                <a:cs typeface="Calibri"/>
              </a:rPr>
              <a:t> </a:t>
            </a:r>
            <a:r>
              <a:rPr sz="2800" spc="-10" dirty="0">
                <a:solidFill>
                  <a:srgbClr val="343434"/>
                </a:solidFill>
                <a:latin typeface="Calibri"/>
                <a:cs typeface="Calibri"/>
              </a:rPr>
              <a:t>momento </a:t>
            </a:r>
            <a:r>
              <a:rPr sz="2800" dirty="0">
                <a:solidFill>
                  <a:srgbClr val="313131"/>
                </a:solidFill>
                <a:latin typeface="Calibri"/>
                <a:cs typeface="Calibri"/>
              </a:rPr>
              <a:t>anterior</a:t>
            </a:r>
            <a:r>
              <a:rPr sz="2800" spc="340" dirty="0">
                <a:solidFill>
                  <a:srgbClr val="313131"/>
                </a:solidFill>
                <a:latin typeface="Calibri"/>
                <a:cs typeface="Calibri"/>
              </a:rPr>
              <a:t> </a:t>
            </a:r>
            <a:r>
              <a:rPr sz="2800" dirty="0">
                <a:solidFill>
                  <a:srgbClr val="333D5D"/>
                </a:solidFill>
                <a:latin typeface="Calibri"/>
                <a:cs typeface="Calibri"/>
              </a:rPr>
              <a:t>al</a:t>
            </a:r>
            <a:r>
              <a:rPr sz="2800" spc="10" dirty="0">
                <a:solidFill>
                  <a:srgbClr val="333D5D"/>
                </a:solidFill>
                <a:latin typeface="Calibri"/>
                <a:cs typeface="Calibri"/>
              </a:rPr>
              <a:t> </a:t>
            </a:r>
            <a:r>
              <a:rPr sz="2800" spc="60" dirty="0">
                <a:solidFill>
                  <a:srgbClr val="3A3A3A"/>
                </a:solidFill>
                <a:latin typeface="Calibri"/>
                <a:cs typeface="Calibri"/>
              </a:rPr>
              <a:t>inicio</a:t>
            </a:r>
            <a:r>
              <a:rPr sz="2800" spc="110" dirty="0">
                <a:solidFill>
                  <a:srgbClr val="3A3A3A"/>
                </a:solidFill>
                <a:latin typeface="Calibri"/>
                <a:cs typeface="Calibri"/>
              </a:rPr>
              <a:t> </a:t>
            </a:r>
            <a:r>
              <a:rPr sz="2800" spc="85" dirty="0">
                <a:solidFill>
                  <a:srgbClr val="383838"/>
                </a:solidFill>
                <a:latin typeface="Calibri"/>
                <a:cs typeface="Calibri"/>
              </a:rPr>
              <a:t>de</a:t>
            </a:r>
            <a:r>
              <a:rPr sz="2800" spc="40" dirty="0">
                <a:solidFill>
                  <a:srgbClr val="383838"/>
                </a:solidFill>
                <a:latin typeface="Calibri"/>
                <a:cs typeface="Calibri"/>
              </a:rPr>
              <a:t> </a:t>
            </a:r>
            <a:r>
              <a:rPr sz="2800" dirty="0">
                <a:solidFill>
                  <a:srgbClr val="3B5779"/>
                </a:solidFill>
                <a:latin typeface="Calibri"/>
                <a:cs typeface="Calibri"/>
              </a:rPr>
              <a:t>la</a:t>
            </a:r>
            <a:r>
              <a:rPr sz="2800" spc="-30" dirty="0">
                <a:solidFill>
                  <a:srgbClr val="3B5779"/>
                </a:solidFill>
                <a:latin typeface="Calibri"/>
                <a:cs typeface="Calibri"/>
              </a:rPr>
              <a:t> </a:t>
            </a:r>
            <a:r>
              <a:rPr sz="2800" spc="114" dirty="0">
                <a:solidFill>
                  <a:srgbClr val="343434"/>
                </a:solidFill>
                <a:latin typeface="Calibri"/>
                <a:cs typeface="Calibri"/>
              </a:rPr>
              <a:t>causa</a:t>
            </a:r>
            <a:r>
              <a:rPr sz="2800" spc="45" dirty="0">
                <a:solidFill>
                  <a:srgbClr val="343434"/>
                </a:solidFill>
                <a:latin typeface="Calibri"/>
                <a:cs typeface="Calibri"/>
              </a:rPr>
              <a:t> </a:t>
            </a:r>
            <a:r>
              <a:rPr sz="2800" dirty="0">
                <a:solidFill>
                  <a:srgbClr val="2F2F2F"/>
                </a:solidFill>
                <a:latin typeface="Calibri"/>
                <a:cs typeface="Calibri"/>
              </a:rPr>
              <a:t>judicial,</a:t>
            </a:r>
            <a:r>
              <a:rPr sz="2800" spc="-35" dirty="0">
                <a:solidFill>
                  <a:srgbClr val="2F2F2F"/>
                </a:solidFill>
                <a:latin typeface="Calibri"/>
                <a:cs typeface="Calibri"/>
              </a:rPr>
              <a:t> </a:t>
            </a:r>
            <a:r>
              <a:rPr sz="2800" spc="75" dirty="0">
                <a:solidFill>
                  <a:srgbClr val="313131"/>
                </a:solidFill>
                <a:latin typeface="Calibri"/>
                <a:cs typeface="Calibri"/>
              </a:rPr>
              <a:t>hasta</a:t>
            </a:r>
            <a:r>
              <a:rPr sz="2800" spc="-20" dirty="0">
                <a:solidFill>
                  <a:srgbClr val="313131"/>
                </a:solidFill>
                <a:latin typeface="Calibri"/>
                <a:cs typeface="Calibri"/>
              </a:rPr>
              <a:t> </a:t>
            </a:r>
            <a:r>
              <a:rPr sz="2800" dirty="0">
                <a:solidFill>
                  <a:srgbClr val="3B5779"/>
                </a:solidFill>
                <a:latin typeface="Calibri"/>
                <a:cs typeface="Calibri"/>
              </a:rPr>
              <a:t>la</a:t>
            </a:r>
            <a:r>
              <a:rPr sz="2800" spc="-30" dirty="0">
                <a:solidFill>
                  <a:srgbClr val="3B5779"/>
                </a:solidFill>
                <a:latin typeface="Calibri"/>
                <a:cs typeface="Calibri"/>
              </a:rPr>
              <a:t> </a:t>
            </a:r>
            <a:r>
              <a:rPr sz="2800" spc="70" dirty="0">
                <a:solidFill>
                  <a:srgbClr val="363636"/>
                </a:solidFill>
                <a:latin typeface="Calibri"/>
                <a:cs typeface="Calibri"/>
              </a:rPr>
              <a:t>efectiva</a:t>
            </a:r>
            <a:r>
              <a:rPr sz="2800" spc="-5" dirty="0">
                <a:solidFill>
                  <a:srgbClr val="363636"/>
                </a:solidFill>
                <a:latin typeface="Calibri"/>
                <a:cs typeface="Calibri"/>
              </a:rPr>
              <a:t> </a:t>
            </a:r>
            <a:r>
              <a:rPr sz="2800" spc="95" dirty="0">
                <a:solidFill>
                  <a:srgbClr val="343434"/>
                </a:solidFill>
                <a:latin typeface="Calibri"/>
                <a:cs typeface="Calibri"/>
              </a:rPr>
              <a:t>percepción</a:t>
            </a:r>
            <a:r>
              <a:rPr sz="2800" spc="204" dirty="0">
                <a:solidFill>
                  <a:srgbClr val="343434"/>
                </a:solidFill>
                <a:latin typeface="Calibri"/>
                <a:cs typeface="Calibri"/>
              </a:rPr>
              <a:t> </a:t>
            </a:r>
            <a:r>
              <a:rPr sz="2800" dirty="0">
                <a:solidFill>
                  <a:srgbClr val="2F2F2F"/>
                </a:solidFill>
                <a:latin typeface="Calibri"/>
                <a:cs typeface="Calibri"/>
              </a:rPr>
              <a:t>del</a:t>
            </a:r>
            <a:r>
              <a:rPr sz="2800" spc="-5" dirty="0">
                <a:solidFill>
                  <a:srgbClr val="2F2F2F"/>
                </a:solidFill>
                <a:latin typeface="Calibri"/>
                <a:cs typeface="Calibri"/>
              </a:rPr>
              <a:t> </a:t>
            </a:r>
            <a:r>
              <a:rPr sz="2800" spc="55" dirty="0">
                <a:solidFill>
                  <a:srgbClr val="2F2F2F"/>
                </a:solidFill>
                <a:latin typeface="Calibri"/>
                <a:cs typeface="Calibri"/>
              </a:rPr>
              <a:t>beneficio</a:t>
            </a:r>
            <a:r>
              <a:rPr sz="2800" spc="90" dirty="0">
                <a:solidFill>
                  <a:srgbClr val="2F2F2F"/>
                </a:solidFill>
                <a:latin typeface="Calibri"/>
                <a:cs typeface="Calibri"/>
              </a:rPr>
              <a:t> </a:t>
            </a:r>
            <a:r>
              <a:rPr sz="2800" dirty="0">
                <a:solidFill>
                  <a:srgbClr val="2F2F2F"/>
                </a:solidFill>
                <a:latin typeface="Calibri"/>
                <a:cs typeface="Calibri"/>
              </a:rPr>
              <a:t>por</a:t>
            </a:r>
            <a:r>
              <a:rPr sz="2800" spc="80" dirty="0">
                <a:solidFill>
                  <a:srgbClr val="2F2F2F"/>
                </a:solidFill>
                <a:latin typeface="Calibri"/>
                <a:cs typeface="Calibri"/>
              </a:rPr>
              <a:t> </a:t>
            </a:r>
            <a:r>
              <a:rPr sz="2800" dirty="0">
                <a:solidFill>
                  <a:srgbClr val="2D2D2D"/>
                </a:solidFill>
                <a:latin typeface="Calibri"/>
                <a:cs typeface="Calibri"/>
              </a:rPr>
              <a:t>parte</a:t>
            </a:r>
            <a:r>
              <a:rPr sz="2800" spc="185" dirty="0">
                <a:solidFill>
                  <a:srgbClr val="2D2D2D"/>
                </a:solidFill>
                <a:latin typeface="Calibri"/>
                <a:cs typeface="Calibri"/>
              </a:rPr>
              <a:t> </a:t>
            </a:r>
            <a:r>
              <a:rPr sz="2800" dirty="0">
                <a:solidFill>
                  <a:srgbClr val="383838"/>
                </a:solidFill>
                <a:latin typeface="Calibri"/>
                <a:cs typeface="Calibri"/>
              </a:rPr>
              <a:t>del</a:t>
            </a:r>
            <a:r>
              <a:rPr sz="2800" spc="70" dirty="0">
                <a:solidFill>
                  <a:srgbClr val="383838"/>
                </a:solidFill>
                <a:latin typeface="Calibri"/>
                <a:cs typeface="Calibri"/>
              </a:rPr>
              <a:t> </a:t>
            </a:r>
            <a:r>
              <a:rPr sz="2800" spc="-10" dirty="0">
                <a:solidFill>
                  <a:srgbClr val="383838"/>
                </a:solidFill>
                <a:latin typeface="Calibri"/>
                <a:cs typeface="Calibri"/>
              </a:rPr>
              <a:t>destinatario.</a:t>
            </a:r>
            <a:endParaRPr sz="28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pic>
        <p:nvPicPr>
          <p:cNvPr id="3" name="object 3"/>
          <p:cNvPicPr/>
          <p:nvPr/>
        </p:nvPicPr>
        <p:blipFill>
          <a:blip r:embed="rId3" cstate="print"/>
          <a:stretch>
            <a:fillRect/>
          </a:stretch>
        </p:blipFill>
        <p:spPr>
          <a:xfrm>
            <a:off x="9675097" y="4806136"/>
            <a:ext cx="753903" cy="596840"/>
          </a:xfrm>
          <a:prstGeom prst="rect">
            <a:avLst/>
          </a:prstGeom>
        </p:spPr>
      </p:pic>
      <p:pic>
        <p:nvPicPr>
          <p:cNvPr id="4" name="object 4"/>
          <p:cNvPicPr/>
          <p:nvPr/>
        </p:nvPicPr>
        <p:blipFill>
          <a:blip r:embed="rId4" cstate="print"/>
          <a:stretch>
            <a:fillRect/>
          </a:stretch>
        </p:blipFill>
        <p:spPr>
          <a:xfrm>
            <a:off x="3439685" y="4774723"/>
            <a:ext cx="816729" cy="659665"/>
          </a:xfrm>
          <a:prstGeom prst="rect">
            <a:avLst/>
          </a:prstGeom>
        </p:spPr>
      </p:pic>
      <p:pic>
        <p:nvPicPr>
          <p:cNvPr id="5" name="object 5"/>
          <p:cNvPicPr/>
          <p:nvPr/>
        </p:nvPicPr>
        <p:blipFill>
          <a:blip r:embed="rId5" cstate="print"/>
          <a:stretch>
            <a:fillRect/>
          </a:stretch>
        </p:blipFill>
        <p:spPr>
          <a:xfrm>
            <a:off x="15863391" y="4790430"/>
            <a:ext cx="785316" cy="628253"/>
          </a:xfrm>
          <a:prstGeom prst="rect">
            <a:avLst/>
          </a:prstGeom>
        </p:spPr>
      </p:pic>
      <p:sp>
        <p:nvSpPr>
          <p:cNvPr id="6" name="object 6"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7" name="object 7"/>
          <p:cNvSpPr txBox="1"/>
          <p:nvPr/>
        </p:nvSpPr>
        <p:spPr>
          <a:xfrm>
            <a:off x="2894911" y="5684116"/>
            <a:ext cx="1863089" cy="634365"/>
          </a:xfrm>
          <a:prstGeom prst="rect">
            <a:avLst/>
          </a:prstGeom>
        </p:spPr>
        <p:txBody>
          <a:bodyPr vert="horz" wrap="square" lIns="0" tIns="11430" rIns="0" bIns="0" rtlCol="0">
            <a:spAutoFit/>
          </a:bodyPr>
          <a:lstStyle/>
          <a:p>
            <a:pPr marL="12700">
              <a:lnSpc>
                <a:spcPct val="100000"/>
              </a:lnSpc>
              <a:spcBef>
                <a:spcPts val="90"/>
              </a:spcBef>
            </a:pPr>
            <a:r>
              <a:rPr sz="4000" spc="-45" dirty="0">
                <a:solidFill>
                  <a:srgbClr val="005490"/>
                </a:solidFill>
                <a:latin typeface="Cambria"/>
                <a:cs typeface="Cambria"/>
              </a:rPr>
              <a:t>Oralidad</a:t>
            </a:r>
            <a:endParaRPr sz="4000">
              <a:latin typeface="Cambria"/>
              <a:cs typeface="Cambria"/>
            </a:endParaRPr>
          </a:p>
        </p:txBody>
      </p:sp>
      <p:sp>
        <p:nvSpPr>
          <p:cNvPr id="8" name="object 8"/>
          <p:cNvSpPr txBox="1"/>
          <p:nvPr/>
        </p:nvSpPr>
        <p:spPr>
          <a:xfrm>
            <a:off x="8649819" y="5667755"/>
            <a:ext cx="2760345" cy="654050"/>
          </a:xfrm>
          <a:prstGeom prst="rect">
            <a:avLst/>
          </a:prstGeom>
        </p:spPr>
        <p:txBody>
          <a:bodyPr vert="horz" wrap="square" lIns="0" tIns="15240" rIns="0" bIns="0" rtlCol="0">
            <a:spAutoFit/>
          </a:bodyPr>
          <a:lstStyle/>
          <a:p>
            <a:pPr marL="12700">
              <a:lnSpc>
                <a:spcPct val="100000"/>
              </a:lnSpc>
              <a:spcBef>
                <a:spcPts val="120"/>
              </a:spcBef>
            </a:pPr>
            <a:r>
              <a:rPr sz="4100" spc="-30" dirty="0">
                <a:solidFill>
                  <a:srgbClr val="005087"/>
                </a:solidFill>
                <a:latin typeface="Cambria"/>
                <a:cs typeface="Cambria"/>
              </a:rPr>
              <a:t>Inmediación</a:t>
            </a:r>
            <a:endParaRPr sz="4100">
              <a:latin typeface="Cambria"/>
              <a:cs typeface="Cambria"/>
            </a:endParaRPr>
          </a:p>
        </p:txBody>
      </p:sp>
      <p:sp>
        <p:nvSpPr>
          <p:cNvPr id="9" name="object 9"/>
          <p:cNvSpPr txBox="1"/>
          <p:nvPr/>
        </p:nvSpPr>
        <p:spPr>
          <a:xfrm>
            <a:off x="14671546" y="5667755"/>
            <a:ext cx="3136265" cy="654050"/>
          </a:xfrm>
          <a:prstGeom prst="rect">
            <a:avLst/>
          </a:prstGeom>
        </p:spPr>
        <p:txBody>
          <a:bodyPr vert="horz" wrap="square" lIns="0" tIns="15240" rIns="0" bIns="0" rtlCol="0">
            <a:spAutoFit/>
          </a:bodyPr>
          <a:lstStyle/>
          <a:p>
            <a:pPr marL="12700">
              <a:lnSpc>
                <a:spcPct val="100000"/>
              </a:lnSpc>
              <a:spcBef>
                <a:spcPts val="120"/>
              </a:spcBef>
            </a:pPr>
            <a:r>
              <a:rPr sz="4100" spc="-60" dirty="0">
                <a:solidFill>
                  <a:srgbClr val="004D7B"/>
                </a:solidFill>
                <a:latin typeface="Cambria"/>
                <a:cs typeface="Cambria"/>
              </a:rPr>
              <a:t>Tutela</a:t>
            </a:r>
            <a:r>
              <a:rPr sz="4100" spc="-120" dirty="0">
                <a:solidFill>
                  <a:srgbClr val="004D7B"/>
                </a:solidFill>
                <a:latin typeface="Cambria"/>
                <a:cs typeface="Cambria"/>
              </a:rPr>
              <a:t> </a:t>
            </a:r>
            <a:r>
              <a:rPr sz="4100" spc="-10" dirty="0">
                <a:solidFill>
                  <a:srgbClr val="004F85"/>
                </a:solidFill>
                <a:latin typeface="Cambria"/>
                <a:cs typeface="Cambria"/>
              </a:rPr>
              <a:t>Judicial</a:t>
            </a:r>
            <a:endParaRPr sz="4100">
              <a:latin typeface="Cambria"/>
              <a:cs typeface="Cambria"/>
            </a:endParaRPr>
          </a:p>
        </p:txBody>
      </p:sp>
      <p:sp>
        <p:nvSpPr>
          <p:cNvPr id="10" name="object 10"/>
          <p:cNvSpPr txBox="1"/>
          <p:nvPr/>
        </p:nvSpPr>
        <p:spPr>
          <a:xfrm>
            <a:off x="3703295" y="7513903"/>
            <a:ext cx="12660630" cy="634365"/>
          </a:xfrm>
          <a:prstGeom prst="rect">
            <a:avLst/>
          </a:prstGeom>
        </p:spPr>
        <p:txBody>
          <a:bodyPr vert="horz" wrap="square" lIns="0" tIns="11430" rIns="0" bIns="0" rtlCol="0">
            <a:spAutoFit/>
          </a:bodyPr>
          <a:lstStyle/>
          <a:p>
            <a:pPr marL="12700">
              <a:lnSpc>
                <a:spcPct val="100000"/>
              </a:lnSpc>
              <a:spcBef>
                <a:spcPts val="90"/>
              </a:spcBef>
            </a:pPr>
            <a:r>
              <a:rPr sz="4000" dirty="0">
                <a:solidFill>
                  <a:srgbClr val="F44449"/>
                </a:solidFill>
                <a:latin typeface="Cambria"/>
                <a:cs typeface="Cambria"/>
              </a:rPr>
              <a:t>Reglas</a:t>
            </a:r>
            <a:r>
              <a:rPr sz="4000" spc="-114" dirty="0">
                <a:solidFill>
                  <a:srgbClr val="F44449"/>
                </a:solidFill>
                <a:latin typeface="Cambria"/>
                <a:cs typeface="Cambria"/>
              </a:rPr>
              <a:t> </a:t>
            </a:r>
            <a:r>
              <a:rPr sz="4000" spc="-30" dirty="0">
                <a:solidFill>
                  <a:srgbClr val="ED4B49"/>
                </a:solidFill>
                <a:latin typeface="Cambria"/>
                <a:cs typeface="Cambria"/>
              </a:rPr>
              <a:t>de</a:t>
            </a:r>
            <a:r>
              <a:rPr sz="4000" spc="-90" dirty="0">
                <a:solidFill>
                  <a:srgbClr val="ED4B49"/>
                </a:solidFill>
                <a:latin typeface="Cambria"/>
                <a:cs typeface="Cambria"/>
              </a:rPr>
              <a:t> </a:t>
            </a:r>
            <a:r>
              <a:rPr sz="4000" dirty="0">
                <a:solidFill>
                  <a:srgbClr val="F04249"/>
                </a:solidFill>
                <a:latin typeface="Cambria"/>
                <a:cs typeface="Cambria"/>
              </a:rPr>
              <a:t>los</a:t>
            </a:r>
            <a:r>
              <a:rPr sz="4000" spc="-180" dirty="0">
                <a:solidFill>
                  <a:srgbClr val="F04249"/>
                </a:solidFill>
                <a:latin typeface="Cambria"/>
                <a:cs typeface="Cambria"/>
              </a:rPr>
              <a:t> </a:t>
            </a:r>
            <a:r>
              <a:rPr sz="4000" dirty="0">
                <a:solidFill>
                  <a:srgbClr val="F2493F"/>
                </a:solidFill>
                <a:latin typeface="Cambria"/>
                <a:cs typeface="Cambria"/>
              </a:rPr>
              <a:t>art</a:t>
            </a:r>
            <a:r>
              <a:rPr sz="4000" spc="30" dirty="0">
                <a:solidFill>
                  <a:srgbClr val="F2493F"/>
                </a:solidFill>
                <a:latin typeface="Cambria"/>
                <a:cs typeface="Cambria"/>
              </a:rPr>
              <a:t> </a:t>
            </a:r>
            <a:r>
              <a:rPr sz="4000" spc="-100" dirty="0">
                <a:solidFill>
                  <a:srgbClr val="FB4244"/>
                </a:solidFill>
                <a:latin typeface="Cambria"/>
                <a:cs typeface="Cambria"/>
              </a:rPr>
              <a:t>26</a:t>
            </a:r>
            <a:r>
              <a:rPr sz="4000" spc="-20" dirty="0">
                <a:solidFill>
                  <a:srgbClr val="FB4244"/>
                </a:solidFill>
                <a:latin typeface="Cambria"/>
                <a:cs typeface="Cambria"/>
              </a:rPr>
              <a:t> </a:t>
            </a:r>
            <a:r>
              <a:rPr sz="4000" dirty="0">
                <a:solidFill>
                  <a:srgbClr val="DD493D"/>
                </a:solidFill>
                <a:latin typeface="Cambria"/>
                <a:cs typeface="Cambria"/>
              </a:rPr>
              <a:t>y</a:t>
            </a:r>
            <a:r>
              <a:rPr sz="4000" spc="30" dirty="0">
                <a:solidFill>
                  <a:srgbClr val="DD493D"/>
                </a:solidFill>
                <a:latin typeface="Cambria"/>
                <a:cs typeface="Cambria"/>
              </a:rPr>
              <a:t> </a:t>
            </a:r>
            <a:r>
              <a:rPr sz="4000" spc="-120" dirty="0">
                <a:solidFill>
                  <a:srgbClr val="E63D38"/>
                </a:solidFill>
                <a:latin typeface="Cambria"/>
                <a:cs typeface="Cambria"/>
              </a:rPr>
              <a:t>54</a:t>
            </a:r>
            <a:r>
              <a:rPr sz="4000" spc="-155" dirty="0">
                <a:solidFill>
                  <a:srgbClr val="E63D38"/>
                </a:solidFill>
                <a:latin typeface="Cambria"/>
                <a:cs typeface="Cambria"/>
              </a:rPr>
              <a:t> </a:t>
            </a:r>
            <a:r>
              <a:rPr sz="4000" dirty="0">
                <a:solidFill>
                  <a:srgbClr val="FF4244"/>
                </a:solidFill>
                <a:latin typeface="Cambria"/>
                <a:cs typeface="Cambria"/>
              </a:rPr>
              <a:t>:</a:t>
            </a:r>
            <a:r>
              <a:rPr sz="4000" spc="-25" dirty="0">
                <a:solidFill>
                  <a:srgbClr val="FF4244"/>
                </a:solidFill>
                <a:latin typeface="Cambria"/>
                <a:cs typeface="Cambria"/>
              </a:rPr>
              <a:t> </a:t>
            </a:r>
            <a:r>
              <a:rPr sz="4000" dirty="0">
                <a:solidFill>
                  <a:srgbClr val="EB3F3B"/>
                </a:solidFill>
                <a:latin typeface="Cambria"/>
                <a:cs typeface="Cambria"/>
              </a:rPr>
              <a:t>Límite</a:t>
            </a:r>
            <a:r>
              <a:rPr sz="4000" spc="-60" dirty="0">
                <a:solidFill>
                  <a:srgbClr val="EB3F3B"/>
                </a:solidFill>
                <a:latin typeface="Cambria"/>
                <a:cs typeface="Cambria"/>
              </a:rPr>
              <a:t> </a:t>
            </a:r>
            <a:r>
              <a:rPr sz="4000" spc="85" dirty="0">
                <a:solidFill>
                  <a:srgbClr val="E45046"/>
                </a:solidFill>
                <a:latin typeface="Cambria"/>
                <a:cs typeface="Cambria"/>
              </a:rPr>
              <a:t>al</a:t>
            </a:r>
            <a:r>
              <a:rPr sz="4000" spc="-170" dirty="0">
                <a:solidFill>
                  <a:srgbClr val="E45046"/>
                </a:solidFill>
                <a:latin typeface="Cambria"/>
                <a:cs typeface="Cambria"/>
              </a:rPr>
              <a:t> </a:t>
            </a:r>
            <a:r>
              <a:rPr sz="4000" dirty="0">
                <a:solidFill>
                  <a:srgbClr val="F4423F"/>
                </a:solidFill>
                <a:latin typeface="Cambria"/>
                <a:cs typeface="Cambria"/>
              </a:rPr>
              <a:t>exceso</a:t>
            </a:r>
            <a:r>
              <a:rPr sz="4000" spc="45" dirty="0">
                <a:solidFill>
                  <a:srgbClr val="F4423F"/>
                </a:solidFill>
                <a:latin typeface="Cambria"/>
                <a:cs typeface="Cambria"/>
              </a:rPr>
              <a:t> </a:t>
            </a:r>
            <a:r>
              <a:rPr sz="4000" spc="-10" dirty="0">
                <a:solidFill>
                  <a:srgbClr val="F23F44"/>
                </a:solidFill>
                <a:latin typeface="Cambria"/>
                <a:cs typeface="Cambria"/>
              </a:rPr>
              <a:t>de</a:t>
            </a:r>
            <a:r>
              <a:rPr sz="4000" spc="-70" dirty="0">
                <a:solidFill>
                  <a:srgbClr val="F23F44"/>
                </a:solidFill>
                <a:latin typeface="Cambria"/>
                <a:cs typeface="Cambria"/>
              </a:rPr>
              <a:t> </a:t>
            </a:r>
            <a:r>
              <a:rPr sz="4000" dirty="0">
                <a:solidFill>
                  <a:srgbClr val="EF4946"/>
                </a:solidFill>
                <a:latin typeface="Cambria"/>
                <a:cs typeface="Cambria"/>
              </a:rPr>
              <a:t>rigor</a:t>
            </a:r>
            <a:r>
              <a:rPr sz="4000" spc="25" dirty="0">
                <a:solidFill>
                  <a:srgbClr val="EF4946"/>
                </a:solidFill>
                <a:latin typeface="Cambria"/>
                <a:cs typeface="Cambria"/>
              </a:rPr>
              <a:t> </a:t>
            </a:r>
            <a:r>
              <a:rPr sz="4000" spc="-10" dirty="0">
                <a:solidFill>
                  <a:srgbClr val="F94B4B"/>
                </a:solidFill>
                <a:latin typeface="Cambria"/>
                <a:cs typeface="Cambria"/>
              </a:rPr>
              <a:t>formal?</a:t>
            </a:r>
            <a:endParaRPr sz="400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033250" y="3216275"/>
            <a:ext cx="7500143" cy="5497214"/>
          </a:xfrm>
          <a:prstGeom prst="rect">
            <a:avLst/>
          </a:prstGeom>
        </p:spPr>
      </p:pic>
      <p:pic>
        <p:nvPicPr>
          <p:cNvPr id="3" name="object 3"/>
          <p:cNvPicPr/>
          <p:nvPr/>
        </p:nvPicPr>
        <p:blipFill>
          <a:blip r:embed="rId3" cstate="print"/>
          <a:stretch>
            <a:fillRect/>
          </a:stretch>
        </p:blipFill>
        <p:spPr>
          <a:xfrm>
            <a:off x="0" y="0"/>
            <a:ext cx="20104100" cy="172769"/>
          </a:xfrm>
          <a:prstGeom prst="rect">
            <a:avLst/>
          </a:prstGeom>
        </p:spPr>
      </p:pic>
      <p:sp>
        <p:nvSpPr>
          <p:cNvPr id="4" name="object 4" descr="$PPTXTitle"/>
          <p:cNvSpPr txBox="1">
            <a:spLocks noGrp="1"/>
          </p:cNvSpPr>
          <p:nvPr>
            <p:ph type="title"/>
          </p:nvPr>
        </p:nvSpPr>
        <p:spPr>
          <a:prstGeom prst="rect">
            <a:avLst/>
          </a:prstGeom>
        </p:spPr>
        <p:txBody>
          <a:bodyPr vert="horz" wrap="square" lIns="0" tIns="79413" rIns="0" bIns="0" rtlCol="0">
            <a:spAutoFit/>
          </a:bodyPr>
          <a:lstStyle/>
          <a:p>
            <a:pPr marL="14604">
              <a:lnSpc>
                <a:spcPct val="100000"/>
              </a:lnSpc>
              <a:spcBef>
                <a:spcPts val="110"/>
              </a:spcBef>
            </a:pPr>
            <a:r>
              <a:rPr sz="5400" dirty="0">
                <a:solidFill>
                  <a:srgbClr val="004F8C"/>
                </a:solidFill>
              </a:rPr>
              <a:t>Procesos</a:t>
            </a:r>
            <a:r>
              <a:rPr sz="5400" spc="15" dirty="0">
                <a:solidFill>
                  <a:srgbClr val="004F8C"/>
                </a:solidFill>
              </a:rPr>
              <a:t> </a:t>
            </a:r>
            <a:r>
              <a:rPr sz="5400" dirty="0">
                <a:solidFill>
                  <a:srgbClr val="005090"/>
                </a:solidFill>
              </a:rPr>
              <a:t>de</a:t>
            </a:r>
            <a:r>
              <a:rPr sz="5400" spc="-155" dirty="0">
                <a:solidFill>
                  <a:srgbClr val="005090"/>
                </a:solidFill>
              </a:rPr>
              <a:t> </a:t>
            </a:r>
            <a:r>
              <a:rPr sz="5400" spc="-10" dirty="0">
                <a:solidFill>
                  <a:srgbClr val="004B77"/>
                </a:solidFill>
              </a:rPr>
              <a:t>Alimentos</a:t>
            </a:r>
            <a:endParaRPr sz="5400"/>
          </a:p>
        </p:txBody>
      </p:sp>
      <p:sp>
        <p:nvSpPr>
          <p:cNvPr id="5" name="object 5"/>
          <p:cNvSpPr txBox="1"/>
          <p:nvPr/>
        </p:nvSpPr>
        <p:spPr>
          <a:xfrm>
            <a:off x="374650" y="3749675"/>
            <a:ext cx="10921426" cy="6157391"/>
          </a:xfrm>
          <a:prstGeom prst="rect">
            <a:avLst/>
          </a:prstGeom>
        </p:spPr>
        <p:txBody>
          <a:bodyPr vert="horz" wrap="square" lIns="0" tIns="24765" rIns="0" bIns="0" rtlCol="0">
            <a:spAutoFit/>
          </a:bodyPr>
          <a:lstStyle/>
          <a:p>
            <a:pPr marL="962025" marR="14604" indent="-1905" algn="just">
              <a:lnSpc>
                <a:spcPct val="96000"/>
              </a:lnSpc>
              <a:spcBef>
                <a:spcPts val="195"/>
              </a:spcBef>
            </a:pPr>
            <a:r>
              <a:rPr sz="2800" i="1" spc="-50" dirty="0">
                <a:latin typeface="Arial"/>
                <a:cs typeface="Arial"/>
              </a:rPr>
              <a:t>"Implica</a:t>
            </a:r>
            <a:r>
              <a:rPr sz="2800" i="1" spc="-105" dirty="0">
                <a:latin typeface="Arial"/>
                <a:cs typeface="Arial"/>
              </a:rPr>
              <a:t> </a:t>
            </a:r>
            <a:r>
              <a:rPr sz="2800" i="1" spc="-120" dirty="0">
                <a:latin typeface="Arial"/>
                <a:cs typeface="Arial"/>
              </a:rPr>
              <a:t>un</a:t>
            </a:r>
            <a:r>
              <a:rPr sz="2800" i="1" spc="-110" dirty="0">
                <a:latin typeface="Arial"/>
                <a:cs typeface="Arial"/>
              </a:rPr>
              <a:t> </a:t>
            </a:r>
            <a:r>
              <a:rPr sz="2800" i="1" spc="-114" dirty="0">
                <a:latin typeface="Arial"/>
                <a:cs typeface="Arial"/>
              </a:rPr>
              <a:t>exceso</a:t>
            </a:r>
            <a:r>
              <a:rPr sz="2800" i="1" spc="-75" dirty="0">
                <a:latin typeface="Arial"/>
                <a:cs typeface="Arial"/>
              </a:rPr>
              <a:t> </a:t>
            </a:r>
            <a:r>
              <a:rPr sz="2800" i="1" spc="-35" dirty="0">
                <a:latin typeface="Arial"/>
                <a:cs typeface="Arial"/>
              </a:rPr>
              <a:t>de</a:t>
            </a:r>
            <a:r>
              <a:rPr sz="2800" i="1" spc="-200" dirty="0">
                <a:latin typeface="Arial"/>
                <a:cs typeface="Arial"/>
              </a:rPr>
              <a:t> </a:t>
            </a:r>
            <a:r>
              <a:rPr sz="2800" i="1" spc="-55" dirty="0">
                <a:latin typeface="Arial"/>
                <a:cs typeface="Arial"/>
              </a:rPr>
              <a:t>rigor</a:t>
            </a:r>
            <a:r>
              <a:rPr sz="2800" i="1" spc="-40" dirty="0">
                <a:latin typeface="Arial"/>
                <a:cs typeface="Arial"/>
              </a:rPr>
              <a:t> </a:t>
            </a:r>
            <a:r>
              <a:rPr sz="2800" i="1" spc="-20" dirty="0">
                <a:latin typeface="Arial"/>
                <a:cs typeface="Arial"/>
              </a:rPr>
              <a:t>ritual</a:t>
            </a:r>
            <a:r>
              <a:rPr sz="2800" i="1" spc="-75" dirty="0">
                <a:latin typeface="Arial"/>
                <a:cs typeface="Arial"/>
              </a:rPr>
              <a:t> </a:t>
            </a:r>
            <a:r>
              <a:rPr sz="2800" i="1" spc="-80" dirty="0">
                <a:solidFill>
                  <a:srgbClr val="23344D"/>
                </a:solidFill>
                <a:latin typeface="Arial"/>
                <a:cs typeface="Arial"/>
              </a:rPr>
              <a:t>la</a:t>
            </a:r>
            <a:r>
              <a:rPr sz="2800" i="1" spc="-75" dirty="0">
                <a:solidFill>
                  <a:srgbClr val="23344D"/>
                </a:solidFill>
                <a:latin typeface="Arial"/>
                <a:cs typeface="Arial"/>
              </a:rPr>
              <a:t> </a:t>
            </a:r>
            <a:r>
              <a:rPr sz="2800" i="1" spc="-65" dirty="0">
                <a:latin typeface="Arial"/>
                <a:cs typeface="Arial"/>
              </a:rPr>
              <a:t>decisión</a:t>
            </a:r>
            <a:r>
              <a:rPr sz="2800" i="1" spc="-25" dirty="0">
                <a:latin typeface="Arial"/>
                <a:cs typeface="Arial"/>
              </a:rPr>
              <a:t> </a:t>
            </a:r>
            <a:r>
              <a:rPr sz="2800" i="1" spc="-140" dirty="0">
                <a:latin typeface="Arial"/>
                <a:cs typeface="Arial"/>
              </a:rPr>
              <a:t>que,</a:t>
            </a:r>
            <a:r>
              <a:rPr sz="2800" i="1" spc="-75" dirty="0">
                <a:latin typeface="Arial"/>
                <a:cs typeface="Arial"/>
              </a:rPr>
              <a:t> </a:t>
            </a:r>
            <a:r>
              <a:rPr sz="2800" i="1" spc="-125" dirty="0">
                <a:latin typeface="Arial"/>
                <a:cs typeface="Arial"/>
              </a:rPr>
              <a:t>en</a:t>
            </a:r>
            <a:r>
              <a:rPr sz="2800" i="1" spc="-114" dirty="0">
                <a:latin typeface="Arial"/>
                <a:cs typeface="Arial"/>
              </a:rPr>
              <a:t> </a:t>
            </a:r>
            <a:r>
              <a:rPr sz="2800" i="1" spc="-25" dirty="0">
                <a:latin typeface="Arial"/>
                <a:cs typeface="Arial"/>
              </a:rPr>
              <a:t>los </a:t>
            </a:r>
            <a:r>
              <a:rPr sz="2800" i="1" spc="-85" dirty="0">
                <a:latin typeface="Arial"/>
                <a:cs typeface="Arial"/>
              </a:rPr>
              <a:t>términos</a:t>
            </a:r>
            <a:r>
              <a:rPr sz="2800" i="1" spc="-15" dirty="0">
                <a:latin typeface="Arial"/>
                <a:cs typeface="Arial"/>
              </a:rPr>
              <a:t> </a:t>
            </a:r>
            <a:r>
              <a:rPr sz="2800" i="1" spc="-40" dirty="0">
                <a:latin typeface="Arial"/>
                <a:cs typeface="Arial"/>
              </a:rPr>
              <a:t>del</a:t>
            </a:r>
            <a:r>
              <a:rPr sz="2800" i="1" spc="-80" dirty="0">
                <a:latin typeface="Arial"/>
                <a:cs typeface="Arial"/>
              </a:rPr>
              <a:t> </a:t>
            </a:r>
            <a:r>
              <a:rPr sz="2800" i="1" spc="-50" dirty="0">
                <a:latin typeface="Arial"/>
                <a:cs typeface="Arial"/>
              </a:rPr>
              <a:t>art.</a:t>
            </a:r>
            <a:r>
              <a:rPr sz="2800" i="1" spc="-240" dirty="0">
                <a:latin typeface="Arial"/>
                <a:cs typeface="Arial"/>
              </a:rPr>
              <a:t> </a:t>
            </a:r>
            <a:r>
              <a:rPr sz="2800" i="1" dirty="0">
                <a:latin typeface="Arial"/>
                <a:cs typeface="Arial"/>
              </a:rPr>
              <a:t>54</a:t>
            </a:r>
            <a:r>
              <a:rPr sz="2800" i="1" spc="-114" dirty="0">
                <a:latin typeface="Arial"/>
                <a:cs typeface="Arial"/>
              </a:rPr>
              <a:t> </a:t>
            </a:r>
            <a:r>
              <a:rPr sz="2800" i="1" spc="-60" dirty="0">
                <a:latin typeface="Arial"/>
                <a:cs typeface="Arial"/>
              </a:rPr>
              <a:t>del</a:t>
            </a:r>
            <a:r>
              <a:rPr sz="2800" i="1" spc="-100" dirty="0">
                <a:latin typeface="Arial"/>
                <a:cs typeface="Arial"/>
              </a:rPr>
              <a:t> </a:t>
            </a:r>
            <a:r>
              <a:rPr sz="2800" i="1" spc="-114" dirty="0">
                <a:latin typeface="Arial"/>
                <a:cs typeface="Arial"/>
              </a:rPr>
              <a:t>Código</a:t>
            </a:r>
            <a:r>
              <a:rPr sz="2800" i="1" spc="-90" dirty="0">
                <a:latin typeface="Arial"/>
                <a:cs typeface="Arial"/>
              </a:rPr>
              <a:t> </a:t>
            </a:r>
            <a:r>
              <a:rPr sz="2800" i="1" spc="-114" dirty="0">
                <a:latin typeface="Arial"/>
                <a:cs typeface="Arial"/>
              </a:rPr>
              <a:t>Procesal</a:t>
            </a:r>
            <a:r>
              <a:rPr sz="2800" i="1" spc="20" dirty="0">
                <a:latin typeface="Arial"/>
                <a:cs typeface="Arial"/>
              </a:rPr>
              <a:t> </a:t>
            </a:r>
            <a:r>
              <a:rPr sz="2800" i="1" spc="-35" dirty="0">
                <a:latin typeface="Arial"/>
                <a:cs typeface="Arial"/>
              </a:rPr>
              <a:t>de</a:t>
            </a:r>
            <a:r>
              <a:rPr sz="2800" i="1" spc="-225" dirty="0">
                <a:latin typeface="Arial"/>
                <a:cs typeface="Arial"/>
              </a:rPr>
              <a:t> </a:t>
            </a:r>
            <a:r>
              <a:rPr sz="2800" i="1" spc="-105" dirty="0">
                <a:latin typeface="Arial"/>
                <a:cs typeface="Arial"/>
              </a:rPr>
              <a:t>Familia</a:t>
            </a:r>
            <a:r>
              <a:rPr sz="2800" i="1" spc="35" dirty="0">
                <a:latin typeface="Arial"/>
                <a:cs typeface="Arial"/>
              </a:rPr>
              <a:t> </a:t>
            </a:r>
            <a:r>
              <a:rPr sz="2800" i="1" dirty="0">
                <a:latin typeface="Arial"/>
                <a:cs typeface="Arial"/>
              </a:rPr>
              <a:t>y</a:t>
            </a:r>
            <a:r>
              <a:rPr sz="2800" i="1" spc="-85" dirty="0">
                <a:latin typeface="Arial"/>
                <a:cs typeface="Arial"/>
              </a:rPr>
              <a:t> </a:t>
            </a:r>
            <a:r>
              <a:rPr sz="2800" i="1" spc="-35" dirty="0">
                <a:latin typeface="Arial"/>
                <a:cs typeface="Arial"/>
              </a:rPr>
              <a:t>Violencia </a:t>
            </a:r>
            <a:r>
              <a:rPr sz="2800" i="1" spc="-80" dirty="0">
                <a:latin typeface="Arial"/>
                <a:cs typeface="Arial"/>
              </a:rPr>
              <a:t>Familiar</a:t>
            </a:r>
            <a:r>
              <a:rPr sz="2800" i="1" spc="60" dirty="0">
                <a:latin typeface="Arial"/>
                <a:cs typeface="Arial"/>
              </a:rPr>
              <a:t> </a:t>
            </a:r>
            <a:r>
              <a:rPr sz="2800" i="1" dirty="0">
                <a:latin typeface="Arial"/>
                <a:cs typeface="Arial"/>
              </a:rPr>
              <a:t>-que</a:t>
            </a:r>
            <a:r>
              <a:rPr sz="2800" i="1" spc="-150" dirty="0">
                <a:latin typeface="Arial"/>
                <a:cs typeface="Arial"/>
              </a:rPr>
              <a:t> </a:t>
            </a:r>
            <a:r>
              <a:rPr sz="2800" i="1" spc="-85" dirty="0">
                <a:latin typeface="Arial"/>
                <a:cs typeface="Arial"/>
              </a:rPr>
              <a:t>dispone</a:t>
            </a:r>
            <a:r>
              <a:rPr sz="2800" i="1" spc="-70" dirty="0">
                <a:latin typeface="Arial"/>
                <a:cs typeface="Arial"/>
              </a:rPr>
              <a:t> </a:t>
            </a:r>
            <a:r>
              <a:rPr sz="2800" i="1" spc="-100" dirty="0">
                <a:latin typeface="Arial"/>
                <a:cs typeface="Arial"/>
              </a:rPr>
              <a:t>reglas</a:t>
            </a:r>
            <a:r>
              <a:rPr sz="2800" i="1" spc="-90" dirty="0">
                <a:latin typeface="Arial"/>
                <a:cs typeface="Arial"/>
              </a:rPr>
              <a:t> generales</a:t>
            </a:r>
            <a:r>
              <a:rPr sz="2800" i="1" spc="30" dirty="0">
                <a:latin typeface="Arial"/>
                <a:cs typeface="Arial"/>
              </a:rPr>
              <a:t> </a:t>
            </a:r>
            <a:r>
              <a:rPr sz="2800" i="1" spc="-35" dirty="0">
                <a:solidFill>
                  <a:srgbClr val="233154"/>
                </a:solidFill>
                <a:latin typeface="Arial"/>
                <a:cs typeface="Arial"/>
              </a:rPr>
              <a:t>de</a:t>
            </a:r>
            <a:r>
              <a:rPr sz="2800" i="1" spc="-185" dirty="0">
                <a:solidFill>
                  <a:srgbClr val="233154"/>
                </a:solidFill>
                <a:latin typeface="Arial"/>
                <a:cs typeface="Arial"/>
              </a:rPr>
              <a:t> </a:t>
            </a:r>
            <a:r>
              <a:rPr sz="2800" i="1" spc="-65" dirty="0">
                <a:latin typeface="Arial"/>
                <a:cs typeface="Arial"/>
              </a:rPr>
              <a:t>la</a:t>
            </a:r>
            <a:r>
              <a:rPr sz="2800" i="1" spc="-80" dirty="0">
                <a:latin typeface="Arial"/>
                <a:cs typeface="Arial"/>
              </a:rPr>
              <a:t> </a:t>
            </a:r>
            <a:r>
              <a:rPr sz="2800" i="1" spc="-10" dirty="0">
                <a:latin typeface="Arial"/>
                <a:cs typeface="Arial"/>
              </a:rPr>
              <a:t>audiencia</a:t>
            </a:r>
            <a:endParaRPr sz="2800" dirty="0">
              <a:latin typeface="Arial"/>
              <a:cs typeface="Arial"/>
            </a:endParaRPr>
          </a:p>
          <a:p>
            <a:pPr marL="962025" marR="5080" indent="12065" algn="just">
              <a:lnSpc>
                <a:spcPct val="97300"/>
              </a:lnSpc>
              <a:spcBef>
                <a:spcPts val="30"/>
              </a:spcBef>
            </a:pPr>
            <a:r>
              <a:rPr sz="2800" i="1" spc="-35" dirty="0">
                <a:latin typeface="Arial"/>
                <a:cs typeface="Arial"/>
              </a:rPr>
              <a:t>inicial-</a:t>
            </a:r>
            <a:r>
              <a:rPr sz="2800" i="1" dirty="0">
                <a:latin typeface="Arial"/>
                <a:cs typeface="Arial"/>
              </a:rPr>
              <a:t>,</a:t>
            </a:r>
            <a:r>
              <a:rPr sz="2800" i="1" spc="-140" dirty="0">
                <a:latin typeface="Arial"/>
                <a:cs typeface="Arial"/>
              </a:rPr>
              <a:t> </a:t>
            </a:r>
            <a:r>
              <a:rPr sz="2800" i="1" spc="-50" dirty="0">
                <a:latin typeface="Arial"/>
                <a:cs typeface="Arial"/>
              </a:rPr>
              <a:t>frente</a:t>
            </a:r>
            <a:r>
              <a:rPr sz="2800" i="1" spc="-105" dirty="0">
                <a:latin typeface="Arial"/>
                <a:cs typeface="Arial"/>
              </a:rPr>
              <a:t> </a:t>
            </a:r>
            <a:r>
              <a:rPr sz="2800" i="1" spc="-190" dirty="0">
                <a:latin typeface="Arial"/>
                <a:cs typeface="Arial"/>
              </a:rPr>
              <a:t>a</a:t>
            </a:r>
            <a:r>
              <a:rPr sz="2800" i="1" spc="-75" dirty="0">
                <a:latin typeface="Arial"/>
                <a:cs typeface="Arial"/>
              </a:rPr>
              <a:t> </a:t>
            </a:r>
            <a:r>
              <a:rPr sz="2800" i="1" spc="-35" dirty="0">
                <a:latin typeface="Arial"/>
                <a:cs typeface="Arial"/>
              </a:rPr>
              <a:t>la</a:t>
            </a:r>
            <a:r>
              <a:rPr sz="2800" i="1" spc="-50" dirty="0">
                <a:latin typeface="Arial"/>
                <a:cs typeface="Arial"/>
              </a:rPr>
              <a:t> </a:t>
            </a:r>
            <a:r>
              <a:rPr sz="2800" i="1" spc="-70" dirty="0">
                <a:latin typeface="Arial"/>
                <a:cs typeface="Arial"/>
              </a:rPr>
              <a:t>inasistencia</a:t>
            </a:r>
            <a:r>
              <a:rPr sz="2800" i="1" spc="40" dirty="0">
                <a:latin typeface="Arial"/>
                <a:cs typeface="Arial"/>
              </a:rPr>
              <a:t> </a:t>
            </a:r>
            <a:r>
              <a:rPr sz="2800" i="1" spc="-35" dirty="0">
                <a:latin typeface="Arial"/>
                <a:cs typeface="Arial"/>
              </a:rPr>
              <a:t>de</a:t>
            </a:r>
            <a:r>
              <a:rPr sz="2800" i="1" spc="-185" dirty="0">
                <a:latin typeface="Arial"/>
                <a:cs typeface="Arial"/>
              </a:rPr>
              <a:t> </a:t>
            </a:r>
            <a:r>
              <a:rPr sz="2800" i="1" spc="-65" dirty="0">
                <a:latin typeface="Arial"/>
                <a:cs typeface="Arial"/>
              </a:rPr>
              <a:t>la</a:t>
            </a:r>
            <a:r>
              <a:rPr sz="2800" i="1" spc="-80" dirty="0">
                <a:latin typeface="Arial"/>
                <a:cs typeface="Arial"/>
              </a:rPr>
              <a:t> </a:t>
            </a:r>
            <a:r>
              <a:rPr sz="2800" i="1" spc="-50" dirty="0">
                <a:latin typeface="Arial"/>
                <a:cs typeface="Arial"/>
              </a:rPr>
              <a:t>actora</a:t>
            </a:r>
            <a:r>
              <a:rPr sz="2800" i="1" spc="5" dirty="0">
                <a:latin typeface="Arial"/>
                <a:cs typeface="Arial"/>
              </a:rPr>
              <a:t> </a:t>
            </a:r>
            <a:r>
              <a:rPr sz="2800" i="1" spc="-190" dirty="0">
                <a:latin typeface="Arial"/>
                <a:cs typeface="Arial"/>
              </a:rPr>
              <a:t>a</a:t>
            </a:r>
            <a:r>
              <a:rPr sz="2800" i="1" spc="-75" dirty="0">
                <a:latin typeface="Arial"/>
                <a:cs typeface="Arial"/>
              </a:rPr>
              <a:t> </a:t>
            </a:r>
            <a:r>
              <a:rPr sz="2800" i="1" spc="-65" dirty="0">
                <a:solidFill>
                  <a:srgbClr val="11314D"/>
                </a:solidFill>
                <a:latin typeface="Arial"/>
                <a:cs typeface="Arial"/>
              </a:rPr>
              <a:t>la</a:t>
            </a:r>
            <a:r>
              <a:rPr sz="2800" i="1" spc="-80" dirty="0">
                <a:solidFill>
                  <a:srgbClr val="11314D"/>
                </a:solidFill>
                <a:latin typeface="Arial"/>
                <a:cs typeface="Arial"/>
              </a:rPr>
              <a:t> </a:t>
            </a:r>
            <a:r>
              <a:rPr sz="2800" i="1" spc="-10" dirty="0">
                <a:latin typeface="Arial"/>
                <a:cs typeface="Arial"/>
              </a:rPr>
              <a:t>audiencia, </a:t>
            </a:r>
            <a:r>
              <a:rPr sz="2800" i="1" spc="-95" dirty="0">
                <a:latin typeface="Arial"/>
                <a:cs typeface="Arial"/>
              </a:rPr>
              <a:t>resuelve</a:t>
            </a:r>
            <a:r>
              <a:rPr sz="2800" i="1" spc="-60" dirty="0">
                <a:latin typeface="Arial"/>
                <a:cs typeface="Arial"/>
              </a:rPr>
              <a:t> </a:t>
            </a:r>
            <a:r>
              <a:rPr sz="2800" i="1" spc="-80" dirty="0">
                <a:latin typeface="Arial"/>
                <a:cs typeface="Arial"/>
              </a:rPr>
              <a:t>tenerla</a:t>
            </a:r>
            <a:r>
              <a:rPr sz="2800" i="1" spc="-75" dirty="0">
                <a:latin typeface="Arial"/>
                <a:cs typeface="Arial"/>
              </a:rPr>
              <a:t> </a:t>
            </a:r>
            <a:r>
              <a:rPr sz="2800" i="1" spc="-20" dirty="0">
                <a:latin typeface="Arial"/>
                <a:cs typeface="Arial"/>
              </a:rPr>
              <a:t>por</a:t>
            </a:r>
            <a:r>
              <a:rPr sz="2800" i="1" spc="-130" dirty="0">
                <a:latin typeface="Arial"/>
                <a:cs typeface="Arial"/>
              </a:rPr>
              <a:t> </a:t>
            </a:r>
            <a:r>
              <a:rPr sz="2800" i="1" spc="-45" dirty="0">
                <a:latin typeface="Arial"/>
                <a:cs typeface="Arial"/>
              </a:rPr>
              <a:t>desistida</a:t>
            </a:r>
            <a:r>
              <a:rPr sz="2800" i="1" spc="-60" dirty="0">
                <a:latin typeface="Arial"/>
                <a:cs typeface="Arial"/>
              </a:rPr>
              <a:t> </a:t>
            </a:r>
            <a:r>
              <a:rPr sz="2800" i="1" spc="-35" dirty="0">
                <a:latin typeface="Arial"/>
                <a:cs typeface="Arial"/>
              </a:rPr>
              <a:t>de</a:t>
            </a:r>
            <a:r>
              <a:rPr sz="2800" i="1" spc="-215" dirty="0">
                <a:latin typeface="Arial"/>
                <a:cs typeface="Arial"/>
              </a:rPr>
              <a:t> </a:t>
            </a:r>
            <a:r>
              <a:rPr sz="2800" i="1" spc="-114" dirty="0">
                <a:latin typeface="Arial"/>
                <a:cs typeface="Arial"/>
              </a:rPr>
              <a:t>su</a:t>
            </a:r>
            <a:r>
              <a:rPr sz="2800" i="1" spc="-160" dirty="0">
                <a:latin typeface="Arial"/>
                <a:cs typeface="Arial"/>
              </a:rPr>
              <a:t> </a:t>
            </a:r>
            <a:r>
              <a:rPr sz="2800" i="1" spc="-75" dirty="0">
                <a:latin typeface="Arial"/>
                <a:cs typeface="Arial"/>
              </a:rPr>
              <a:t>pretensión.</a:t>
            </a:r>
            <a:r>
              <a:rPr sz="2800" i="1" spc="-30" dirty="0">
                <a:latin typeface="Arial"/>
                <a:cs typeface="Arial"/>
              </a:rPr>
              <a:t> </a:t>
            </a:r>
            <a:r>
              <a:rPr sz="2800" i="1" spc="-40" dirty="0">
                <a:latin typeface="Arial"/>
                <a:cs typeface="Arial"/>
              </a:rPr>
              <a:t>Aplicar</a:t>
            </a:r>
            <a:r>
              <a:rPr sz="2800" i="1" spc="15" dirty="0">
                <a:latin typeface="Arial"/>
                <a:cs typeface="Arial"/>
              </a:rPr>
              <a:t> </a:t>
            </a:r>
            <a:r>
              <a:rPr sz="2800" i="1" spc="-25" dirty="0">
                <a:latin typeface="Arial"/>
                <a:cs typeface="Arial"/>
              </a:rPr>
              <a:t>la </a:t>
            </a:r>
            <a:r>
              <a:rPr sz="2800" i="1" spc="-110" dirty="0">
                <a:latin typeface="Arial"/>
                <a:cs typeface="Arial"/>
              </a:rPr>
              <a:t>norma</a:t>
            </a:r>
            <a:r>
              <a:rPr sz="2800" i="1" spc="-45" dirty="0">
                <a:latin typeface="Arial"/>
                <a:cs typeface="Arial"/>
              </a:rPr>
              <a:t> </a:t>
            </a:r>
            <a:r>
              <a:rPr sz="2800" i="1" spc="-125" dirty="0">
                <a:latin typeface="Arial"/>
                <a:cs typeface="Arial"/>
              </a:rPr>
              <a:t>en</a:t>
            </a:r>
            <a:r>
              <a:rPr sz="2800" i="1" spc="-95" dirty="0">
                <a:latin typeface="Arial"/>
                <a:cs typeface="Arial"/>
              </a:rPr>
              <a:t> forma</a:t>
            </a:r>
            <a:r>
              <a:rPr sz="2800" i="1" spc="-60" dirty="0">
                <a:latin typeface="Arial"/>
                <a:cs typeface="Arial"/>
              </a:rPr>
              <a:t> rígida</a:t>
            </a:r>
            <a:r>
              <a:rPr sz="2800" i="1" spc="-45" dirty="0">
                <a:latin typeface="Arial"/>
                <a:cs typeface="Arial"/>
              </a:rPr>
              <a:t> </a:t>
            </a:r>
            <a:r>
              <a:rPr sz="2800" i="1" spc="-85" dirty="0">
                <a:solidFill>
                  <a:srgbClr val="0A2869"/>
                </a:solidFill>
                <a:latin typeface="Arial"/>
                <a:cs typeface="Arial"/>
              </a:rPr>
              <a:t>y</a:t>
            </a:r>
            <a:r>
              <a:rPr sz="2800" i="1" spc="-120" dirty="0">
                <a:solidFill>
                  <a:srgbClr val="0A2869"/>
                </a:solidFill>
                <a:latin typeface="Arial"/>
                <a:cs typeface="Arial"/>
              </a:rPr>
              <a:t> </a:t>
            </a:r>
            <a:r>
              <a:rPr sz="2800" i="1" spc="-75" dirty="0">
                <a:latin typeface="Arial"/>
                <a:cs typeface="Arial"/>
              </a:rPr>
              <a:t>sin</a:t>
            </a:r>
            <a:r>
              <a:rPr sz="2800" i="1" spc="-100" dirty="0">
                <a:latin typeface="Arial"/>
                <a:cs typeface="Arial"/>
              </a:rPr>
              <a:t> </a:t>
            </a:r>
            <a:r>
              <a:rPr sz="2800" i="1" spc="-55" dirty="0">
                <a:latin typeface="Arial"/>
                <a:cs typeface="Arial"/>
              </a:rPr>
              <a:t>atender</a:t>
            </a:r>
            <a:r>
              <a:rPr sz="2800" i="1" spc="110" dirty="0">
                <a:latin typeface="Arial"/>
                <a:cs typeface="Arial"/>
              </a:rPr>
              <a:t> </a:t>
            </a:r>
            <a:r>
              <a:rPr sz="2800" i="1" spc="-190" dirty="0">
                <a:latin typeface="Arial"/>
                <a:cs typeface="Arial"/>
              </a:rPr>
              <a:t>a</a:t>
            </a:r>
            <a:r>
              <a:rPr sz="2800" i="1" spc="-75" dirty="0">
                <a:latin typeface="Arial"/>
                <a:cs typeface="Arial"/>
              </a:rPr>
              <a:t> </a:t>
            </a:r>
            <a:r>
              <a:rPr sz="2800" i="1" spc="-110" dirty="0">
                <a:latin typeface="Arial"/>
                <a:cs typeface="Arial"/>
              </a:rPr>
              <a:t>las</a:t>
            </a:r>
            <a:r>
              <a:rPr sz="2800" i="1" spc="-85" dirty="0">
                <a:latin typeface="Arial"/>
                <a:cs typeface="Arial"/>
              </a:rPr>
              <a:t> </a:t>
            </a:r>
            <a:r>
              <a:rPr sz="2800" i="1" spc="-35" dirty="0">
                <a:latin typeface="Arial"/>
                <a:cs typeface="Arial"/>
              </a:rPr>
              <a:t>particularidades</a:t>
            </a:r>
            <a:r>
              <a:rPr sz="2800" i="1" spc="-135" dirty="0">
                <a:latin typeface="Arial"/>
                <a:cs typeface="Arial"/>
              </a:rPr>
              <a:t> </a:t>
            </a:r>
            <a:r>
              <a:rPr sz="2800" i="1" spc="-25" dirty="0">
                <a:latin typeface="Arial"/>
                <a:cs typeface="Arial"/>
              </a:rPr>
              <a:t>del </a:t>
            </a:r>
            <a:r>
              <a:rPr sz="2800" spc="-75" dirty="0">
                <a:latin typeface="Arial MT"/>
                <a:cs typeface="Arial MT"/>
              </a:rPr>
              <a:t>caso</a:t>
            </a:r>
            <a:r>
              <a:rPr sz="2800" spc="-80" dirty="0">
                <a:latin typeface="Arial MT"/>
                <a:cs typeface="Arial MT"/>
              </a:rPr>
              <a:t> </a:t>
            </a:r>
            <a:r>
              <a:rPr sz="2800" i="1" spc="-50" dirty="0">
                <a:latin typeface="Arial"/>
                <a:cs typeface="Arial"/>
              </a:rPr>
              <a:t>-</a:t>
            </a:r>
            <a:r>
              <a:rPr sz="2800" i="1" spc="-35" dirty="0">
                <a:latin typeface="Arial"/>
                <a:cs typeface="Arial"/>
              </a:rPr>
              <a:t>asistencia</a:t>
            </a:r>
            <a:r>
              <a:rPr sz="2800" i="1" spc="-110" dirty="0">
                <a:latin typeface="Arial"/>
                <a:cs typeface="Arial"/>
              </a:rPr>
              <a:t> </a:t>
            </a:r>
            <a:r>
              <a:rPr sz="2800" i="1" spc="-35" dirty="0">
                <a:latin typeface="Arial"/>
                <a:cs typeface="Arial"/>
              </a:rPr>
              <a:t>de</a:t>
            </a:r>
            <a:r>
              <a:rPr sz="2800" i="1" spc="-160" dirty="0">
                <a:latin typeface="Arial"/>
                <a:cs typeface="Arial"/>
              </a:rPr>
              <a:t> </a:t>
            </a:r>
            <a:r>
              <a:rPr sz="2800" i="1" spc="-125" dirty="0">
                <a:latin typeface="Arial"/>
                <a:cs typeface="Arial"/>
              </a:rPr>
              <a:t>ambas</a:t>
            </a:r>
            <a:r>
              <a:rPr sz="2800" i="1" spc="-50" dirty="0">
                <a:latin typeface="Arial"/>
                <a:cs typeface="Arial"/>
              </a:rPr>
              <a:t> </a:t>
            </a:r>
            <a:r>
              <a:rPr sz="2800" i="1" spc="-25" dirty="0">
                <a:latin typeface="Arial"/>
                <a:cs typeface="Arial"/>
              </a:rPr>
              <a:t>partes</a:t>
            </a:r>
            <a:r>
              <a:rPr sz="2800" i="1" spc="-10" dirty="0">
                <a:latin typeface="Arial"/>
                <a:cs typeface="Arial"/>
              </a:rPr>
              <a:t> </a:t>
            </a:r>
            <a:r>
              <a:rPr sz="2800" i="1" spc="-190" dirty="0">
                <a:latin typeface="Arial"/>
                <a:cs typeface="Arial"/>
              </a:rPr>
              <a:t>a</a:t>
            </a:r>
            <a:r>
              <a:rPr sz="2800" i="1" spc="-75" dirty="0">
                <a:latin typeface="Arial"/>
                <a:cs typeface="Arial"/>
              </a:rPr>
              <a:t> </a:t>
            </a:r>
            <a:r>
              <a:rPr sz="2800" i="1" spc="-65" dirty="0">
                <a:latin typeface="Arial"/>
                <a:cs typeface="Arial"/>
              </a:rPr>
              <a:t>la</a:t>
            </a:r>
            <a:r>
              <a:rPr sz="2800" i="1" spc="-90" dirty="0">
                <a:latin typeface="Arial"/>
                <a:cs typeface="Arial"/>
              </a:rPr>
              <a:t> </a:t>
            </a:r>
            <a:r>
              <a:rPr sz="2800" i="1" spc="-85" dirty="0">
                <a:latin typeface="Arial"/>
                <a:cs typeface="Arial"/>
              </a:rPr>
              <a:t>audiencia</a:t>
            </a:r>
            <a:r>
              <a:rPr sz="2800" i="1" spc="-15" dirty="0">
                <a:latin typeface="Arial"/>
                <a:cs typeface="Arial"/>
              </a:rPr>
              <a:t> </a:t>
            </a:r>
            <a:r>
              <a:rPr sz="2800" i="1" spc="-10" dirty="0">
                <a:latin typeface="Arial"/>
                <a:cs typeface="Arial"/>
              </a:rPr>
              <a:t>inicial, </a:t>
            </a:r>
            <a:r>
              <a:rPr sz="2800" i="1" spc="-145" dirty="0" err="1" smtClean="0">
                <a:latin typeface="Arial"/>
                <a:cs typeface="Arial"/>
              </a:rPr>
              <a:t>fij</a:t>
            </a:r>
            <a:r>
              <a:rPr lang="es-AR" sz="2800" i="1" spc="-145" dirty="0" smtClean="0">
                <a:latin typeface="Arial"/>
                <a:cs typeface="Arial"/>
              </a:rPr>
              <a:t>a</a:t>
            </a:r>
            <a:r>
              <a:rPr sz="2800" i="1" spc="-145" dirty="0" err="1" smtClean="0">
                <a:latin typeface="Arial"/>
                <a:cs typeface="Arial"/>
              </a:rPr>
              <a:t>ción</a:t>
            </a:r>
            <a:r>
              <a:rPr sz="2800" i="1" spc="-10" dirty="0" smtClean="0">
                <a:latin typeface="Arial"/>
                <a:cs typeface="Arial"/>
              </a:rPr>
              <a:t> </a:t>
            </a:r>
            <a:r>
              <a:rPr sz="2800" i="1" spc="-35" dirty="0">
                <a:latin typeface="Arial"/>
                <a:cs typeface="Arial"/>
              </a:rPr>
              <a:t>de</a:t>
            </a:r>
            <a:r>
              <a:rPr sz="2800" i="1" spc="-200" dirty="0">
                <a:latin typeface="Arial"/>
                <a:cs typeface="Arial"/>
              </a:rPr>
              <a:t> </a:t>
            </a:r>
            <a:r>
              <a:rPr sz="2800" i="1" spc="-160" dirty="0">
                <a:latin typeface="Arial"/>
                <a:cs typeface="Arial"/>
              </a:rPr>
              <a:t>una</a:t>
            </a:r>
            <a:r>
              <a:rPr sz="2800" i="1" spc="-30" dirty="0">
                <a:latin typeface="Arial"/>
                <a:cs typeface="Arial"/>
              </a:rPr>
              <a:t> </a:t>
            </a:r>
            <a:r>
              <a:rPr sz="2800" i="1" spc="-135" dirty="0">
                <a:latin typeface="Arial"/>
                <a:cs typeface="Arial"/>
              </a:rPr>
              <a:t>nueva</a:t>
            </a:r>
            <a:r>
              <a:rPr sz="2800" i="1" spc="-20" dirty="0">
                <a:latin typeface="Arial"/>
                <a:cs typeface="Arial"/>
              </a:rPr>
              <a:t> </a:t>
            </a:r>
            <a:r>
              <a:rPr sz="2800" i="1" spc="-90" dirty="0">
                <a:latin typeface="Arial"/>
                <a:cs typeface="Arial"/>
              </a:rPr>
              <a:t>fecha</a:t>
            </a:r>
            <a:r>
              <a:rPr sz="2800" i="1" spc="-60" dirty="0">
                <a:latin typeface="Arial"/>
                <a:cs typeface="Arial"/>
              </a:rPr>
              <a:t> </a:t>
            </a:r>
            <a:r>
              <a:rPr sz="2800" i="1" spc="-35" dirty="0">
                <a:latin typeface="Arial"/>
                <a:cs typeface="Arial"/>
              </a:rPr>
              <a:t>de</a:t>
            </a:r>
            <a:r>
              <a:rPr sz="2800" i="1" spc="-160" dirty="0">
                <a:latin typeface="Arial"/>
                <a:cs typeface="Arial"/>
              </a:rPr>
              <a:t> </a:t>
            </a:r>
            <a:r>
              <a:rPr sz="2800" i="1" spc="-75" dirty="0">
                <a:latin typeface="Arial"/>
                <a:cs typeface="Arial"/>
              </a:rPr>
              <a:t>audiencia</a:t>
            </a:r>
            <a:r>
              <a:rPr sz="2800" i="1" dirty="0">
                <a:latin typeface="Arial"/>
                <a:cs typeface="Arial"/>
              </a:rPr>
              <a:t> </a:t>
            </a:r>
            <a:r>
              <a:rPr sz="2800" i="1" spc="-95" dirty="0">
                <a:latin typeface="Arial"/>
                <a:cs typeface="Arial"/>
              </a:rPr>
              <a:t>en</a:t>
            </a:r>
            <a:r>
              <a:rPr sz="2800" i="1" spc="-25" dirty="0">
                <a:latin typeface="Arial"/>
                <a:cs typeface="Arial"/>
              </a:rPr>
              <a:t> </a:t>
            </a:r>
            <a:r>
              <a:rPr sz="2800" i="1" spc="-85" dirty="0">
                <a:latin typeface="Arial"/>
                <a:cs typeface="Arial"/>
              </a:rPr>
              <a:t>términos</a:t>
            </a:r>
            <a:r>
              <a:rPr sz="2800" i="1" spc="45" dirty="0">
                <a:latin typeface="Arial"/>
                <a:cs typeface="Arial"/>
              </a:rPr>
              <a:t> </a:t>
            </a:r>
            <a:r>
              <a:rPr sz="2800" i="1" spc="-35" dirty="0">
                <a:latin typeface="Arial"/>
                <a:cs typeface="Arial"/>
              </a:rPr>
              <a:t>de </a:t>
            </a:r>
            <a:r>
              <a:rPr sz="2800" i="1" spc="-85" dirty="0">
                <a:latin typeface="Arial"/>
                <a:cs typeface="Arial"/>
              </a:rPr>
              <a:t>”cuarto</a:t>
            </a:r>
            <a:r>
              <a:rPr sz="2800" i="1" spc="-70" dirty="0">
                <a:latin typeface="Arial"/>
                <a:cs typeface="Arial"/>
              </a:rPr>
              <a:t> </a:t>
            </a:r>
            <a:r>
              <a:rPr sz="2800" i="1" spc="-95" dirty="0">
                <a:latin typeface="Arial"/>
                <a:cs typeface="Arial"/>
              </a:rPr>
              <a:t>intermedio",</a:t>
            </a:r>
            <a:r>
              <a:rPr sz="2800" i="1" spc="-60" dirty="0">
                <a:latin typeface="Arial"/>
                <a:cs typeface="Arial"/>
              </a:rPr>
              <a:t> </a:t>
            </a:r>
            <a:r>
              <a:rPr sz="2800" i="1" spc="-70" dirty="0">
                <a:latin typeface="Arial"/>
                <a:cs typeface="Arial"/>
              </a:rPr>
              <a:t>comparecencia</a:t>
            </a:r>
            <a:r>
              <a:rPr sz="2800" i="1" spc="25" dirty="0">
                <a:latin typeface="Arial"/>
                <a:cs typeface="Arial"/>
              </a:rPr>
              <a:t> </a:t>
            </a:r>
            <a:r>
              <a:rPr sz="2800" i="1" spc="-35" dirty="0">
                <a:latin typeface="Arial"/>
                <a:cs typeface="Arial"/>
              </a:rPr>
              <a:t>de</a:t>
            </a:r>
            <a:r>
              <a:rPr sz="2800" i="1" spc="-185" dirty="0">
                <a:latin typeface="Arial"/>
                <a:cs typeface="Arial"/>
              </a:rPr>
              <a:t> </a:t>
            </a:r>
            <a:r>
              <a:rPr sz="2800" i="1" spc="-65" dirty="0">
                <a:latin typeface="Arial"/>
                <a:cs typeface="Arial"/>
              </a:rPr>
              <a:t>la</a:t>
            </a:r>
            <a:r>
              <a:rPr sz="2800" i="1" spc="-85" dirty="0">
                <a:latin typeface="Arial"/>
                <a:cs typeface="Arial"/>
              </a:rPr>
              <a:t> </a:t>
            </a:r>
            <a:r>
              <a:rPr sz="2800" i="1" spc="-10" dirty="0">
                <a:latin typeface="Arial"/>
                <a:cs typeface="Arial"/>
              </a:rPr>
              <a:t>abogada </a:t>
            </a:r>
            <a:r>
              <a:rPr sz="2800" i="1" spc="-40" dirty="0">
                <a:latin typeface="Arial"/>
                <a:cs typeface="Arial"/>
              </a:rPr>
              <a:t>patrocinante</a:t>
            </a:r>
            <a:r>
              <a:rPr sz="2800" i="1" spc="-114" dirty="0">
                <a:latin typeface="Arial"/>
                <a:cs typeface="Arial"/>
              </a:rPr>
              <a:t> </a:t>
            </a:r>
            <a:r>
              <a:rPr sz="2800" i="1" spc="-95" dirty="0">
                <a:latin typeface="Arial"/>
                <a:cs typeface="Arial"/>
              </a:rPr>
              <a:t>invocando</a:t>
            </a:r>
            <a:r>
              <a:rPr sz="2800" i="1" spc="-60" dirty="0">
                <a:latin typeface="Arial"/>
                <a:cs typeface="Arial"/>
              </a:rPr>
              <a:t> </a:t>
            </a:r>
            <a:r>
              <a:rPr sz="2800" i="1" spc="-155" dirty="0">
                <a:latin typeface="Arial"/>
                <a:cs typeface="Arial"/>
              </a:rPr>
              <a:t>una</a:t>
            </a:r>
            <a:r>
              <a:rPr sz="2800" i="1" spc="-15" dirty="0">
                <a:latin typeface="Arial"/>
                <a:cs typeface="Arial"/>
              </a:rPr>
              <a:t> </a:t>
            </a:r>
            <a:r>
              <a:rPr sz="2800" i="1" spc="-110" dirty="0">
                <a:latin typeface="Arial"/>
                <a:cs typeface="Arial"/>
              </a:rPr>
              <a:t>causa</a:t>
            </a:r>
            <a:r>
              <a:rPr sz="2800" i="1" spc="-40" dirty="0">
                <a:latin typeface="Arial"/>
                <a:cs typeface="Arial"/>
              </a:rPr>
              <a:t> </a:t>
            </a:r>
            <a:r>
              <a:rPr sz="2800" i="1" spc="-35" dirty="0">
                <a:latin typeface="Arial"/>
                <a:cs typeface="Arial"/>
              </a:rPr>
              <a:t>de</a:t>
            </a:r>
            <a:r>
              <a:rPr sz="2800" i="1" spc="-190" dirty="0">
                <a:latin typeface="Arial"/>
                <a:cs typeface="Arial"/>
              </a:rPr>
              <a:t> </a:t>
            </a:r>
            <a:r>
              <a:rPr sz="2800" i="1" spc="-65" dirty="0">
                <a:latin typeface="Arial"/>
                <a:cs typeface="Arial"/>
              </a:rPr>
              <a:t>inasistencia</a:t>
            </a:r>
            <a:r>
              <a:rPr sz="2800" i="1" spc="80" dirty="0">
                <a:latin typeface="Arial"/>
                <a:cs typeface="Arial"/>
              </a:rPr>
              <a:t> </a:t>
            </a:r>
            <a:r>
              <a:rPr sz="2800" i="1" spc="-190" dirty="0">
                <a:latin typeface="Arial"/>
                <a:cs typeface="Arial"/>
              </a:rPr>
              <a:t>a</a:t>
            </a:r>
            <a:r>
              <a:rPr sz="2800" i="1" spc="-70" dirty="0">
                <a:latin typeface="Arial"/>
                <a:cs typeface="Arial"/>
              </a:rPr>
              <a:t> </a:t>
            </a:r>
            <a:r>
              <a:rPr sz="2800" i="1" spc="-20" dirty="0">
                <a:latin typeface="Arial"/>
                <a:cs typeface="Arial"/>
              </a:rPr>
              <a:t>esta </a:t>
            </a:r>
            <a:r>
              <a:rPr sz="2800" i="1" spc="-110" dirty="0">
                <a:latin typeface="Arial"/>
                <a:cs typeface="Arial"/>
              </a:rPr>
              <a:t>segunda</a:t>
            </a:r>
            <a:r>
              <a:rPr sz="2800" i="1" dirty="0">
                <a:latin typeface="Arial"/>
                <a:cs typeface="Arial"/>
              </a:rPr>
              <a:t> </a:t>
            </a:r>
            <a:r>
              <a:rPr sz="2800" i="1" spc="-85" dirty="0">
                <a:latin typeface="Arial"/>
                <a:cs typeface="Arial"/>
              </a:rPr>
              <a:t>audiencia</a:t>
            </a:r>
            <a:r>
              <a:rPr sz="2800" i="1" dirty="0">
                <a:latin typeface="Arial"/>
                <a:cs typeface="Arial"/>
              </a:rPr>
              <a:t> </a:t>
            </a:r>
            <a:r>
              <a:rPr sz="2800" i="1" spc="-95" dirty="0">
                <a:latin typeface="Arial"/>
                <a:cs typeface="Arial"/>
              </a:rPr>
              <a:t>con </a:t>
            </a:r>
            <a:r>
              <a:rPr sz="2800" i="1" spc="-65" dirty="0">
                <a:latin typeface="Arial"/>
                <a:cs typeface="Arial"/>
              </a:rPr>
              <a:t>la</a:t>
            </a:r>
            <a:r>
              <a:rPr sz="2800" i="1" spc="-85" dirty="0">
                <a:latin typeface="Arial"/>
                <a:cs typeface="Arial"/>
              </a:rPr>
              <a:t> </a:t>
            </a:r>
            <a:r>
              <a:rPr sz="2800" i="1" spc="-50" dirty="0">
                <a:latin typeface="Arial"/>
                <a:cs typeface="Arial"/>
              </a:rPr>
              <a:t>acreditación</a:t>
            </a:r>
            <a:r>
              <a:rPr sz="2800" i="1" spc="-55" dirty="0">
                <a:latin typeface="Arial"/>
                <a:cs typeface="Arial"/>
              </a:rPr>
              <a:t> </a:t>
            </a:r>
            <a:r>
              <a:rPr sz="2800" i="1" spc="-30" dirty="0">
                <a:latin typeface="Arial"/>
                <a:cs typeface="Arial"/>
              </a:rPr>
              <a:t>pertinente-</a:t>
            </a:r>
            <a:r>
              <a:rPr sz="2800" i="1" dirty="0">
                <a:latin typeface="Arial"/>
                <a:cs typeface="Arial"/>
              </a:rPr>
              <a:t>,</a:t>
            </a:r>
            <a:r>
              <a:rPr sz="2800" i="1" spc="-60" dirty="0">
                <a:latin typeface="Arial"/>
                <a:cs typeface="Arial"/>
              </a:rPr>
              <a:t> </a:t>
            </a:r>
            <a:r>
              <a:rPr sz="2800" i="1" spc="-35" dirty="0">
                <a:latin typeface="Arial"/>
                <a:cs typeface="Arial"/>
              </a:rPr>
              <a:t>implica</a:t>
            </a:r>
            <a:r>
              <a:rPr sz="2800" i="1" spc="-30" dirty="0">
                <a:latin typeface="Arial"/>
                <a:cs typeface="Arial"/>
              </a:rPr>
              <a:t> </a:t>
            </a:r>
            <a:r>
              <a:rPr sz="2800" i="1" spc="-25" dirty="0">
                <a:solidFill>
                  <a:srgbClr val="071A28"/>
                </a:solidFill>
                <a:latin typeface="Arial"/>
                <a:cs typeface="Arial"/>
              </a:rPr>
              <a:t>un </a:t>
            </a:r>
            <a:r>
              <a:rPr sz="2800" i="1" spc="-105" dirty="0">
                <a:latin typeface="Arial"/>
                <a:cs typeface="Arial"/>
              </a:rPr>
              <a:t>menoscabo</a:t>
            </a:r>
            <a:r>
              <a:rPr sz="2800" i="1" spc="-50" dirty="0">
                <a:latin typeface="Arial"/>
                <a:cs typeface="Arial"/>
              </a:rPr>
              <a:t> </a:t>
            </a:r>
            <a:r>
              <a:rPr sz="2800" i="1" spc="-190" dirty="0">
                <a:latin typeface="Arial"/>
                <a:cs typeface="Arial"/>
              </a:rPr>
              <a:t>a</a:t>
            </a:r>
            <a:r>
              <a:rPr sz="2800" i="1" spc="-75" dirty="0">
                <a:latin typeface="Arial"/>
                <a:cs typeface="Arial"/>
              </a:rPr>
              <a:t> </a:t>
            </a:r>
            <a:r>
              <a:rPr sz="2800" i="1" spc="-110" dirty="0">
                <a:latin typeface="Arial"/>
                <a:cs typeface="Arial"/>
              </a:rPr>
              <a:t>los</a:t>
            </a:r>
            <a:r>
              <a:rPr sz="2800" i="1" spc="-85" dirty="0">
                <a:latin typeface="Arial"/>
                <a:cs typeface="Arial"/>
              </a:rPr>
              <a:t> </a:t>
            </a:r>
            <a:r>
              <a:rPr sz="2800" i="1" spc="-35" dirty="0">
                <a:latin typeface="Arial"/>
                <a:cs typeface="Arial"/>
              </a:rPr>
              <a:t>principios</a:t>
            </a:r>
            <a:r>
              <a:rPr sz="2800" i="1" spc="-65" dirty="0">
                <a:latin typeface="Arial"/>
                <a:cs typeface="Arial"/>
              </a:rPr>
              <a:t> </a:t>
            </a:r>
            <a:r>
              <a:rPr sz="2800" i="1" spc="-70" dirty="0">
                <a:latin typeface="Arial"/>
                <a:cs typeface="Arial"/>
              </a:rPr>
              <a:t>procesales</a:t>
            </a:r>
            <a:r>
              <a:rPr sz="2800" i="1" spc="60" dirty="0">
                <a:latin typeface="Arial"/>
                <a:cs typeface="Arial"/>
              </a:rPr>
              <a:t> </a:t>
            </a:r>
            <a:r>
              <a:rPr sz="2800" i="1" spc="-70" dirty="0">
                <a:latin typeface="Arial"/>
                <a:cs typeface="Arial"/>
              </a:rPr>
              <a:t>que</a:t>
            </a:r>
            <a:r>
              <a:rPr sz="2800" i="1" spc="-180" dirty="0">
                <a:latin typeface="Arial"/>
                <a:cs typeface="Arial"/>
              </a:rPr>
              <a:t> </a:t>
            </a:r>
            <a:r>
              <a:rPr sz="2800" i="1" spc="-95" dirty="0">
                <a:latin typeface="Arial"/>
                <a:cs typeface="Arial"/>
              </a:rPr>
              <a:t>impregnan</a:t>
            </a:r>
            <a:r>
              <a:rPr sz="2800" i="1" spc="-5" dirty="0">
                <a:latin typeface="Arial"/>
                <a:cs typeface="Arial"/>
              </a:rPr>
              <a:t> </a:t>
            </a:r>
            <a:r>
              <a:rPr sz="2800" i="1" spc="-25" dirty="0">
                <a:latin typeface="Arial"/>
                <a:cs typeface="Arial"/>
              </a:rPr>
              <a:t>los </a:t>
            </a:r>
            <a:r>
              <a:rPr sz="2800" i="1" spc="-70" dirty="0">
                <a:latin typeface="Arial"/>
                <a:cs typeface="Arial"/>
              </a:rPr>
              <a:t>procesos</a:t>
            </a:r>
            <a:r>
              <a:rPr sz="2800" i="1" spc="-85" dirty="0">
                <a:latin typeface="Arial"/>
                <a:cs typeface="Arial"/>
              </a:rPr>
              <a:t> </a:t>
            </a:r>
            <a:r>
              <a:rPr sz="2800" i="1" spc="-35" dirty="0">
                <a:latin typeface="Arial"/>
                <a:cs typeface="Arial"/>
              </a:rPr>
              <a:t>de</a:t>
            </a:r>
            <a:r>
              <a:rPr sz="2800" i="1" spc="-165" dirty="0">
                <a:latin typeface="Arial"/>
                <a:cs typeface="Arial"/>
              </a:rPr>
              <a:t> </a:t>
            </a:r>
            <a:r>
              <a:rPr sz="2800" i="1" spc="-50" dirty="0">
                <a:latin typeface="Arial"/>
                <a:cs typeface="Arial"/>
              </a:rPr>
              <a:t>familia</a:t>
            </a:r>
            <a:r>
              <a:rPr sz="2800" i="1" spc="20" dirty="0">
                <a:latin typeface="Arial"/>
                <a:cs typeface="Arial"/>
              </a:rPr>
              <a:t> </a:t>
            </a:r>
            <a:r>
              <a:rPr sz="2800" i="1" spc="-85" dirty="0">
                <a:solidFill>
                  <a:srgbClr val="000818"/>
                </a:solidFill>
                <a:latin typeface="Arial"/>
                <a:cs typeface="Arial"/>
              </a:rPr>
              <a:t>y</a:t>
            </a:r>
            <a:r>
              <a:rPr sz="2800" i="1" spc="-110" dirty="0">
                <a:solidFill>
                  <a:srgbClr val="000818"/>
                </a:solidFill>
                <a:latin typeface="Arial"/>
                <a:cs typeface="Arial"/>
              </a:rPr>
              <a:t> </a:t>
            </a:r>
            <a:r>
              <a:rPr sz="2800" i="1" spc="-120" dirty="0">
                <a:solidFill>
                  <a:srgbClr val="001323"/>
                </a:solidFill>
                <a:latin typeface="Arial"/>
                <a:cs typeface="Arial"/>
              </a:rPr>
              <a:t>un</a:t>
            </a:r>
            <a:r>
              <a:rPr sz="2800" i="1" spc="-110" dirty="0">
                <a:solidFill>
                  <a:srgbClr val="001323"/>
                </a:solidFill>
                <a:latin typeface="Arial"/>
                <a:cs typeface="Arial"/>
              </a:rPr>
              <a:t> </a:t>
            </a:r>
            <a:r>
              <a:rPr sz="2800" i="1" spc="-114" dirty="0">
                <a:latin typeface="Arial"/>
                <a:cs typeface="Arial"/>
              </a:rPr>
              <a:t>exceso</a:t>
            </a:r>
            <a:r>
              <a:rPr sz="2800" i="1" spc="-75" dirty="0">
                <a:latin typeface="Arial"/>
                <a:cs typeface="Arial"/>
              </a:rPr>
              <a:t> </a:t>
            </a:r>
            <a:r>
              <a:rPr sz="2800" i="1" spc="-35" dirty="0">
                <a:latin typeface="Arial"/>
                <a:cs typeface="Arial"/>
              </a:rPr>
              <a:t>de</a:t>
            </a:r>
            <a:r>
              <a:rPr sz="2800" i="1" spc="-200" dirty="0">
                <a:latin typeface="Arial"/>
                <a:cs typeface="Arial"/>
              </a:rPr>
              <a:t> </a:t>
            </a:r>
            <a:r>
              <a:rPr sz="2800" i="1" spc="-70" dirty="0">
                <a:latin typeface="Arial"/>
                <a:cs typeface="Arial"/>
              </a:rPr>
              <a:t>rigor</a:t>
            </a:r>
            <a:r>
              <a:rPr sz="2800" i="1" spc="-85" dirty="0">
                <a:latin typeface="Arial"/>
                <a:cs typeface="Arial"/>
              </a:rPr>
              <a:t> </a:t>
            </a:r>
            <a:r>
              <a:rPr lang="es-AR" sz="2800" i="1" spc="-10" dirty="0" smtClean="0">
                <a:latin typeface="Arial MT"/>
                <a:cs typeface="Arial"/>
              </a:rPr>
              <a:t>ritual</a:t>
            </a:r>
            <a:r>
              <a:rPr sz="2800" i="1" spc="-10" dirty="0" smtClean="0">
                <a:latin typeface="Arial MT"/>
                <a:cs typeface="Arial MT"/>
              </a:rPr>
              <a:t>”</a:t>
            </a:r>
            <a:endParaRPr sz="2800" i="1" dirty="0">
              <a:latin typeface="Arial MT"/>
              <a:cs typeface="Arial MT"/>
            </a:endParaRPr>
          </a:p>
          <a:p>
            <a:pPr marL="17780" marR="614680" indent="-5715" algn="just">
              <a:lnSpc>
                <a:spcPct val="120200"/>
              </a:lnSpc>
              <a:spcBef>
                <a:spcPts val="1895"/>
              </a:spcBef>
            </a:pPr>
            <a:r>
              <a:rPr sz="2400" dirty="0">
                <a:solidFill>
                  <a:srgbClr val="667283"/>
                </a:solidFill>
                <a:latin typeface="Cambria"/>
                <a:cs typeface="Cambria"/>
              </a:rPr>
              <a:t>(</a:t>
            </a:r>
            <a:r>
              <a:rPr sz="2400" spc="340" dirty="0">
                <a:solidFill>
                  <a:srgbClr val="667283"/>
                </a:solidFill>
                <a:latin typeface="Cambria"/>
                <a:cs typeface="Cambria"/>
              </a:rPr>
              <a:t> </a:t>
            </a:r>
            <a:r>
              <a:rPr sz="2400" spc="110" dirty="0">
                <a:solidFill>
                  <a:srgbClr val="646464"/>
                </a:solidFill>
                <a:latin typeface="Cambria"/>
                <a:cs typeface="Cambria"/>
              </a:rPr>
              <a:t>C.A.F..</a:t>
            </a:r>
            <a:r>
              <a:rPr sz="2400" spc="240" dirty="0">
                <a:solidFill>
                  <a:srgbClr val="646464"/>
                </a:solidFill>
                <a:latin typeface="Cambria"/>
                <a:cs typeface="Cambria"/>
              </a:rPr>
              <a:t> </a:t>
            </a:r>
            <a:r>
              <a:rPr sz="2400" spc="195" dirty="0">
                <a:solidFill>
                  <a:srgbClr val="727272"/>
                </a:solidFill>
                <a:latin typeface="Cambria"/>
                <a:cs typeface="Cambria"/>
              </a:rPr>
              <a:t>Expte</a:t>
            </a:r>
            <a:r>
              <a:rPr sz="2400" spc="160" dirty="0">
                <a:solidFill>
                  <a:srgbClr val="727272"/>
                </a:solidFill>
                <a:latin typeface="Cambria"/>
                <a:cs typeface="Cambria"/>
              </a:rPr>
              <a:t> </a:t>
            </a:r>
            <a:r>
              <a:rPr sz="2400" dirty="0">
                <a:solidFill>
                  <a:srgbClr val="676767"/>
                </a:solidFill>
                <a:latin typeface="Cambria"/>
                <a:cs typeface="Cambria"/>
              </a:rPr>
              <a:t>2602/18</a:t>
            </a:r>
            <a:r>
              <a:rPr sz="2400" spc="365" dirty="0">
                <a:solidFill>
                  <a:srgbClr val="676767"/>
                </a:solidFill>
                <a:latin typeface="Cambria"/>
                <a:cs typeface="Cambria"/>
              </a:rPr>
              <a:t> </a:t>
            </a:r>
            <a:r>
              <a:rPr sz="2400" dirty="0">
                <a:solidFill>
                  <a:srgbClr val="6E6E6E"/>
                </a:solidFill>
                <a:latin typeface="Cambria"/>
                <a:cs typeface="Cambria"/>
              </a:rPr>
              <a:t>G.</a:t>
            </a:r>
            <a:r>
              <a:rPr sz="2400" spc="95" dirty="0">
                <a:solidFill>
                  <a:srgbClr val="6E6E6E"/>
                </a:solidFill>
                <a:latin typeface="Cambria"/>
                <a:cs typeface="Cambria"/>
              </a:rPr>
              <a:t>  </a:t>
            </a:r>
            <a:r>
              <a:rPr sz="2400" dirty="0">
                <a:solidFill>
                  <a:srgbClr val="5B6275"/>
                </a:solidFill>
                <a:latin typeface="Cambria"/>
                <a:cs typeface="Cambria"/>
              </a:rPr>
              <a:t>D.</a:t>
            </a:r>
            <a:r>
              <a:rPr sz="2400" spc="395" dirty="0">
                <a:solidFill>
                  <a:srgbClr val="5B6275"/>
                </a:solidFill>
                <a:latin typeface="Cambria"/>
                <a:cs typeface="Cambria"/>
              </a:rPr>
              <a:t> </a:t>
            </a:r>
            <a:r>
              <a:rPr sz="2400" dirty="0">
                <a:solidFill>
                  <a:srgbClr val="676767"/>
                </a:solidFill>
                <a:latin typeface="Cambria"/>
                <a:cs typeface="Cambria"/>
              </a:rPr>
              <a:t>A.</a:t>
            </a:r>
            <a:r>
              <a:rPr sz="2400" spc="400" dirty="0">
                <a:solidFill>
                  <a:srgbClr val="676767"/>
                </a:solidFill>
                <a:latin typeface="Cambria"/>
                <a:cs typeface="Cambria"/>
              </a:rPr>
              <a:t> </a:t>
            </a:r>
            <a:r>
              <a:rPr sz="2400" spc="50" dirty="0">
                <a:solidFill>
                  <a:srgbClr val="5D6772"/>
                </a:solidFill>
                <a:latin typeface="Cambria"/>
                <a:cs typeface="Cambria"/>
              </a:rPr>
              <a:t>C</a:t>
            </a:r>
            <a:r>
              <a:rPr sz="2400" spc="434" dirty="0">
                <a:solidFill>
                  <a:srgbClr val="5D6772"/>
                </a:solidFill>
                <a:latin typeface="Cambria"/>
                <a:cs typeface="Cambria"/>
              </a:rPr>
              <a:t> </a:t>
            </a:r>
            <a:r>
              <a:rPr sz="2400" dirty="0">
                <a:solidFill>
                  <a:srgbClr val="5B7487"/>
                </a:solidFill>
                <a:latin typeface="Cambria"/>
                <a:cs typeface="Cambria"/>
              </a:rPr>
              <a:t>/</a:t>
            </a:r>
            <a:r>
              <a:rPr sz="2400" spc="120" dirty="0">
                <a:solidFill>
                  <a:srgbClr val="5B7487"/>
                </a:solidFill>
                <a:latin typeface="Cambria"/>
                <a:cs typeface="Cambria"/>
              </a:rPr>
              <a:t> </a:t>
            </a:r>
            <a:r>
              <a:rPr sz="2400" dirty="0">
                <a:solidFill>
                  <a:srgbClr val="677082"/>
                </a:solidFill>
                <a:latin typeface="Cambria"/>
                <a:cs typeface="Cambria"/>
              </a:rPr>
              <a:t>L.</a:t>
            </a:r>
            <a:r>
              <a:rPr sz="2400" spc="185" dirty="0">
                <a:solidFill>
                  <a:srgbClr val="677082"/>
                </a:solidFill>
                <a:latin typeface="Cambria"/>
                <a:cs typeface="Cambria"/>
              </a:rPr>
              <a:t> </a:t>
            </a:r>
            <a:r>
              <a:rPr sz="2400" dirty="0">
                <a:solidFill>
                  <a:srgbClr val="677082"/>
                </a:solidFill>
                <a:latin typeface="Cambria"/>
                <a:cs typeface="Cambria"/>
              </a:rPr>
              <a:t>L.</a:t>
            </a:r>
            <a:r>
              <a:rPr sz="2400" spc="185" dirty="0">
                <a:solidFill>
                  <a:srgbClr val="677082"/>
                </a:solidFill>
                <a:latin typeface="Cambria"/>
                <a:cs typeface="Cambria"/>
              </a:rPr>
              <a:t> </a:t>
            </a:r>
            <a:r>
              <a:rPr sz="2400" dirty="0">
                <a:solidFill>
                  <a:srgbClr val="696E87"/>
                </a:solidFill>
                <a:latin typeface="Cambria"/>
                <a:cs typeface="Cambria"/>
              </a:rPr>
              <a:t>R.</a:t>
            </a:r>
            <a:r>
              <a:rPr sz="2400" spc="190" dirty="0">
                <a:solidFill>
                  <a:srgbClr val="696E87"/>
                </a:solidFill>
                <a:latin typeface="Cambria"/>
                <a:cs typeface="Cambria"/>
              </a:rPr>
              <a:t> </a:t>
            </a:r>
            <a:r>
              <a:rPr sz="2400" spc="70" dirty="0">
                <a:solidFill>
                  <a:srgbClr val="798290"/>
                </a:solidFill>
                <a:latin typeface="Cambria"/>
                <a:cs typeface="Cambria"/>
              </a:rPr>
              <a:t>P</a:t>
            </a:r>
            <a:r>
              <a:rPr sz="2400" spc="130" dirty="0">
                <a:solidFill>
                  <a:srgbClr val="798290"/>
                </a:solidFill>
                <a:latin typeface="Cambria"/>
                <a:cs typeface="Cambria"/>
              </a:rPr>
              <a:t> </a:t>
            </a:r>
            <a:r>
              <a:rPr sz="2400" dirty="0">
                <a:solidFill>
                  <a:srgbClr val="56798C"/>
                </a:solidFill>
                <a:latin typeface="Cambria"/>
                <a:cs typeface="Cambria"/>
              </a:rPr>
              <a:t>/</a:t>
            </a:r>
            <a:r>
              <a:rPr sz="2400" spc="105" dirty="0">
                <a:solidFill>
                  <a:srgbClr val="56798C"/>
                </a:solidFill>
                <a:latin typeface="Cambria"/>
                <a:cs typeface="Cambria"/>
              </a:rPr>
              <a:t> </a:t>
            </a:r>
            <a:r>
              <a:rPr sz="2400" dirty="0">
                <a:solidFill>
                  <a:srgbClr val="707C93"/>
                </a:solidFill>
                <a:latin typeface="Cambria"/>
                <a:cs typeface="Cambria"/>
              </a:rPr>
              <a:t>TRAMITE</a:t>
            </a:r>
            <a:r>
              <a:rPr sz="2400" spc="300" dirty="0">
                <a:solidFill>
                  <a:srgbClr val="707C93"/>
                </a:solidFill>
                <a:latin typeface="Cambria"/>
                <a:cs typeface="Cambria"/>
              </a:rPr>
              <a:t> </a:t>
            </a:r>
            <a:r>
              <a:rPr sz="2400" spc="60" dirty="0">
                <a:solidFill>
                  <a:srgbClr val="777777"/>
                </a:solidFill>
                <a:latin typeface="Cambria"/>
                <a:cs typeface="Cambria"/>
              </a:rPr>
              <a:t>ORDINARIO, </a:t>
            </a:r>
            <a:r>
              <a:rPr sz="2400" spc="-10" dirty="0">
                <a:solidFill>
                  <a:srgbClr val="646464"/>
                </a:solidFill>
                <a:latin typeface="Cambria"/>
                <a:cs typeface="Cambria"/>
              </a:rPr>
              <a:t>28/11/2O23)</a:t>
            </a:r>
            <a:endParaRPr sz="2400" dirty="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72769"/>
          </a:xfrm>
          <a:prstGeom prst="rect">
            <a:avLst/>
          </a:prstGeom>
        </p:spPr>
      </p:pic>
      <p:sp>
        <p:nvSpPr>
          <p:cNvPr id="3" name="object 3" descr="$PPTXTitle"/>
          <p:cNvSpPr txBox="1">
            <a:spLocks noGrp="1"/>
          </p:cNvSpPr>
          <p:nvPr>
            <p:ph type="title"/>
          </p:nvPr>
        </p:nvSpPr>
        <p:spPr>
          <a:prstGeom prst="rect">
            <a:avLst/>
          </a:prstGeom>
        </p:spPr>
        <p:txBody>
          <a:bodyPr vert="horz" wrap="square" lIns="0" tIns="66862" rIns="0" bIns="0" rtlCol="0">
            <a:spAutoFit/>
          </a:bodyPr>
          <a:lstStyle/>
          <a:p>
            <a:pPr marL="13335">
              <a:lnSpc>
                <a:spcPct val="100000"/>
              </a:lnSpc>
              <a:spcBef>
                <a:spcPts val="140"/>
              </a:spcBef>
            </a:pPr>
            <a:r>
              <a:rPr sz="5500" spc="-25" dirty="0">
                <a:solidFill>
                  <a:srgbClr val="004F8C"/>
                </a:solidFill>
              </a:rPr>
              <a:t>Procesos</a:t>
            </a:r>
            <a:r>
              <a:rPr sz="5500" spc="-245" dirty="0">
                <a:solidFill>
                  <a:srgbClr val="004F8C"/>
                </a:solidFill>
              </a:rPr>
              <a:t> </a:t>
            </a:r>
            <a:r>
              <a:rPr sz="5500" spc="-50" dirty="0">
                <a:solidFill>
                  <a:srgbClr val="005090"/>
                </a:solidFill>
              </a:rPr>
              <a:t>de</a:t>
            </a:r>
            <a:r>
              <a:rPr sz="5500" spc="-254" dirty="0">
                <a:solidFill>
                  <a:srgbClr val="005090"/>
                </a:solidFill>
              </a:rPr>
              <a:t> </a:t>
            </a:r>
            <a:r>
              <a:rPr sz="5500" spc="-10" dirty="0">
                <a:solidFill>
                  <a:srgbClr val="004B77"/>
                </a:solidFill>
              </a:rPr>
              <a:t>Alimentos</a:t>
            </a:r>
            <a:endParaRPr sz="5500"/>
          </a:p>
        </p:txBody>
      </p:sp>
      <p:sp>
        <p:nvSpPr>
          <p:cNvPr id="4" name="object 4"/>
          <p:cNvSpPr txBox="1"/>
          <p:nvPr/>
        </p:nvSpPr>
        <p:spPr>
          <a:xfrm>
            <a:off x="830820" y="3521075"/>
            <a:ext cx="17947640" cy="6285054"/>
          </a:xfrm>
          <a:prstGeom prst="rect">
            <a:avLst/>
          </a:prstGeom>
        </p:spPr>
        <p:txBody>
          <a:bodyPr vert="horz" wrap="square" lIns="0" tIns="12700" rIns="0" bIns="0" rtlCol="0">
            <a:spAutoFit/>
          </a:bodyPr>
          <a:lstStyle/>
          <a:p>
            <a:pPr marL="23495" algn="just">
              <a:lnSpc>
                <a:spcPct val="100000"/>
              </a:lnSpc>
              <a:spcBef>
                <a:spcPts val="100"/>
              </a:spcBef>
            </a:pPr>
            <a:r>
              <a:rPr sz="4000" dirty="0">
                <a:solidFill>
                  <a:srgbClr val="004F7B"/>
                </a:solidFill>
                <a:latin typeface="Arial" panose="020B0604020202020204" pitchFamily="34" charset="0"/>
                <a:cs typeface="Arial" panose="020B0604020202020204" pitchFamily="34" charset="0"/>
              </a:rPr>
              <a:t>Pauta</a:t>
            </a:r>
            <a:r>
              <a:rPr sz="4000" spc="80" dirty="0">
                <a:solidFill>
                  <a:srgbClr val="004F7B"/>
                </a:solidFill>
                <a:latin typeface="Arial" panose="020B0604020202020204" pitchFamily="34" charset="0"/>
                <a:cs typeface="Arial" panose="020B0604020202020204" pitchFamily="34" charset="0"/>
              </a:rPr>
              <a:t> </a:t>
            </a:r>
            <a:r>
              <a:rPr sz="4000" dirty="0">
                <a:solidFill>
                  <a:srgbClr val="00467C"/>
                </a:solidFill>
                <a:latin typeface="Arial" panose="020B0604020202020204" pitchFamily="34" charset="0"/>
                <a:cs typeface="Arial" panose="020B0604020202020204" pitchFamily="34" charset="0"/>
              </a:rPr>
              <a:t>interpretativa:</a:t>
            </a:r>
            <a:r>
              <a:rPr sz="4000" spc="-125" dirty="0">
                <a:solidFill>
                  <a:srgbClr val="00467C"/>
                </a:solidFill>
                <a:latin typeface="Arial" panose="020B0604020202020204" pitchFamily="34" charset="0"/>
                <a:cs typeface="Arial" panose="020B0604020202020204" pitchFamily="34" charset="0"/>
              </a:rPr>
              <a:t> </a:t>
            </a:r>
            <a:r>
              <a:rPr sz="4000" dirty="0">
                <a:solidFill>
                  <a:srgbClr val="004F87"/>
                </a:solidFill>
                <a:latin typeface="Arial" panose="020B0604020202020204" pitchFamily="34" charset="0"/>
                <a:cs typeface="Arial" panose="020B0604020202020204" pitchFamily="34" charset="0"/>
              </a:rPr>
              <a:t>art.</a:t>
            </a:r>
            <a:r>
              <a:rPr sz="4000" spc="-65" dirty="0">
                <a:solidFill>
                  <a:srgbClr val="004F87"/>
                </a:solidFill>
                <a:latin typeface="Arial" panose="020B0604020202020204" pitchFamily="34" charset="0"/>
                <a:cs typeface="Arial" panose="020B0604020202020204" pitchFamily="34" charset="0"/>
              </a:rPr>
              <a:t> </a:t>
            </a:r>
            <a:r>
              <a:rPr sz="4000" spc="-235" dirty="0">
                <a:solidFill>
                  <a:srgbClr val="005797"/>
                </a:solidFill>
                <a:latin typeface="Arial" panose="020B0604020202020204" pitchFamily="34" charset="0"/>
                <a:cs typeface="Arial" panose="020B0604020202020204" pitchFamily="34" charset="0"/>
              </a:rPr>
              <a:t>172</a:t>
            </a:r>
            <a:r>
              <a:rPr sz="4000" spc="15" dirty="0">
                <a:solidFill>
                  <a:srgbClr val="005797"/>
                </a:solidFill>
                <a:latin typeface="Arial" panose="020B0604020202020204" pitchFamily="34" charset="0"/>
                <a:cs typeface="Arial" panose="020B0604020202020204" pitchFamily="34" charset="0"/>
              </a:rPr>
              <a:t> </a:t>
            </a:r>
            <a:r>
              <a:rPr sz="4000" spc="70" dirty="0">
                <a:solidFill>
                  <a:srgbClr val="004985"/>
                </a:solidFill>
                <a:latin typeface="Arial" panose="020B0604020202020204" pitchFamily="34" charset="0"/>
                <a:cs typeface="Arial" panose="020B0604020202020204" pitchFamily="34" charset="0"/>
              </a:rPr>
              <a:t>inc.</a:t>
            </a:r>
            <a:r>
              <a:rPr sz="4000" spc="50" dirty="0">
                <a:solidFill>
                  <a:srgbClr val="004985"/>
                </a:solidFill>
                <a:latin typeface="Arial" panose="020B0604020202020204" pitchFamily="34" charset="0"/>
                <a:cs typeface="Arial" panose="020B0604020202020204" pitchFamily="34" charset="0"/>
              </a:rPr>
              <a:t> </a:t>
            </a:r>
            <a:r>
              <a:rPr sz="4000" spc="50" dirty="0">
                <a:solidFill>
                  <a:srgbClr val="03528E"/>
                </a:solidFill>
                <a:latin typeface="Arial" panose="020B0604020202020204" pitchFamily="34" charset="0"/>
                <a:cs typeface="Arial" panose="020B0604020202020204" pitchFamily="34" charset="0"/>
              </a:rPr>
              <a:t>III</a:t>
            </a:r>
            <a:r>
              <a:rPr sz="4000" spc="270" dirty="0">
                <a:solidFill>
                  <a:srgbClr val="03528E"/>
                </a:solidFill>
                <a:latin typeface="Arial" panose="020B0604020202020204" pitchFamily="34" charset="0"/>
                <a:cs typeface="Arial" panose="020B0604020202020204" pitchFamily="34" charset="0"/>
              </a:rPr>
              <a:t> </a:t>
            </a:r>
            <a:r>
              <a:rPr sz="4000" spc="70" dirty="0">
                <a:solidFill>
                  <a:srgbClr val="005782"/>
                </a:solidFill>
                <a:latin typeface="Arial" panose="020B0604020202020204" pitchFamily="34" charset="0"/>
                <a:cs typeface="Arial" panose="020B0604020202020204" pitchFamily="34" charset="0"/>
              </a:rPr>
              <a:t>CPCCyt.</a:t>
            </a:r>
            <a:r>
              <a:rPr sz="4000" spc="145" dirty="0">
                <a:solidFill>
                  <a:srgbClr val="005782"/>
                </a:solidFill>
                <a:latin typeface="Arial" panose="020B0604020202020204" pitchFamily="34" charset="0"/>
                <a:cs typeface="Arial" panose="020B0604020202020204" pitchFamily="34" charset="0"/>
              </a:rPr>
              <a:t> </a:t>
            </a:r>
            <a:r>
              <a:rPr sz="4000" dirty="0">
                <a:solidFill>
                  <a:srgbClr val="014B85"/>
                </a:solidFill>
                <a:latin typeface="Arial" panose="020B0604020202020204" pitchFamily="34" charset="0"/>
                <a:cs typeface="Arial" panose="020B0604020202020204" pitchFamily="34" charset="0"/>
              </a:rPr>
              <a:t>Reglas</a:t>
            </a:r>
            <a:r>
              <a:rPr sz="4000" spc="45" dirty="0">
                <a:solidFill>
                  <a:srgbClr val="014B85"/>
                </a:solidFill>
                <a:latin typeface="Arial" panose="020B0604020202020204" pitchFamily="34" charset="0"/>
                <a:cs typeface="Arial" panose="020B0604020202020204" pitchFamily="34" charset="0"/>
              </a:rPr>
              <a:t> </a:t>
            </a:r>
            <a:r>
              <a:rPr sz="4000" dirty="0">
                <a:solidFill>
                  <a:srgbClr val="035995"/>
                </a:solidFill>
                <a:latin typeface="Arial" panose="020B0604020202020204" pitchFamily="34" charset="0"/>
                <a:cs typeface="Arial" panose="020B0604020202020204" pitchFamily="34" charset="0"/>
              </a:rPr>
              <a:t>de</a:t>
            </a:r>
            <a:r>
              <a:rPr sz="4000" spc="-15" dirty="0">
                <a:solidFill>
                  <a:srgbClr val="035995"/>
                </a:solidFill>
                <a:latin typeface="Arial" panose="020B0604020202020204" pitchFamily="34" charset="0"/>
                <a:cs typeface="Arial" panose="020B0604020202020204" pitchFamily="34" charset="0"/>
              </a:rPr>
              <a:t> </a:t>
            </a:r>
            <a:r>
              <a:rPr sz="4000" spc="60" dirty="0">
                <a:solidFill>
                  <a:srgbClr val="005285"/>
                </a:solidFill>
                <a:latin typeface="Arial" panose="020B0604020202020204" pitchFamily="34" charset="0"/>
                <a:cs typeface="Arial" panose="020B0604020202020204" pitchFamily="34" charset="0"/>
              </a:rPr>
              <a:t>la</a:t>
            </a:r>
            <a:r>
              <a:rPr sz="4000" spc="-80" dirty="0">
                <a:solidFill>
                  <a:srgbClr val="005285"/>
                </a:solidFill>
                <a:latin typeface="Arial" panose="020B0604020202020204" pitchFamily="34" charset="0"/>
                <a:cs typeface="Arial" panose="020B0604020202020204" pitchFamily="34" charset="0"/>
              </a:rPr>
              <a:t> </a:t>
            </a:r>
            <a:r>
              <a:rPr sz="4000" dirty="0">
                <a:solidFill>
                  <a:srgbClr val="005290"/>
                </a:solidFill>
                <a:latin typeface="Arial" panose="020B0604020202020204" pitchFamily="34" charset="0"/>
                <a:cs typeface="Arial" panose="020B0604020202020204" pitchFamily="34" charset="0"/>
              </a:rPr>
              <a:t>audiencia</a:t>
            </a:r>
            <a:r>
              <a:rPr sz="4000" spc="295" dirty="0">
                <a:solidFill>
                  <a:srgbClr val="005290"/>
                </a:solidFill>
                <a:latin typeface="Arial" panose="020B0604020202020204" pitchFamily="34" charset="0"/>
                <a:cs typeface="Arial" panose="020B0604020202020204" pitchFamily="34" charset="0"/>
              </a:rPr>
              <a:t> </a:t>
            </a:r>
            <a:r>
              <a:rPr sz="4000" spc="-10" dirty="0">
                <a:solidFill>
                  <a:srgbClr val="01568E"/>
                </a:solidFill>
                <a:latin typeface="Arial" panose="020B0604020202020204" pitchFamily="34" charset="0"/>
                <a:cs typeface="Arial" panose="020B0604020202020204" pitchFamily="34" charset="0"/>
              </a:rPr>
              <a:t>inicial:</a:t>
            </a:r>
            <a:endParaRPr sz="4000" dirty="0">
              <a:latin typeface="Arial" panose="020B0604020202020204" pitchFamily="34" charset="0"/>
              <a:cs typeface="Arial" panose="020B0604020202020204" pitchFamily="34" charset="0"/>
            </a:endParaRPr>
          </a:p>
          <a:p>
            <a:pPr marL="593725" marR="610235" indent="-581660" algn="just">
              <a:lnSpc>
                <a:spcPct val="113599"/>
              </a:lnSpc>
              <a:spcBef>
                <a:spcPts val="1670"/>
              </a:spcBef>
              <a:tabLst>
                <a:tab pos="574675" algn="l"/>
              </a:tabLst>
            </a:pPr>
            <a:r>
              <a:rPr sz="3200" spc="-50" dirty="0">
                <a:solidFill>
                  <a:srgbClr val="014D89"/>
                </a:solidFill>
                <a:latin typeface="Arial" panose="020B0604020202020204" pitchFamily="34" charset="0"/>
                <a:cs typeface="Arial" panose="020B0604020202020204" pitchFamily="34" charset="0"/>
              </a:rPr>
              <a:t>@</a:t>
            </a:r>
            <a:r>
              <a:rPr sz="3200" dirty="0">
                <a:solidFill>
                  <a:srgbClr val="014D89"/>
                </a:solidFill>
                <a:latin typeface="Arial" panose="020B0604020202020204" pitchFamily="34" charset="0"/>
                <a:cs typeface="Arial" panose="020B0604020202020204" pitchFamily="34" charset="0"/>
              </a:rPr>
              <a:t>	</a:t>
            </a:r>
            <a:r>
              <a:rPr sz="3200" dirty="0">
                <a:solidFill>
                  <a:srgbClr val="3B3B3B"/>
                </a:solidFill>
                <a:latin typeface="Arial" panose="020B0604020202020204" pitchFamily="34" charset="0"/>
                <a:cs typeface="Arial" panose="020B0604020202020204" pitchFamily="34" charset="0"/>
              </a:rPr>
              <a:t>“Si</a:t>
            </a:r>
            <a:r>
              <a:rPr sz="3200" spc="275" dirty="0">
                <a:solidFill>
                  <a:srgbClr val="3B3B3B"/>
                </a:solidFill>
                <a:latin typeface="Arial" panose="020B0604020202020204" pitchFamily="34" charset="0"/>
                <a:cs typeface="Arial" panose="020B0604020202020204" pitchFamily="34" charset="0"/>
              </a:rPr>
              <a:t> </a:t>
            </a:r>
            <a:r>
              <a:rPr sz="3200" dirty="0">
                <a:solidFill>
                  <a:srgbClr val="383838"/>
                </a:solidFill>
                <a:latin typeface="Arial" panose="020B0604020202020204" pitchFamily="34" charset="0"/>
                <a:cs typeface="Arial" panose="020B0604020202020204" pitchFamily="34" charset="0"/>
              </a:rPr>
              <a:t>por</a:t>
            </a:r>
            <a:r>
              <a:rPr sz="3200" spc="229" dirty="0">
                <a:solidFill>
                  <a:srgbClr val="383838"/>
                </a:solidFill>
                <a:latin typeface="Arial" panose="020B0604020202020204" pitchFamily="34" charset="0"/>
                <a:cs typeface="Arial" panose="020B0604020202020204" pitchFamily="34" charset="0"/>
              </a:rPr>
              <a:t> </a:t>
            </a:r>
            <a:r>
              <a:rPr sz="3200" dirty="0">
                <a:solidFill>
                  <a:srgbClr val="2F2F2F"/>
                </a:solidFill>
                <a:latin typeface="Arial" panose="020B0604020202020204" pitchFamily="34" charset="0"/>
                <a:cs typeface="Arial" panose="020B0604020202020204" pitchFamily="34" charset="0"/>
              </a:rPr>
              <a:t>razones</a:t>
            </a:r>
            <a:r>
              <a:rPr sz="3200" spc="295" dirty="0">
                <a:solidFill>
                  <a:srgbClr val="2F2F2F"/>
                </a:solidFill>
                <a:latin typeface="Arial" panose="020B0604020202020204" pitchFamily="34" charset="0"/>
                <a:cs typeface="Arial" panose="020B0604020202020204" pitchFamily="34" charset="0"/>
              </a:rPr>
              <a:t> </a:t>
            </a:r>
            <a:r>
              <a:rPr sz="3200" spc="110" dirty="0">
                <a:solidFill>
                  <a:srgbClr val="262626"/>
                </a:solidFill>
                <a:latin typeface="Arial" panose="020B0604020202020204" pitchFamily="34" charset="0"/>
                <a:cs typeface="Arial" panose="020B0604020202020204" pitchFamily="34" charset="0"/>
              </a:rPr>
              <a:t>de</a:t>
            </a:r>
            <a:r>
              <a:rPr sz="3200" spc="95" dirty="0">
                <a:solidFill>
                  <a:srgbClr val="262626"/>
                </a:solidFill>
                <a:latin typeface="Arial" panose="020B0604020202020204" pitchFamily="34" charset="0"/>
                <a:cs typeface="Arial" panose="020B0604020202020204" pitchFamily="34" charset="0"/>
              </a:rPr>
              <a:t> </a:t>
            </a:r>
            <a:r>
              <a:rPr sz="3200" dirty="0">
                <a:solidFill>
                  <a:srgbClr val="313131"/>
                </a:solidFill>
                <a:latin typeface="Arial" panose="020B0604020202020204" pitchFamily="34" charset="0"/>
                <a:cs typeface="Arial" panose="020B0604020202020204" pitchFamily="34" charset="0"/>
              </a:rPr>
              <a:t>fuerza</a:t>
            </a:r>
            <a:r>
              <a:rPr sz="3200" spc="229" dirty="0">
                <a:solidFill>
                  <a:srgbClr val="313131"/>
                </a:solidFill>
                <a:latin typeface="Arial" panose="020B0604020202020204" pitchFamily="34" charset="0"/>
                <a:cs typeface="Arial" panose="020B0604020202020204" pitchFamily="34" charset="0"/>
              </a:rPr>
              <a:t> </a:t>
            </a:r>
            <a:r>
              <a:rPr sz="3200" spc="-35" dirty="0">
                <a:solidFill>
                  <a:srgbClr val="313131"/>
                </a:solidFill>
                <a:latin typeface="Arial" panose="020B0604020202020204" pitchFamily="34" charset="0"/>
                <a:cs typeface="Arial" panose="020B0604020202020204" pitchFamily="34" charset="0"/>
              </a:rPr>
              <a:t>mayor,</a:t>
            </a:r>
            <a:r>
              <a:rPr sz="3200" spc="130" dirty="0">
                <a:solidFill>
                  <a:srgbClr val="313131"/>
                </a:solidFill>
                <a:latin typeface="Arial" panose="020B0604020202020204" pitchFamily="34" charset="0"/>
                <a:cs typeface="Arial" panose="020B0604020202020204" pitchFamily="34" charset="0"/>
              </a:rPr>
              <a:t> </a:t>
            </a:r>
            <a:r>
              <a:rPr sz="3200" dirty="0">
                <a:solidFill>
                  <a:srgbClr val="313131"/>
                </a:solidFill>
                <a:latin typeface="Arial" panose="020B0604020202020204" pitchFamily="34" charset="0"/>
                <a:cs typeface="Arial" panose="020B0604020202020204" pitchFamily="34" charset="0"/>
              </a:rPr>
              <a:t>debidamente</a:t>
            </a:r>
            <a:r>
              <a:rPr sz="3200" spc="430" dirty="0">
                <a:solidFill>
                  <a:srgbClr val="313131"/>
                </a:solidFill>
                <a:latin typeface="Arial" panose="020B0604020202020204" pitchFamily="34" charset="0"/>
                <a:cs typeface="Arial" panose="020B0604020202020204" pitchFamily="34" charset="0"/>
              </a:rPr>
              <a:t> </a:t>
            </a:r>
            <a:r>
              <a:rPr sz="3200" dirty="0">
                <a:solidFill>
                  <a:srgbClr val="262626"/>
                </a:solidFill>
                <a:latin typeface="Arial" panose="020B0604020202020204" pitchFamily="34" charset="0"/>
                <a:cs typeface="Arial" panose="020B0604020202020204" pitchFamily="34" charset="0"/>
              </a:rPr>
              <a:t>acreditadas,</a:t>
            </a:r>
            <a:r>
              <a:rPr sz="3200" spc="305" dirty="0">
                <a:solidFill>
                  <a:srgbClr val="262626"/>
                </a:solidFill>
                <a:latin typeface="Arial" panose="020B0604020202020204" pitchFamily="34" charset="0"/>
                <a:cs typeface="Arial" panose="020B0604020202020204" pitchFamily="34" charset="0"/>
              </a:rPr>
              <a:t> </a:t>
            </a:r>
            <a:r>
              <a:rPr sz="3200" dirty="0">
                <a:solidFill>
                  <a:srgbClr val="383838"/>
                </a:solidFill>
                <a:latin typeface="Arial" panose="020B0604020202020204" pitchFamily="34" charset="0"/>
                <a:cs typeface="Arial" panose="020B0604020202020204" pitchFamily="34" charset="0"/>
              </a:rPr>
              <a:t>una</a:t>
            </a:r>
            <a:r>
              <a:rPr sz="3200" spc="175" dirty="0">
                <a:solidFill>
                  <a:srgbClr val="383838"/>
                </a:solidFill>
                <a:latin typeface="Arial" panose="020B0604020202020204" pitchFamily="34" charset="0"/>
                <a:cs typeface="Arial" panose="020B0604020202020204" pitchFamily="34" charset="0"/>
              </a:rPr>
              <a:t> </a:t>
            </a:r>
            <a:r>
              <a:rPr sz="3200" spc="110" dirty="0">
                <a:solidFill>
                  <a:srgbClr val="313131"/>
                </a:solidFill>
                <a:latin typeface="Arial" panose="020B0604020202020204" pitchFamily="34" charset="0"/>
                <a:cs typeface="Arial" panose="020B0604020202020204" pitchFamily="34" charset="0"/>
              </a:rPr>
              <a:t>de</a:t>
            </a:r>
            <a:r>
              <a:rPr sz="3200" spc="180" dirty="0">
                <a:solidFill>
                  <a:srgbClr val="313131"/>
                </a:solidFill>
                <a:latin typeface="Arial" panose="020B0604020202020204" pitchFamily="34" charset="0"/>
                <a:cs typeface="Arial" panose="020B0604020202020204" pitchFamily="34" charset="0"/>
              </a:rPr>
              <a:t> </a:t>
            </a:r>
            <a:r>
              <a:rPr sz="3200" dirty="0">
                <a:solidFill>
                  <a:srgbClr val="2D2D2D"/>
                </a:solidFill>
                <a:latin typeface="Arial" panose="020B0604020202020204" pitchFamily="34" charset="0"/>
                <a:cs typeface="Arial" panose="020B0604020202020204" pitchFamily="34" charset="0"/>
              </a:rPr>
              <a:t>las</a:t>
            </a:r>
            <a:r>
              <a:rPr sz="3200" spc="254" dirty="0">
                <a:solidFill>
                  <a:srgbClr val="2D2D2D"/>
                </a:solidFill>
                <a:latin typeface="Arial" panose="020B0604020202020204" pitchFamily="34" charset="0"/>
                <a:cs typeface="Arial" panose="020B0604020202020204" pitchFamily="34" charset="0"/>
              </a:rPr>
              <a:t> </a:t>
            </a:r>
            <a:r>
              <a:rPr sz="3200" dirty="0">
                <a:solidFill>
                  <a:srgbClr val="343434"/>
                </a:solidFill>
                <a:latin typeface="Arial" panose="020B0604020202020204" pitchFamily="34" charset="0"/>
                <a:cs typeface="Arial" panose="020B0604020202020204" pitchFamily="34" charset="0"/>
              </a:rPr>
              <a:t>partes</a:t>
            </a:r>
            <a:r>
              <a:rPr sz="3200" spc="295" dirty="0">
                <a:solidFill>
                  <a:srgbClr val="343434"/>
                </a:solidFill>
                <a:latin typeface="Arial" panose="020B0604020202020204" pitchFamily="34" charset="0"/>
                <a:cs typeface="Arial" panose="020B0604020202020204" pitchFamily="34" charset="0"/>
              </a:rPr>
              <a:t> </a:t>
            </a:r>
            <a:r>
              <a:rPr sz="3200" dirty="0">
                <a:solidFill>
                  <a:srgbClr val="2F2F2F"/>
                </a:solidFill>
                <a:latin typeface="Arial" panose="020B0604020202020204" pitchFamily="34" charset="0"/>
                <a:cs typeface="Arial" panose="020B0604020202020204" pitchFamily="34" charset="0"/>
              </a:rPr>
              <a:t>no</a:t>
            </a:r>
            <a:r>
              <a:rPr sz="3200" spc="110" dirty="0">
                <a:solidFill>
                  <a:srgbClr val="2F2F2F"/>
                </a:solidFill>
                <a:latin typeface="Arial" panose="020B0604020202020204" pitchFamily="34" charset="0"/>
                <a:cs typeface="Arial" panose="020B0604020202020204" pitchFamily="34" charset="0"/>
              </a:rPr>
              <a:t> </a:t>
            </a:r>
            <a:r>
              <a:rPr sz="3200" dirty="0">
                <a:solidFill>
                  <a:srgbClr val="262626"/>
                </a:solidFill>
                <a:latin typeface="Arial" panose="020B0604020202020204" pitchFamily="34" charset="0"/>
                <a:cs typeface="Arial" panose="020B0604020202020204" pitchFamily="34" charset="0"/>
              </a:rPr>
              <a:t>pudiera</a:t>
            </a:r>
            <a:r>
              <a:rPr sz="3200" spc="235" dirty="0">
                <a:solidFill>
                  <a:srgbClr val="262626"/>
                </a:solidFill>
                <a:latin typeface="Arial" panose="020B0604020202020204" pitchFamily="34" charset="0"/>
                <a:cs typeface="Arial" panose="020B0604020202020204" pitchFamily="34" charset="0"/>
              </a:rPr>
              <a:t> </a:t>
            </a:r>
            <a:r>
              <a:rPr sz="3200" dirty="0">
                <a:solidFill>
                  <a:srgbClr val="313131"/>
                </a:solidFill>
                <a:latin typeface="Arial" panose="020B0604020202020204" pitchFamily="34" charset="0"/>
                <a:cs typeface="Arial" panose="020B0604020202020204" pitchFamily="34" charset="0"/>
              </a:rPr>
              <a:t>comparecer</a:t>
            </a:r>
            <a:r>
              <a:rPr sz="3200" spc="405" dirty="0">
                <a:solidFill>
                  <a:srgbClr val="313131"/>
                </a:solidFill>
                <a:latin typeface="Arial" panose="020B0604020202020204" pitchFamily="34" charset="0"/>
                <a:cs typeface="Arial" panose="020B0604020202020204" pitchFamily="34" charset="0"/>
              </a:rPr>
              <a:t> </a:t>
            </a:r>
            <a:r>
              <a:rPr sz="3200" dirty="0">
                <a:solidFill>
                  <a:srgbClr val="2D2D2D"/>
                </a:solidFill>
                <a:latin typeface="Arial" panose="020B0604020202020204" pitchFamily="34" charset="0"/>
                <a:cs typeface="Arial" panose="020B0604020202020204" pitchFamily="34" charset="0"/>
              </a:rPr>
              <a:t>a</a:t>
            </a:r>
            <a:r>
              <a:rPr sz="3200" spc="155" dirty="0">
                <a:solidFill>
                  <a:srgbClr val="2D2D2D"/>
                </a:solidFill>
                <a:latin typeface="Arial" panose="020B0604020202020204" pitchFamily="34" charset="0"/>
                <a:cs typeface="Arial" panose="020B0604020202020204" pitchFamily="34" charset="0"/>
              </a:rPr>
              <a:t> </a:t>
            </a:r>
            <a:r>
              <a:rPr sz="3200" spc="-10" dirty="0">
                <a:solidFill>
                  <a:srgbClr val="343434"/>
                </a:solidFill>
                <a:latin typeface="Arial" panose="020B0604020202020204" pitchFamily="34" charset="0"/>
                <a:cs typeface="Arial" panose="020B0604020202020204" pitchFamily="34" charset="0"/>
              </a:rPr>
              <a:t>la</a:t>
            </a:r>
            <a:r>
              <a:rPr sz="3200" spc="165" dirty="0">
                <a:solidFill>
                  <a:srgbClr val="343434"/>
                </a:solidFill>
                <a:latin typeface="Arial" panose="020B0604020202020204" pitchFamily="34" charset="0"/>
                <a:cs typeface="Arial" panose="020B0604020202020204" pitchFamily="34" charset="0"/>
              </a:rPr>
              <a:t> </a:t>
            </a:r>
            <a:r>
              <a:rPr sz="3200" dirty="0">
                <a:solidFill>
                  <a:srgbClr val="282828"/>
                </a:solidFill>
                <a:latin typeface="Arial" panose="020B0604020202020204" pitchFamily="34" charset="0"/>
                <a:cs typeface="Arial" panose="020B0604020202020204" pitchFamily="34" charset="0"/>
              </a:rPr>
              <a:t>audiencia</a:t>
            </a:r>
            <a:r>
              <a:rPr sz="3200" spc="330" dirty="0">
                <a:solidFill>
                  <a:srgbClr val="282828"/>
                </a:solidFill>
                <a:latin typeface="Arial" panose="020B0604020202020204" pitchFamily="34" charset="0"/>
                <a:cs typeface="Arial" panose="020B0604020202020204" pitchFamily="34" charset="0"/>
              </a:rPr>
              <a:t> </a:t>
            </a:r>
            <a:r>
              <a:rPr sz="3200" dirty="0">
                <a:solidFill>
                  <a:srgbClr val="3B3B3B"/>
                </a:solidFill>
                <a:latin typeface="Arial" panose="020B0604020202020204" pitchFamily="34" charset="0"/>
                <a:cs typeface="Arial" panose="020B0604020202020204" pitchFamily="34" charset="0"/>
              </a:rPr>
              <a:t>ni</a:t>
            </a:r>
            <a:r>
              <a:rPr sz="3200" spc="250" dirty="0">
                <a:solidFill>
                  <a:srgbClr val="3B3B3B"/>
                </a:solidFill>
                <a:latin typeface="Arial" panose="020B0604020202020204" pitchFamily="34" charset="0"/>
                <a:cs typeface="Arial" panose="020B0604020202020204" pitchFamily="34" charset="0"/>
              </a:rPr>
              <a:t> </a:t>
            </a:r>
            <a:r>
              <a:rPr sz="3200" spc="-25" dirty="0">
                <a:solidFill>
                  <a:srgbClr val="343434"/>
                </a:solidFill>
                <a:latin typeface="Arial" panose="020B0604020202020204" pitchFamily="34" charset="0"/>
                <a:cs typeface="Arial" panose="020B0604020202020204" pitchFamily="34" charset="0"/>
              </a:rPr>
              <a:t>dar </a:t>
            </a:r>
            <a:r>
              <a:rPr sz="3200" dirty="0">
                <a:solidFill>
                  <a:srgbClr val="2B2B2B"/>
                </a:solidFill>
                <a:latin typeface="Arial" panose="020B0604020202020204" pitchFamily="34" charset="0"/>
                <a:cs typeface="Arial" panose="020B0604020202020204" pitchFamily="34" charset="0"/>
              </a:rPr>
              <a:t>instrucciones</a:t>
            </a:r>
            <a:r>
              <a:rPr sz="3200" spc="505" dirty="0">
                <a:solidFill>
                  <a:srgbClr val="2B2B2B"/>
                </a:solidFill>
                <a:latin typeface="Arial" panose="020B0604020202020204" pitchFamily="34" charset="0"/>
                <a:cs typeface="Arial" panose="020B0604020202020204" pitchFamily="34" charset="0"/>
              </a:rPr>
              <a:t> </a:t>
            </a:r>
            <a:r>
              <a:rPr sz="3200" dirty="0">
                <a:solidFill>
                  <a:srgbClr val="333857"/>
                </a:solidFill>
                <a:latin typeface="Arial" panose="020B0604020202020204" pitchFamily="34" charset="0"/>
                <a:cs typeface="Arial" panose="020B0604020202020204" pitchFamily="34" charset="0"/>
              </a:rPr>
              <a:t>a</a:t>
            </a:r>
            <a:r>
              <a:rPr sz="3200" spc="175" dirty="0">
                <a:solidFill>
                  <a:srgbClr val="333857"/>
                </a:solidFill>
                <a:latin typeface="Arial" panose="020B0604020202020204" pitchFamily="34" charset="0"/>
                <a:cs typeface="Arial" panose="020B0604020202020204" pitchFamily="34" charset="0"/>
              </a:rPr>
              <a:t> </a:t>
            </a:r>
            <a:r>
              <a:rPr sz="3200" spc="85" dirty="0">
                <a:solidFill>
                  <a:srgbClr val="3B3B3B"/>
                </a:solidFill>
                <a:latin typeface="Arial" panose="020B0604020202020204" pitchFamily="34" charset="0"/>
                <a:cs typeface="Arial" panose="020B0604020202020204" pitchFamily="34" charset="0"/>
              </a:rPr>
              <a:t>sus</a:t>
            </a:r>
            <a:r>
              <a:rPr sz="3200" spc="285" dirty="0">
                <a:solidFill>
                  <a:srgbClr val="3B3B3B"/>
                </a:solidFill>
                <a:latin typeface="Arial" panose="020B0604020202020204" pitchFamily="34" charset="0"/>
                <a:cs typeface="Arial" panose="020B0604020202020204" pitchFamily="34" charset="0"/>
              </a:rPr>
              <a:t> </a:t>
            </a:r>
            <a:r>
              <a:rPr sz="3200" dirty="0">
                <a:solidFill>
                  <a:srgbClr val="343434"/>
                </a:solidFill>
                <a:latin typeface="Arial" panose="020B0604020202020204" pitchFamily="34" charset="0"/>
                <a:cs typeface="Arial" panose="020B0604020202020204" pitchFamily="34" charset="0"/>
              </a:rPr>
              <a:t>representantes,</a:t>
            </a:r>
            <a:r>
              <a:rPr sz="3200" spc="10" dirty="0">
                <a:solidFill>
                  <a:srgbClr val="343434"/>
                </a:solidFill>
                <a:latin typeface="Arial" panose="020B0604020202020204" pitchFamily="34" charset="0"/>
                <a:cs typeface="Arial" panose="020B0604020202020204" pitchFamily="34" charset="0"/>
              </a:rPr>
              <a:t> </a:t>
            </a:r>
            <a:r>
              <a:rPr sz="3200" dirty="0">
                <a:solidFill>
                  <a:srgbClr val="363636"/>
                </a:solidFill>
                <a:latin typeface="Arial" panose="020B0604020202020204" pitchFamily="34" charset="0"/>
                <a:cs typeface="Arial" panose="020B0604020202020204" pitchFamily="34" charset="0"/>
              </a:rPr>
              <a:t>podrá</a:t>
            </a:r>
            <a:r>
              <a:rPr sz="3200" spc="270" dirty="0">
                <a:solidFill>
                  <a:srgbClr val="363636"/>
                </a:solidFill>
                <a:latin typeface="Arial" panose="020B0604020202020204" pitchFamily="34" charset="0"/>
                <a:cs typeface="Arial" panose="020B0604020202020204" pitchFamily="34" charset="0"/>
              </a:rPr>
              <a:t> </a:t>
            </a:r>
            <a:r>
              <a:rPr sz="3200" dirty="0">
                <a:solidFill>
                  <a:srgbClr val="333333"/>
                </a:solidFill>
                <a:latin typeface="Arial" panose="020B0604020202020204" pitchFamily="34" charset="0"/>
                <a:cs typeface="Arial" panose="020B0604020202020204" pitchFamily="34" charset="0"/>
              </a:rPr>
              <a:t>diferirse</a:t>
            </a:r>
            <a:r>
              <a:rPr sz="3200" spc="330" dirty="0">
                <a:solidFill>
                  <a:srgbClr val="333333"/>
                </a:solidFill>
                <a:latin typeface="Arial" panose="020B0604020202020204" pitchFamily="34" charset="0"/>
                <a:cs typeface="Arial" panose="020B0604020202020204" pitchFamily="34" charset="0"/>
              </a:rPr>
              <a:t> </a:t>
            </a:r>
            <a:r>
              <a:rPr sz="3200" spc="80" dirty="0">
                <a:solidFill>
                  <a:srgbClr val="2A2A2A"/>
                </a:solidFill>
                <a:latin typeface="Arial" panose="020B0604020202020204" pitchFamily="34" charset="0"/>
                <a:cs typeface="Arial" panose="020B0604020202020204" pitchFamily="34" charset="0"/>
              </a:rPr>
              <a:t>ésta</a:t>
            </a:r>
            <a:r>
              <a:rPr sz="3200" spc="245" dirty="0">
                <a:solidFill>
                  <a:srgbClr val="2A2A2A"/>
                </a:solidFill>
                <a:latin typeface="Arial" panose="020B0604020202020204" pitchFamily="34" charset="0"/>
                <a:cs typeface="Arial" panose="020B0604020202020204" pitchFamily="34" charset="0"/>
              </a:rPr>
              <a:t> </a:t>
            </a:r>
            <a:r>
              <a:rPr sz="3200" dirty="0">
                <a:solidFill>
                  <a:srgbClr val="333333"/>
                </a:solidFill>
                <a:latin typeface="Arial" panose="020B0604020202020204" pitchFamily="34" charset="0"/>
                <a:cs typeface="Arial" panose="020B0604020202020204" pitchFamily="34" charset="0"/>
              </a:rPr>
              <a:t>por</a:t>
            </a:r>
            <a:r>
              <a:rPr sz="3200" spc="320" dirty="0">
                <a:solidFill>
                  <a:srgbClr val="333333"/>
                </a:solidFill>
                <a:latin typeface="Arial" panose="020B0604020202020204" pitchFamily="34" charset="0"/>
                <a:cs typeface="Arial" panose="020B0604020202020204" pitchFamily="34" charset="0"/>
              </a:rPr>
              <a:t> </a:t>
            </a:r>
            <a:r>
              <a:rPr sz="3200" dirty="0">
                <a:solidFill>
                  <a:srgbClr val="3D3D3D"/>
                </a:solidFill>
                <a:latin typeface="Arial" panose="020B0604020202020204" pitchFamily="34" charset="0"/>
                <a:cs typeface="Arial" panose="020B0604020202020204" pitchFamily="34" charset="0"/>
              </a:rPr>
              <a:t>una</a:t>
            </a:r>
            <a:r>
              <a:rPr sz="3200" spc="150" dirty="0">
                <a:solidFill>
                  <a:srgbClr val="3D3D3D"/>
                </a:solidFill>
                <a:latin typeface="Arial" panose="020B0604020202020204" pitchFamily="34" charset="0"/>
                <a:cs typeface="Arial" panose="020B0604020202020204" pitchFamily="34" charset="0"/>
              </a:rPr>
              <a:t> </a:t>
            </a:r>
            <a:r>
              <a:rPr sz="3200" spc="-229" dirty="0">
                <a:solidFill>
                  <a:srgbClr val="444444"/>
                </a:solidFill>
                <a:latin typeface="Arial" panose="020B0604020202020204" pitchFamily="34" charset="0"/>
                <a:cs typeface="Arial" panose="020B0604020202020204" pitchFamily="34" charset="0"/>
              </a:rPr>
              <a:t>(1)</a:t>
            </a:r>
            <a:r>
              <a:rPr sz="3200" spc="145" dirty="0">
                <a:solidFill>
                  <a:srgbClr val="444444"/>
                </a:solidFill>
                <a:latin typeface="Arial" panose="020B0604020202020204" pitchFamily="34" charset="0"/>
                <a:cs typeface="Arial" panose="020B0604020202020204" pitchFamily="34" charset="0"/>
              </a:rPr>
              <a:t> </a:t>
            </a:r>
            <a:r>
              <a:rPr sz="3200" dirty="0">
                <a:solidFill>
                  <a:srgbClr val="333333"/>
                </a:solidFill>
                <a:latin typeface="Arial" panose="020B0604020202020204" pitchFamily="34" charset="0"/>
                <a:cs typeface="Arial" panose="020B0604020202020204" pitchFamily="34" charset="0"/>
              </a:rPr>
              <a:t>sola</a:t>
            </a:r>
            <a:r>
              <a:rPr sz="3200" spc="270" dirty="0">
                <a:solidFill>
                  <a:srgbClr val="333333"/>
                </a:solidFill>
                <a:latin typeface="Arial" panose="020B0604020202020204" pitchFamily="34" charset="0"/>
                <a:cs typeface="Arial" panose="020B0604020202020204" pitchFamily="34" charset="0"/>
              </a:rPr>
              <a:t> </a:t>
            </a:r>
            <a:r>
              <a:rPr sz="3200" spc="-10" dirty="0" err="1">
                <a:solidFill>
                  <a:srgbClr val="2D2D2D"/>
                </a:solidFill>
                <a:latin typeface="Arial" panose="020B0604020202020204" pitchFamily="34" charset="0"/>
                <a:cs typeface="Arial" panose="020B0604020202020204" pitchFamily="34" charset="0"/>
              </a:rPr>
              <a:t>vez</a:t>
            </a:r>
            <a:r>
              <a:rPr sz="3200" spc="-10" dirty="0" smtClean="0">
                <a:solidFill>
                  <a:srgbClr val="2D2D2D"/>
                </a:solidFill>
                <a:latin typeface="Arial" panose="020B0604020202020204" pitchFamily="34" charset="0"/>
                <a:cs typeface="Arial" panose="020B0604020202020204" pitchFamily="34" charset="0"/>
              </a:rPr>
              <a:t>.”</a:t>
            </a:r>
            <a:endParaRPr lang="es-AR" sz="3200" spc="-10" dirty="0" smtClean="0">
              <a:solidFill>
                <a:srgbClr val="2D2D2D"/>
              </a:solidFill>
              <a:latin typeface="Arial" panose="020B0604020202020204" pitchFamily="34" charset="0"/>
              <a:cs typeface="Arial" panose="020B0604020202020204" pitchFamily="34" charset="0"/>
            </a:endParaRPr>
          </a:p>
          <a:p>
            <a:pPr marL="593725" marR="610235" indent="-581660" algn="just">
              <a:lnSpc>
                <a:spcPct val="113599"/>
              </a:lnSpc>
              <a:spcBef>
                <a:spcPts val="1670"/>
              </a:spcBef>
              <a:tabLst>
                <a:tab pos="574675" algn="l"/>
              </a:tabLst>
            </a:pPr>
            <a:endParaRPr sz="3200" dirty="0">
              <a:latin typeface="Arial" panose="020B0604020202020204" pitchFamily="34" charset="0"/>
              <a:cs typeface="Arial" panose="020B0604020202020204" pitchFamily="34" charset="0"/>
            </a:endParaRPr>
          </a:p>
          <a:p>
            <a:pPr marL="12700" algn="just">
              <a:lnSpc>
                <a:spcPct val="100000"/>
              </a:lnSpc>
              <a:spcBef>
                <a:spcPts val="1760"/>
              </a:spcBef>
              <a:tabLst>
                <a:tab pos="588010" algn="l"/>
              </a:tabLst>
            </a:pPr>
            <a:r>
              <a:rPr sz="3200" spc="-50" dirty="0">
                <a:solidFill>
                  <a:srgbClr val="005287"/>
                </a:solidFill>
                <a:latin typeface="Arial" panose="020B0604020202020204" pitchFamily="34" charset="0"/>
                <a:cs typeface="Arial" panose="020B0604020202020204" pitchFamily="34" charset="0"/>
              </a:rPr>
              <a:t>@</a:t>
            </a:r>
            <a:r>
              <a:rPr sz="3200" dirty="0">
                <a:solidFill>
                  <a:srgbClr val="005287"/>
                </a:solidFill>
                <a:latin typeface="Arial" panose="020B0604020202020204" pitchFamily="34" charset="0"/>
                <a:cs typeface="Arial" panose="020B0604020202020204" pitchFamily="34" charset="0"/>
              </a:rPr>
              <a:t>	</a:t>
            </a:r>
            <a:r>
              <a:rPr sz="3200" dirty="0">
                <a:solidFill>
                  <a:srgbClr val="363636"/>
                </a:solidFill>
                <a:latin typeface="Arial" panose="020B0604020202020204" pitchFamily="34" charset="0"/>
                <a:cs typeface="Arial" panose="020B0604020202020204" pitchFamily="34" charset="0"/>
              </a:rPr>
              <a:t>La</a:t>
            </a:r>
            <a:r>
              <a:rPr sz="3200" spc="150" dirty="0">
                <a:solidFill>
                  <a:srgbClr val="363636"/>
                </a:solidFill>
                <a:latin typeface="Arial" panose="020B0604020202020204" pitchFamily="34" charset="0"/>
                <a:cs typeface="Arial" panose="020B0604020202020204" pitchFamily="34" charset="0"/>
              </a:rPr>
              <a:t> </a:t>
            </a:r>
            <a:r>
              <a:rPr sz="3200" dirty="0">
                <a:solidFill>
                  <a:srgbClr val="313131"/>
                </a:solidFill>
                <a:latin typeface="Arial" panose="020B0604020202020204" pitchFamily="34" charset="0"/>
                <a:cs typeface="Arial" panose="020B0604020202020204" pitchFamily="34" charset="0"/>
              </a:rPr>
              <a:t>acreditación</a:t>
            </a:r>
            <a:r>
              <a:rPr sz="3200" spc="280" dirty="0">
                <a:solidFill>
                  <a:srgbClr val="313131"/>
                </a:solidFill>
                <a:latin typeface="Arial" panose="020B0604020202020204" pitchFamily="34" charset="0"/>
                <a:cs typeface="Arial" panose="020B0604020202020204" pitchFamily="34" charset="0"/>
              </a:rPr>
              <a:t> </a:t>
            </a:r>
            <a:r>
              <a:rPr sz="3200" spc="110" dirty="0">
                <a:solidFill>
                  <a:srgbClr val="313131"/>
                </a:solidFill>
                <a:latin typeface="Arial" panose="020B0604020202020204" pitchFamily="34" charset="0"/>
                <a:cs typeface="Arial" panose="020B0604020202020204" pitchFamily="34" charset="0"/>
              </a:rPr>
              <a:t>de</a:t>
            </a:r>
            <a:r>
              <a:rPr sz="3200" spc="155" dirty="0">
                <a:solidFill>
                  <a:srgbClr val="313131"/>
                </a:solidFill>
                <a:latin typeface="Arial" panose="020B0604020202020204" pitchFamily="34" charset="0"/>
                <a:cs typeface="Arial" panose="020B0604020202020204" pitchFamily="34" charset="0"/>
              </a:rPr>
              <a:t> </a:t>
            </a:r>
            <a:r>
              <a:rPr sz="3200" dirty="0">
                <a:solidFill>
                  <a:srgbClr val="41566E"/>
                </a:solidFill>
                <a:latin typeface="Arial" panose="020B0604020202020204" pitchFamily="34" charset="0"/>
                <a:cs typeface="Arial" panose="020B0604020202020204" pitchFamily="34" charset="0"/>
              </a:rPr>
              <a:t>las</a:t>
            </a:r>
            <a:r>
              <a:rPr sz="3200" spc="200" dirty="0">
                <a:solidFill>
                  <a:srgbClr val="41566E"/>
                </a:solidFill>
                <a:latin typeface="Arial" panose="020B0604020202020204" pitchFamily="34" charset="0"/>
                <a:cs typeface="Arial" panose="020B0604020202020204" pitchFamily="34" charset="0"/>
              </a:rPr>
              <a:t> </a:t>
            </a:r>
            <a:r>
              <a:rPr sz="3200" spc="70" dirty="0">
                <a:solidFill>
                  <a:srgbClr val="2D2D2D"/>
                </a:solidFill>
                <a:latin typeface="Arial" panose="020B0604020202020204" pitchFamily="34" charset="0"/>
                <a:cs typeface="Arial" panose="020B0604020202020204" pitchFamily="34" charset="0"/>
              </a:rPr>
              <a:t>circunstancias</a:t>
            </a:r>
            <a:r>
              <a:rPr sz="3200" spc="100" dirty="0">
                <a:solidFill>
                  <a:srgbClr val="2D2D2D"/>
                </a:solidFill>
                <a:latin typeface="Arial" panose="020B0604020202020204" pitchFamily="34" charset="0"/>
                <a:cs typeface="Arial" panose="020B0604020202020204" pitchFamily="34" charset="0"/>
              </a:rPr>
              <a:t> </a:t>
            </a:r>
            <a:r>
              <a:rPr sz="3200" dirty="0">
                <a:solidFill>
                  <a:srgbClr val="2F2F2F"/>
                </a:solidFill>
                <a:latin typeface="Arial" panose="020B0604020202020204" pitchFamily="34" charset="0"/>
                <a:cs typeface="Arial" panose="020B0604020202020204" pitchFamily="34" charset="0"/>
              </a:rPr>
              <a:t>constitutivas</a:t>
            </a:r>
            <a:r>
              <a:rPr sz="3200" spc="430" dirty="0">
                <a:solidFill>
                  <a:srgbClr val="2F2F2F"/>
                </a:solidFill>
                <a:latin typeface="Arial" panose="020B0604020202020204" pitchFamily="34" charset="0"/>
                <a:cs typeface="Arial" panose="020B0604020202020204" pitchFamily="34" charset="0"/>
              </a:rPr>
              <a:t> </a:t>
            </a:r>
            <a:r>
              <a:rPr sz="3200" spc="110" dirty="0">
                <a:solidFill>
                  <a:srgbClr val="313131"/>
                </a:solidFill>
                <a:latin typeface="Arial" panose="020B0604020202020204" pitchFamily="34" charset="0"/>
                <a:cs typeface="Arial" panose="020B0604020202020204" pitchFamily="34" charset="0"/>
              </a:rPr>
              <a:t>de</a:t>
            </a:r>
            <a:r>
              <a:rPr sz="3200" spc="160" dirty="0">
                <a:solidFill>
                  <a:srgbClr val="313131"/>
                </a:solidFill>
                <a:latin typeface="Arial" panose="020B0604020202020204" pitchFamily="34" charset="0"/>
                <a:cs typeface="Arial" panose="020B0604020202020204" pitchFamily="34" charset="0"/>
              </a:rPr>
              <a:t> </a:t>
            </a:r>
            <a:r>
              <a:rPr sz="3200" spc="-55" dirty="0">
                <a:solidFill>
                  <a:srgbClr val="41566E"/>
                </a:solidFill>
                <a:latin typeface="Arial" panose="020B0604020202020204" pitchFamily="34" charset="0"/>
                <a:cs typeface="Arial" panose="020B0604020202020204" pitchFamily="34" charset="0"/>
              </a:rPr>
              <a:t>la</a:t>
            </a:r>
            <a:r>
              <a:rPr sz="3200" spc="55" dirty="0">
                <a:solidFill>
                  <a:srgbClr val="41566E"/>
                </a:solidFill>
                <a:latin typeface="Arial" panose="020B0604020202020204" pitchFamily="34" charset="0"/>
                <a:cs typeface="Arial" panose="020B0604020202020204" pitchFamily="34" charset="0"/>
              </a:rPr>
              <a:t> </a:t>
            </a:r>
            <a:r>
              <a:rPr sz="3200" dirty="0">
                <a:solidFill>
                  <a:srgbClr val="2F2F2F"/>
                </a:solidFill>
                <a:latin typeface="Arial" panose="020B0604020202020204" pitchFamily="34" charset="0"/>
                <a:cs typeface="Arial" panose="020B0604020202020204" pitchFamily="34" charset="0"/>
              </a:rPr>
              <a:t>“fuerza</a:t>
            </a:r>
            <a:r>
              <a:rPr sz="3200" spc="250" dirty="0">
                <a:solidFill>
                  <a:srgbClr val="2F2F2F"/>
                </a:solidFill>
                <a:latin typeface="Arial" panose="020B0604020202020204" pitchFamily="34" charset="0"/>
                <a:cs typeface="Arial" panose="020B0604020202020204" pitchFamily="34" charset="0"/>
              </a:rPr>
              <a:t> </a:t>
            </a:r>
            <a:r>
              <a:rPr sz="3200" spc="-25" dirty="0">
                <a:solidFill>
                  <a:srgbClr val="2F2F2F"/>
                </a:solidFill>
                <a:latin typeface="Arial" panose="020B0604020202020204" pitchFamily="34" charset="0"/>
                <a:cs typeface="Arial" panose="020B0604020202020204" pitchFamily="34" charset="0"/>
              </a:rPr>
              <a:t>mayor”,</a:t>
            </a:r>
            <a:r>
              <a:rPr sz="3200" spc="155" dirty="0">
                <a:solidFill>
                  <a:srgbClr val="2F2F2F"/>
                </a:solidFill>
                <a:latin typeface="Arial" panose="020B0604020202020204" pitchFamily="34" charset="0"/>
                <a:cs typeface="Arial" panose="020B0604020202020204" pitchFamily="34" charset="0"/>
              </a:rPr>
              <a:t> </a:t>
            </a:r>
            <a:r>
              <a:rPr sz="3200" dirty="0">
                <a:solidFill>
                  <a:srgbClr val="383838"/>
                </a:solidFill>
                <a:latin typeface="Arial" panose="020B0604020202020204" pitchFamily="34" charset="0"/>
                <a:cs typeface="Arial" panose="020B0604020202020204" pitchFamily="34" charset="0"/>
              </a:rPr>
              <a:t>no</a:t>
            </a:r>
            <a:r>
              <a:rPr sz="3200" spc="75" dirty="0">
                <a:solidFill>
                  <a:srgbClr val="383838"/>
                </a:solidFill>
                <a:latin typeface="Arial" panose="020B0604020202020204" pitchFamily="34" charset="0"/>
                <a:cs typeface="Arial" panose="020B0604020202020204" pitchFamily="34" charset="0"/>
              </a:rPr>
              <a:t> </a:t>
            </a:r>
            <a:r>
              <a:rPr sz="3200" spc="65" dirty="0">
                <a:solidFill>
                  <a:srgbClr val="2F2F2F"/>
                </a:solidFill>
                <a:latin typeface="Arial" panose="020B0604020202020204" pitchFamily="34" charset="0"/>
                <a:cs typeface="Arial" panose="020B0604020202020204" pitchFamily="34" charset="0"/>
              </a:rPr>
              <a:t>necesariamente</a:t>
            </a:r>
            <a:r>
              <a:rPr sz="3200" spc="5" dirty="0">
                <a:solidFill>
                  <a:srgbClr val="2F2F2F"/>
                </a:solidFill>
                <a:latin typeface="Arial" panose="020B0604020202020204" pitchFamily="34" charset="0"/>
                <a:cs typeface="Arial" panose="020B0604020202020204" pitchFamily="34" charset="0"/>
              </a:rPr>
              <a:t> </a:t>
            </a:r>
            <a:r>
              <a:rPr sz="3200" spc="110" dirty="0">
                <a:solidFill>
                  <a:srgbClr val="383838"/>
                </a:solidFill>
                <a:latin typeface="Arial" panose="020B0604020202020204" pitchFamily="34" charset="0"/>
                <a:cs typeface="Arial" panose="020B0604020202020204" pitchFamily="34" charset="0"/>
              </a:rPr>
              <a:t>debe</a:t>
            </a:r>
            <a:r>
              <a:rPr sz="3200" spc="185" dirty="0">
                <a:solidFill>
                  <a:srgbClr val="383838"/>
                </a:solidFill>
                <a:latin typeface="Arial" panose="020B0604020202020204" pitchFamily="34" charset="0"/>
                <a:cs typeface="Arial" panose="020B0604020202020204" pitchFamily="34" charset="0"/>
              </a:rPr>
              <a:t> </a:t>
            </a:r>
            <a:r>
              <a:rPr sz="3200" dirty="0">
                <a:solidFill>
                  <a:srgbClr val="313131"/>
                </a:solidFill>
                <a:latin typeface="Arial" panose="020B0604020202020204" pitchFamily="34" charset="0"/>
                <a:cs typeface="Arial" panose="020B0604020202020204" pitchFamily="34" charset="0"/>
              </a:rPr>
              <a:t>ser</a:t>
            </a:r>
            <a:r>
              <a:rPr sz="3200" spc="165" dirty="0">
                <a:solidFill>
                  <a:srgbClr val="313131"/>
                </a:solidFill>
                <a:latin typeface="Arial" panose="020B0604020202020204" pitchFamily="34" charset="0"/>
                <a:cs typeface="Arial" panose="020B0604020202020204" pitchFamily="34" charset="0"/>
              </a:rPr>
              <a:t> </a:t>
            </a:r>
            <a:r>
              <a:rPr sz="3200" spc="-20" dirty="0">
                <a:solidFill>
                  <a:srgbClr val="2F2F2F"/>
                </a:solidFill>
                <a:latin typeface="Arial" panose="020B0604020202020204" pitchFamily="34" charset="0"/>
                <a:cs typeface="Arial" panose="020B0604020202020204" pitchFamily="34" charset="0"/>
              </a:rPr>
              <a:t>anterior</a:t>
            </a:r>
            <a:r>
              <a:rPr sz="3200" spc="275" dirty="0">
                <a:solidFill>
                  <a:srgbClr val="2F2F2F"/>
                </a:solidFill>
                <a:latin typeface="Arial" panose="020B0604020202020204" pitchFamily="34" charset="0"/>
                <a:cs typeface="Arial" panose="020B0604020202020204" pitchFamily="34" charset="0"/>
              </a:rPr>
              <a:t> </a:t>
            </a:r>
            <a:r>
              <a:rPr sz="3200" dirty="0">
                <a:solidFill>
                  <a:srgbClr val="284459"/>
                </a:solidFill>
                <a:latin typeface="Arial" panose="020B0604020202020204" pitchFamily="34" charset="0"/>
                <a:cs typeface="Arial" panose="020B0604020202020204" pitchFamily="34" charset="0"/>
              </a:rPr>
              <a:t>a</a:t>
            </a:r>
            <a:r>
              <a:rPr sz="3200" spc="135" dirty="0">
                <a:solidFill>
                  <a:srgbClr val="284459"/>
                </a:solidFill>
                <a:latin typeface="Arial" panose="020B0604020202020204" pitchFamily="34" charset="0"/>
                <a:cs typeface="Arial" panose="020B0604020202020204" pitchFamily="34" charset="0"/>
              </a:rPr>
              <a:t> </a:t>
            </a:r>
            <a:r>
              <a:rPr sz="3200" spc="-10" dirty="0">
                <a:solidFill>
                  <a:srgbClr val="343434"/>
                </a:solidFill>
                <a:latin typeface="Arial" panose="020B0604020202020204" pitchFamily="34" charset="0"/>
                <a:cs typeface="Arial" panose="020B0604020202020204" pitchFamily="34" charset="0"/>
              </a:rPr>
              <a:t>la</a:t>
            </a:r>
            <a:r>
              <a:rPr sz="3200" spc="110" dirty="0">
                <a:solidFill>
                  <a:srgbClr val="343434"/>
                </a:solidFill>
                <a:latin typeface="Arial" panose="020B0604020202020204" pitchFamily="34" charset="0"/>
                <a:cs typeface="Arial" panose="020B0604020202020204" pitchFamily="34" charset="0"/>
              </a:rPr>
              <a:t> </a:t>
            </a:r>
            <a:r>
              <a:rPr sz="3200" spc="-10" dirty="0" err="1" smtClean="0">
                <a:solidFill>
                  <a:srgbClr val="343434"/>
                </a:solidFill>
                <a:latin typeface="Arial" panose="020B0604020202020204" pitchFamily="34" charset="0"/>
                <a:cs typeface="Arial" panose="020B0604020202020204" pitchFamily="34" charset="0"/>
              </a:rPr>
              <a:t>celebración</a:t>
            </a:r>
            <a:r>
              <a:rPr lang="es-AR" sz="3200" dirty="0">
                <a:latin typeface="Arial" panose="020B0604020202020204" pitchFamily="34" charset="0"/>
                <a:cs typeface="Arial" panose="020B0604020202020204" pitchFamily="34" charset="0"/>
              </a:rPr>
              <a:t> </a:t>
            </a:r>
            <a:r>
              <a:rPr sz="3200" spc="50" dirty="0" smtClean="0">
                <a:solidFill>
                  <a:srgbClr val="383838"/>
                </a:solidFill>
                <a:latin typeface="Arial" panose="020B0604020202020204" pitchFamily="34" charset="0"/>
                <a:cs typeface="Arial" panose="020B0604020202020204" pitchFamily="34" charset="0"/>
              </a:rPr>
              <a:t>de</a:t>
            </a:r>
            <a:r>
              <a:rPr sz="3200" spc="55" dirty="0" smtClean="0">
                <a:solidFill>
                  <a:srgbClr val="383838"/>
                </a:solidFill>
                <a:latin typeface="Arial" panose="020B0604020202020204" pitchFamily="34" charset="0"/>
                <a:cs typeface="Arial" panose="020B0604020202020204" pitchFamily="34" charset="0"/>
              </a:rPr>
              <a:t> </a:t>
            </a:r>
            <a:r>
              <a:rPr sz="3200" spc="-55" dirty="0">
                <a:solidFill>
                  <a:srgbClr val="2B2B2B"/>
                </a:solidFill>
                <a:latin typeface="Arial" panose="020B0604020202020204" pitchFamily="34" charset="0"/>
                <a:cs typeface="Arial" panose="020B0604020202020204" pitchFamily="34" charset="0"/>
              </a:rPr>
              <a:t>la</a:t>
            </a:r>
            <a:r>
              <a:rPr sz="3200" spc="20" dirty="0">
                <a:solidFill>
                  <a:srgbClr val="2B2B2B"/>
                </a:solidFill>
                <a:latin typeface="Arial" panose="020B0604020202020204" pitchFamily="34" charset="0"/>
                <a:cs typeface="Arial" panose="020B0604020202020204" pitchFamily="34" charset="0"/>
              </a:rPr>
              <a:t> </a:t>
            </a:r>
            <a:r>
              <a:rPr sz="3200" spc="-10" dirty="0" err="1">
                <a:solidFill>
                  <a:srgbClr val="333333"/>
                </a:solidFill>
                <a:latin typeface="Arial" panose="020B0604020202020204" pitchFamily="34" charset="0"/>
                <a:cs typeface="Arial" panose="020B0604020202020204" pitchFamily="34" charset="0"/>
              </a:rPr>
              <a:t>audiencia</a:t>
            </a:r>
            <a:r>
              <a:rPr sz="3200" spc="-10" dirty="0" smtClean="0">
                <a:solidFill>
                  <a:srgbClr val="333333"/>
                </a:solidFill>
                <a:latin typeface="Arial" panose="020B0604020202020204" pitchFamily="34" charset="0"/>
                <a:cs typeface="Arial" panose="020B0604020202020204" pitchFamily="34" charset="0"/>
              </a:rPr>
              <a:t>.</a:t>
            </a:r>
            <a:endParaRPr lang="es-AR" sz="3200" spc="-10" dirty="0" smtClean="0">
              <a:solidFill>
                <a:srgbClr val="333333"/>
              </a:solidFill>
              <a:latin typeface="Arial" panose="020B0604020202020204" pitchFamily="34" charset="0"/>
              <a:cs typeface="Arial" panose="020B0604020202020204" pitchFamily="34" charset="0"/>
            </a:endParaRPr>
          </a:p>
          <a:p>
            <a:pPr marL="581660" algn="just">
              <a:lnSpc>
                <a:spcPct val="100000"/>
              </a:lnSpc>
              <a:spcBef>
                <a:spcPts val="300"/>
              </a:spcBef>
            </a:pPr>
            <a:endParaRPr sz="3200" dirty="0">
              <a:latin typeface="Arial" panose="020B0604020202020204" pitchFamily="34" charset="0"/>
              <a:cs typeface="Arial" panose="020B0604020202020204" pitchFamily="34" charset="0"/>
            </a:endParaRPr>
          </a:p>
          <a:p>
            <a:pPr marL="580390" algn="just">
              <a:lnSpc>
                <a:spcPct val="100000"/>
              </a:lnSpc>
              <a:spcBef>
                <a:spcPts val="1864"/>
              </a:spcBef>
            </a:pPr>
            <a:r>
              <a:rPr sz="3200" i="1" spc="90" dirty="0">
                <a:solidFill>
                  <a:srgbClr val="2D2D2D"/>
                </a:solidFill>
                <a:latin typeface="Arial" panose="020B0604020202020204" pitchFamily="34" charset="0"/>
                <a:cs typeface="Arial" panose="020B0604020202020204" pitchFamily="34" charset="0"/>
              </a:rPr>
              <a:t>Entonces:</a:t>
            </a:r>
            <a:r>
              <a:rPr sz="3200" i="1" spc="145" dirty="0">
                <a:solidFill>
                  <a:srgbClr val="2D2D2D"/>
                </a:solidFill>
                <a:latin typeface="Arial" panose="020B0604020202020204" pitchFamily="34" charset="0"/>
                <a:cs typeface="Arial" panose="020B0604020202020204" pitchFamily="34" charset="0"/>
              </a:rPr>
              <a:t> </a:t>
            </a:r>
            <a:r>
              <a:rPr sz="3200" i="1" spc="110" dirty="0">
                <a:solidFill>
                  <a:srgbClr val="3F4B64"/>
                </a:solidFill>
                <a:latin typeface="Arial" panose="020B0604020202020204" pitchFamily="34" charset="0"/>
                <a:cs typeface="Arial" panose="020B0604020202020204" pitchFamily="34" charset="0"/>
              </a:rPr>
              <a:t>La</a:t>
            </a:r>
            <a:r>
              <a:rPr sz="3200" i="1" spc="170" dirty="0">
                <a:solidFill>
                  <a:srgbClr val="3F4B64"/>
                </a:solidFill>
                <a:latin typeface="Arial" panose="020B0604020202020204" pitchFamily="34" charset="0"/>
                <a:cs typeface="Arial" panose="020B0604020202020204" pitchFamily="34" charset="0"/>
              </a:rPr>
              <a:t> </a:t>
            </a:r>
            <a:r>
              <a:rPr sz="3200" i="1" spc="95" dirty="0">
                <a:solidFill>
                  <a:srgbClr val="343434"/>
                </a:solidFill>
                <a:latin typeface="Arial" panose="020B0604020202020204" pitchFamily="34" charset="0"/>
                <a:cs typeface="Arial" panose="020B0604020202020204" pitchFamily="34" charset="0"/>
              </a:rPr>
              <a:t>efectividad</a:t>
            </a:r>
            <a:r>
              <a:rPr sz="3200" i="1" spc="250" dirty="0">
                <a:solidFill>
                  <a:srgbClr val="343434"/>
                </a:solidFill>
                <a:latin typeface="Arial" panose="020B0604020202020204" pitchFamily="34" charset="0"/>
                <a:cs typeface="Arial" panose="020B0604020202020204" pitchFamily="34" charset="0"/>
              </a:rPr>
              <a:t> </a:t>
            </a:r>
            <a:r>
              <a:rPr sz="3200" i="1" spc="85" dirty="0">
                <a:solidFill>
                  <a:srgbClr val="343434"/>
                </a:solidFill>
                <a:latin typeface="Arial" panose="020B0604020202020204" pitchFamily="34" charset="0"/>
                <a:cs typeface="Arial" panose="020B0604020202020204" pitchFamily="34" charset="0"/>
              </a:rPr>
              <a:t>del</a:t>
            </a:r>
            <a:r>
              <a:rPr sz="3200" i="1" spc="-15" dirty="0">
                <a:solidFill>
                  <a:srgbClr val="343434"/>
                </a:solidFill>
                <a:latin typeface="Arial" panose="020B0604020202020204" pitchFamily="34" charset="0"/>
                <a:cs typeface="Arial" panose="020B0604020202020204" pitchFamily="34" charset="0"/>
              </a:rPr>
              <a:t> </a:t>
            </a:r>
            <a:r>
              <a:rPr sz="3200" i="1" spc="100" dirty="0">
                <a:solidFill>
                  <a:srgbClr val="343434"/>
                </a:solidFill>
                <a:latin typeface="Arial" panose="020B0604020202020204" pitchFamily="34" charset="0"/>
                <a:cs typeface="Arial" panose="020B0604020202020204" pitchFamily="34" charset="0"/>
              </a:rPr>
              <a:t>principio</a:t>
            </a:r>
            <a:r>
              <a:rPr sz="3200" i="1" spc="170" dirty="0">
                <a:solidFill>
                  <a:srgbClr val="343434"/>
                </a:solidFill>
                <a:latin typeface="Arial" panose="020B0604020202020204" pitchFamily="34" charset="0"/>
                <a:cs typeface="Arial" panose="020B0604020202020204" pitchFamily="34" charset="0"/>
              </a:rPr>
              <a:t> </a:t>
            </a:r>
            <a:r>
              <a:rPr sz="3200" i="1" spc="135" dirty="0">
                <a:solidFill>
                  <a:srgbClr val="363636"/>
                </a:solidFill>
                <a:latin typeface="Arial" panose="020B0604020202020204" pitchFamily="34" charset="0"/>
                <a:cs typeface="Arial" panose="020B0604020202020204" pitchFamily="34" charset="0"/>
              </a:rPr>
              <a:t>de </a:t>
            </a:r>
            <a:r>
              <a:rPr sz="3200" i="1" dirty="0">
                <a:solidFill>
                  <a:srgbClr val="343434"/>
                </a:solidFill>
                <a:latin typeface="Arial" panose="020B0604020202020204" pitchFamily="34" charset="0"/>
                <a:cs typeface="Arial" panose="020B0604020202020204" pitchFamily="34" charset="0"/>
              </a:rPr>
              <a:t>oralidad</a:t>
            </a:r>
            <a:r>
              <a:rPr sz="3200" i="1" spc="200" dirty="0">
                <a:solidFill>
                  <a:srgbClr val="343434"/>
                </a:solidFill>
                <a:latin typeface="Arial" panose="020B0604020202020204" pitchFamily="34" charset="0"/>
                <a:cs typeface="Arial" panose="020B0604020202020204" pitchFamily="34" charset="0"/>
              </a:rPr>
              <a:t> </a:t>
            </a:r>
            <a:r>
              <a:rPr sz="3200" i="1" spc="110" dirty="0">
                <a:solidFill>
                  <a:srgbClr val="363636"/>
                </a:solidFill>
                <a:latin typeface="Arial" panose="020B0604020202020204" pitchFamily="34" charset="0"/>
                <a:cs typeface="Arial" panose="020B0604020202020204" pitchFamily="34" charset="0"/>
              </a:rPr>
              <a:t>e</a:t>
            </a:r>
            <a:r>
              <a:rPr sz="3200" i="1" spc="60" dirty="0">
                <a:solidFill>
                  <a:srgbClr val="363636"/>
                </a:solidFill>
                <a:latin typeface="Arial" panose="020B0604020202020204" pitchFamily="34" charset="0"/>
                <a:cs typeface="Arial" panose="020B0604020202020204" pitchFamily="34" charset="0"/>
              </a:rPr>
              <a:t> </a:t>
            </a:r>
            <a:r>
              <a:rPr sz="3200" i="1" spc="70" dirty="0">
                <a:solidFill>
                  <a:srgbClr val="313131"/>
                </a:solidFill>
                <a:latin typeface="Arial" panose="020B0604020202020204" pitchFamily="34" charset="0"/>
                <a:cs typeface="Arial" panose="020B0604020202020204" pitchFamily="34" charset="0"/>
              </a:rPr>
              <a:t>inmediación,</a:t>
            </a:r>
            <a:r>
              <a:rPr sz="3200" i="1" spc="165" dirty="0">
                <a:solidFill>
                  <a:srgbClr val="313131"/>
                </a:solidFill>
                <a:latin typeface="Arial" panose="020B0604020202020204" pitchFamily="34" charset="0"/>
                <a:cs typeface="Arial" panose="020B0604020202020204" pitchFamily="34" charset="0"/>
              </a:rPr>
              <a:t> </a:t>
            </a:r>
            <a:r>
              <a:rPr sz="3200" i="1" spc="80" dirty="0">
                <a:solidFill>
                  <a:srgbClr val="3D3D3D"/>
                </a:solidFill>
                <a:latin typeface="Arial" panose="020B0604020202020204" pitchFamily="34" charset="0"/>
                <a:cs typeface="Arial" panose="020B0604020202020204" pitchFamily="34" charset="0"/>
              </a:rPr>
              <a:t>va</a:t>
            </a:r>
            <a:r>
              <a:rPr sz="3200" i="1" spc="90" dirty="0">
                <a:solidFill>
                  <a:srgbClr val="3D3D3D"/>
                </a:solidFill>
                <a:latin typeface="Arial" panose="020B0604020202020204" pitchFamily="34" charset="0"/>
                <a:cs typeface="Arial" panose="020B0604020202020204" pitchFamily="34" charset="0"/>
              </a:rPr>
              <a:t> </a:t>
            </a:r>
            <a:r>
              <a:rPr sz="3200" i="1" spc="85" dirty="0">
                <a:solidFill>
                  <a:srgbClr val="343434"/>
                </a:solidFill>
                <a:latin typeface="Arial" panose="020B0604020202020204" pitchFamily="34" charset="0"/>
                <a:cs typeface="Arial" panose="020B0604020202020204" pitchFamily="34" charset="0"/>
              </a:rPr>
              <a:t>de</a:t>
            </a:r>
            <a:r>
              <a:rPr sz="3200" i="1" spc="165" dirty="0">
                <a:solidFill>
                  <a:srgbClr val="343434"/>
                </a:solidFill>
                <a:latin typeface="Arial" panose="020B0604020202020204" pitchFamily="34" charset="0"/>
                <a:cs typeface="Arial" panose="020B0604020202020204" pitchFamily="34" charset="0"/>
              </a:rPr>
              <a:t> </a:t>
            </a:r>
            <a:r>
              <a:rPr sz="3200" i="1" spc="60" dirty="0">
                <a:solidFill>
                  <a:srgbClr val="343434"/>
                </a:solidFill>
                <a:latin typeface="Arial" panose="020B0604020202020204" pitchFamily="34" charset="0"/>
                <a:cs typeface="Arial" panose="020B0604020202020204" pitchFamily="34" charset="0"/>
              </a:rPr>
              <a:t>la</a:t>
            </a:r>
            <a:r>
              <a:rPr sz="3200" i="1" spc="-65" dirty="0">
                <a:solidFill>
                  <a:srgbClr val="343434"/>
                </a:solidFill>
                <a:latin typeface="Arial" panose="020B0604020202020204" pitchFamily="34" charset="0"/>
                <a:cs typeface="Arial" panose="020B0604020202020204" pitchFamily="34" charset="0"/>
              </a:rPr>
              <a:t> </a:t>
            </a:r>
            <a:r>
              <a:rPr sz="3200" i="1" spc="80" dirty="0">
                <a:solidFill>
                  <a:srgbClr val="343434"/>
                </a:solidFill>
                <a:latin typeface="Arial" panose="020B0604020202020204" pitchFamily="34" charset="0"/>
                <a:cs typeface="Arial" panose="020B0604020202020204" pitchFamily="34" charset="0"/>
              </a:rPr>
              <a:t>mano</a:t>
            </a:r>
            <a:r>
              <a:rPr sz="3200" i="1" spc="125" dirty="0">
                <a:solidFill>
                  <a:srgbClr val="343434"/>
                </a:solidFill>
                <a:latin typeface="Arial" panose="020B0604020202020204" pitchFamily="34" charset="0"/>
                <a:cs typeface="Arial" panose="020B0604020202020204" pitchFamily="34" charset="0"/>
              </a:rPr>
              <a:t> </a:t>
            </a:r>
            <a:r>
              <a:rPr sz="3200" i="1" spc="65" dirty="0">
                <a:solidFill>
                  <a:srgbClr val="383838"/>
                </a:solidFill>
                <a:latin typeface="Arial" panose="020B0604020202020204" pitchFamily="34" charset="0"/>
                <a:cs typeface="Arial" panose="020B0604020202020204" pitchFamily="34" charset="0"/>
              </a:rPr>
              <a:t>con</a:t>
            </a:r>
            <a:r>
              <a:rPr sz="3200" i="1" spc="310" dirty="0">
                <a:solidFill>
                  <a:srgbClr val="383838"/>
                </a:solidFill>
                <a:latin typeface="Arial" panose="020B0604020202020204" pitchFamily="34" charset="0"/>
                <a:cs typeface="Arial" panose="020B0604020202020204" pitchFamily="34" charset="0"/>
              </a:rPr>
              <a:t> </a:t>
            </a:r>
            <a:r>
              <a:rPr sz="3200" i="1" spc="100" dirty="0">
                <a:solidFill>
                  <a:srgbClr val="282828"/>
                </a:solidFill>
                <a:latin typeface="Arial" panose="020B0604020202020204" pitchFamily="34" charset="0"/>
                <a:cs typeface="Arial" panose="020B0604020202020204" pitchFamily="34" charset="0"/>
              </a:rPr>
              <a:t>cierta</a:t>
            </a:r>
            <a:r>
              <a:rPr sz="3200" i="1" spc="50" dirty="0">
                <a:solidFill>
                  <a:srgbClr val="282828"/>
                </a:solidFill>
                <a:latin typeface="Arial" panose="020B0604020202020204" pitchFamily="34" charset="0"/>
                <a:cs typeface="Arial" panose="020B0604020202020204" pitchFamily="34" charset="0"/>
              </a:rPr>
              <a:t> </a:t>
            </a:r>
            <a:r>
              <a:rPr sz="3200" i="1" spc="55" dirty="0">
                <a:solidFill>
                  <a:srgbClr val="343434"/>
                </a:solidFill>
                <a:latin typeface="Arial" panose="020B0604020202020204" pitchFamily="34" charset="0"/>
                <a:cs typeface="Arial" panose="020B0604020202020204" pitchFamily="34" charset="0"/>
              </a:rPr>
              <a:t>flexibilidad</a:t>
            </a:r>
            <a:r>
              <a:rPr sz="3200" i="1" spc="250" dirty="0">
                <a:solidFill>
                  <a:srgbClr val="343434"/>
                </a:solidFill>
                <a:latin typeface="Arial" panose="020B0604020202020204" pitchFamily="34" charset="0"/>
                <a:cs typeface="Arial" panose="020B0604020202020204" pitchFamily="34" charset="0"/>
              </a:rPr>
              <a:t> </a:t>
            </a:r>
            <a:r>
              <a:rPr sz="3200" i="1" spc="75" dirty="0">
                <a:solidFill>
                  <a:srgbClr val="383838"/>
                </a:solidFill>
                <a:latin typeface="Arial" panose="020B0604020202020204" pitchFamily="34" charset="0"/>
                <a:cs typeface="Arial" panose="020B0604020202020204" pitchFamily="34" charset="0"/>
              </a:rPr>
              <a:t>y</a:t>
            </a:r>
            <a:r>
              <a:rPr sz="3200" i="1" spc="245" dirty="0">
                <a:solidFill>
                  <a:srgbClr val="383838"/>
                </a:solidFill>
                <a:latin typeface="Arial" panose="020B0604020202020204" pitchFamily="34" charset="0"/>
                <a:cs typeface="Arial" panose="020B0604020202020204" pitchFamily="34" charset="0"/>
              </a:rPr>
              <a:t> </a:t>
            </a:r>
            <a:r>
              <a:rPr sz="3200" i="1" spc="90" dirty="0">
                <a:solidFill>
                  <a:srgbClr val="313131"/>
                </a:solidFill>
                <a:latin typeface="Arial" panose="020B0604020202020204" pitchFamily="34" charset="0"/>
                <a:cs typeface="Arial" panose="020B0604020202020204" pitchFamily="34" charset="0"/>
              </a:rPr>
              <a:t>exige</a:t>
            </a:r>
            <a:r>
              <a:rPr sz="3200" i="1" spc="180" dirty="0">
                <a:solidFill>
                  <a:srgbClr val="313131"/>
                </a:solidFill>
                <a:latin typeface="Arial" panose="020B0604020202020204" pitchFamily="34" charset="0"/>
                <a:cs typeface="Arial" panose="020B0604020202020204" pitchFamily="34" charset="0"/>
              </a:rPr>
              <a:t> </a:t>
            </a:r>
            <a:r>
              <a:rPr sz="3200" i="1" dirty="0">
                <a:solidFill>
                  <a:srgbClr val="313131"/>
                </a:solidFill>
                <a:latin typeface="Arial" panose="020B0604020202020204" pitchFamily="34" charset="0"/>
                <a:cs typeface="Arial" panose="020B0604020202020204" pitchFamily="34" charset="0"/>
              </a:rPr>
              <a:t>al</a:t>
            </a:r>
            <a:r>
              <a:rPr sz="3200" i="1" spc="45" dirty="0">
                <a:solidFill>
                  <a:srgbClr val="313131"/>
                </a:solidFill>
                <a:latin typeface="Arial" panose="020B0604020202020204" pitchFamily="34" charset="0"/>
                <a:cs typeface="Arial" panose="020B0604020202020204" pitchFamily="34" charset="0"/>
              </a:rPr>
              <a:t> </a:t>
            </a:r>
            <a:r>
              <a:rPr sz="3200" i="1" spc="65" dirty="0" err="1">
                <a:solidFill>
                  <a:srgbClr val="2D2D2D"/>
                </a:solidFill>
                <a:latin typeface="Arial" panose="020B0604020202020204" pitchFamily="34" charset="0"/>
                <a:cs typeface="Arial" panose="020B0604020202020204" pitchFamily="34" charset="0"/>
              </a:rPr>
              <a:t>juez</a:t>
            </a:r>
            <a:r>
              <a:rPr sz="3200" i="1" spc="110" dirty="0">
                <a:solidFill>
                  <a:srgbClr val="2D2D2D"/>
                </a:solidFill>
                <a:latin typeface="Arial" panose="020B0604020202020204" pitchFamily="34" charset="0"/>
                <a:cs typeface="Arial" panose="020B0604020202020204" pitchFamily="34" charset="0"/>
              </a:rPr>
              <a:t> </a:t>
            </a:r>
            <a:r>
              <a:rPr sz="3200" i="1" spc="50" dirty="0" err="1" smtClean="0">
                <a:solidFill>
                  <a:srgbClr val="343434"/>
                </a:solidFill>
                <a:latin typeface="Arial" panose="020B0604020202020204" pitchFamily="34" charset="0"/>
                <a:cs typeface="Arial" panose="020B0604020202020204" pitchFamily="34" charset="0"/>
              </a:rPr>
              <a:t>ponderar</a:t>
            </a:r>
            <a:r>
              <a:rPr lang="es-AR" sz="3200" i="1" dirty="0">
                <a:latin typeface="Arial" panose="020B0604020202020204" pitchFamily="34" charset="0"/>
                <a:cs typeface="Arial" panose="020B0604020202020204" pitchFamily="34" charset="0"/>
              </a:rPr>
              <a:t> </a:t>
            </a:r>
            <a:r>
              <a:rPr sz="3200" i="1" dirty="0" smtClean="0">
                <a:solidFill>
                  <a:srgbClr val="313131"/>
                </a:solidFill>
                <a:latin typeface="Arial" panose="020B0604020202020204" pitchFamily="34" charset="0"/>
                <a:cs typeface="Arial" panose="020B0604020202020204" pitchFamily="34" charset="0"/>
              </a:rPr>
              <a:t>las</a:t>
            </a:r>
            <a:r>
              <a:rPr sz="3200" i="1" spc="225" dirty="0" smtClean="0">
                <a:solidFill>
                  <a:srgbClr val="313131"/>
                </a:solidFill>
                <a:latin typeface="Arial" panose="020B0604020202020204" pitchFamily="34" charset="0"/>
                <a:cs typeface="Arial" panose="020B0604020202020204" pitchFamily="34" charset="0"/>
              </a:rPr>
              <a:t> </a:t>
            </a:r>
            <a:r>
              <a:rPr sz="3200" i="1" dirty="0">
                <a:solidFill>
                  <a:srgbClr val="2D2D2D"/>
                </a:solidFill>
                <a:latin typeface="Arial" panose="020B0604020202020204" pitchFamily="34" charset="0"/>
                <a:cs typeface="Arial" panose="020B0604020202020204" pitchFamily="34" charset="0"/>
              </a:rPr>
              <a:t>circunstancias</a:t>
            </a:r>
            <a:r>
              <a:rPr sz="3200" i="1" spc="210" dirty="0">
                <a:solidFill>
                  <a:srgbClr val="2D2D2D"/>
                </a:solidFill>
                <a:latin typeface="Arial" panose="020B0604020202020204" pitchFamily="34" charset="0"/>
                <a:cs typeface="Arial" panose="020B0604020202020204" pitchFamily="34" charset="0"/>
              </a:rPr>
              <a:t> </a:t>
            </a:r>
            <a:r>
              <a:rPr sz="3200" i="1" dirty="0">
                <a:solidFill>
                  <a:srgbClr val="2F2F2F"/>
                </a:solidFill>
                <a:latin typeface="Arial" panose="020B0604020202020204" pitchFamily="34" charset="0"/>
                <a:cs typeface="Arial" panose="020B0604020202020204" pitchFamily="34" charset="0"/>
              </a:rPr>
              <a:t>de</a:t>
            </a:r>
            <a:r>
              <a:rPr sz="3200" i="1" spc="50" dirty="0">
                <a:solidFill>
                  <a:srgbClr val="2F2F2F"/>
                </a:solidFill>
                <a:latin typeface="Arial" panose="020B0604020202020204" pitchFamily="34" charset="0"/>
                <a:cs typeface="Arial" panose="020B0604020202020204" pitchFamily="34" charset="0"/>
              </a:rPr>
              <a:t> </a:t>
            </a:r>
            <a:r>
              <a:rPr sz="3200" i="1" dirty="0">
                <a:solidFill>
                  <a:srgbClr val="425074"/>
                </a:solidFill>
                <a:latin typeface="Arial" panose="020B0604020202020204" pitchFamily="34" charset="0"/>
                <a:cs typeface="Arial" panose="020B0604020202020204" pitchFamily="34" charset="0"/>
              </a:rPr>
              <a:t>la</a:t>
            </a:r>
            <a:r>
              <a:rPr sz="3200" i="1" spc="-35" dirty="0">
                <a:solidFill>
                  <a:srgbClr val="425074"/>
                </a:solidFill>
                <a:latin typeface="Arial" panose="020B0604020202020204" pitchFamily="34" charset="0"/>
                <a:cs typeface="Arial" panose="020B0604020202020204" pitchFamily="34" charset="0"/>
              </a:rPr>
              <a:t> </a:t>
            </a:r>
            <a:r>
              <a:rPr sz="3200" i="1" dirty="0">
                <a:solidFill>
                  <a:srgbClr val="383838"/>
                </a:solidFill>
                <a:latin typeface="Arial" panose="020B0604020202020204" pitchFamily="34" charset="0"/>
                <a:cs typeface="Arial" panose="020B0604020202020204" pitchFamily="34" charset="0"/>
              </a:rPr>
              <a:t>causa</a:t>
            </a:r>
            <a:r>
              <a:rPr sz="3200" i="1" spc="40" dirty="0">
                <a:solidFill>
                  <a:srgbClr val="383838"/>
                </a:solidFill>
                <a:latin typeface="Arial" panose="020B0604020202020204" pitchFamily="34" charset="0"/>
                <a:cs typeface="Arial" panose="020B0604020202020204" pitchFamily="34" charset="0"/>
              </a:rPr>
              <a:t> </a:t>
            </a:r>
            <a:r>
              <a:rPr sz="3200" i="1" dirty="0">
                <a:solidFill>
                  <a:srgbClr val="313131"/>
                </a:solidFill>
                <a:latin typeface="Arial" panose="020B0604020202020204" pitchFamily="34" charset="0"/>
                <a:cs typeface="Arial" panose="020B0604020202020204" pitchFamily="34" charset="0"/>
              </a:rPr>
              <a:t>en</a:t>
            </a:r>
            <a:r>
              <a:rPr sz="3200" i="1" spc="60" dirty="0">
                <a:solidFill>
                  <a:srgbClr val="313131"/>
                </a:solidFill>
                <a:latin typeface="Arial" panose="020B0604020202020204" pitchFamily="34" charset="0"/>
                <a:cs typeface="Arial" panose="020B0604020202020204" pitchFamily="34" charset="0"/>
              </a:rPr>
              <a:t> </a:t>
            </a:r>
            <a:r>
              <a:rPr sz="3200" i="1" dirty="0">
                <a:solidFill>
                  <a:srgbClr val="2D2D2D"/>
                </a:solidFill>
                <a:latin typeface="Arial" panose="020B0604020202020204" pitchFamily="34" charset="0"/>
                <a:cs typeface="Arial" panose="020B0604020202020204" pitchFamily="34" charset="0"/>
              </a:rPr>
              <a:t>concreto</a:t>
            </a:r>
            <a:r>
              <a:rPr sz="3200" i="1" spc="150" dirty="0">
                <a:solidFill>
                  <a:srgbClr val="2D2D2D"/>
                </a:solidFill>
                <a:latin typeface="Arial" panose="020B0604020202020204" pitchFamily="34" charset="0"/>
                <a:cs typeface="Arial" panose="020B0604020202020204" pitchFamily="34" charset="0"/>
              </a:rPr>
              <a:t> </a:t>
            </a:r>
            <a:r>
              <a:rPr sz="3200" i="1" spc="-50" dirty="0">
                <a:solidFill>
                  <a:srgbClr val="383838"/>
                </a:solidFill>
                <a:latin typeface="Arial" panose="020B0604020202020204" pitchFamily="34" charset="0"/>
                <a:cs typeface="Arial" panose="020B0604020202020204" pitchFamily="34" charset="0"/>
              </a:rPr>
              <a:t>.</a:t>
            </a:r>
            <a:endParaRPr sz="3200" i="1"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TotalTime>
  <Words>5205</Words>
  <Application>Microsoft Office PowerPoint</Application>
  <PresentationFormat>Personalizado</PresentationFormat>
  <Paragraphs>286</Paragraphs>
  <Slides>53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Arial</vt:lpstr>
      <vt:lpstr>Arial MT</vt:lpstr>
      <vt:lpstr>Brush Script MT</vt:lpstr>
      <vt:lpstr>Calibri</vt:lpstr>
      <vt:lpstr>Cambria</vt:lpstr>
      <vt:lpstr>Franklin Gothic Book</vt:lpstr>
      <vt:lpstr>Times New Roman</vt:lpstr>
      <vt:lpstr>Office Theme</vt:lpstr>
      <vt:lpstr>Alimentos. Cuestiones actuales  Dra. Rebeca Natalia Ropero        Dra. María Victoria Rosas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Presentación de PowerPoint</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El certificado de “cumplimiento” de la etapa de mediación se constituye como interpelación ?</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Presentación de PowerPoint</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lpstr>Procesos de Alimentos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qncar</dc:creator>
  <cp:lastModifiedBy>qncar</cp:lastModifiedBy>
  <cp:revision>72</cp:revision>
  <dcterms:created xsi:type="dcterms:W3CDTF">2026-06-07T18:57:53Z</dcterms:created>
  <dcterms:modified xsi:type="dcterms:W3CDTF">2026-06-07T20:52:10Z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2026-06-07T00:00:00Z</vt:filetime>
  </property>
  <property fmtid="{D5CDD505-2E9C-101B-9397-08002B2CF9AE}" pid="4" name="LastSaved">
    <vt:filetime>2026-06-07T00:00:00Z</vt:filetime>
  </property>
</Properties>
</file>