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8.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699" r:id="rId2"/>
  </p:sldMasterIdLst>
  <p:sldIdLst>
    <p:sldId id="256" r:id="rId3"/>
    <p:sldId id="257" r:id="rId4"/>
    <p:sldId id="258" r:id="rId5"/>
    <p:sldId id="260" r:id="rId6"/>
    <p:sldId id="261" r:id="rId7"/>
    <p:sldId id="262" r:id="rId8"/>
    <p:sldId id="263" r:id="rId9"/>
    <p:sldId id="276" r:id="rId10"/>
    <p:sldId id="277" r:id="rId11"/>
    <p:sldId id="278" r:id="rId12"/>
    <p:sldId id="369" r:id="rId13"/>
    <p:sldId id="333" r:id="rId14"/>
    <p:sldId id="334" r:id="rId15"/>
    <p:sldId id="335" r:id="rId16"/>
    <p:sldId id="348" r:id="rId17"/>
    <p:sldId id="350" r:id="rId18"/>
    <p:sldId id="352" r:id="rId19"/>
    <p:sldId id="351" r:id="rId20"/>
    <p:sldId id="353" r:id="rId21"/>
    <p:sldId id="355" r:id="rId22"/>
    <p:sldId id="354"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2"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6/6/2026</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313952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6/6/2026</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134278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6/6/2026</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1661567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568446" y="2160778"/>
            <a:ext cx="5055107" cy="1763395"/>
          </a:xfrm>
          <a:prstGeom prst="rect">
            <a:avLst/>
          </a:prstGeom>
        </p:spPr>
        <p:txBody>
          <a:bodyPr wrap="square" lIns="0" tIns="0" rIns="0" bIns="0">
            <a:spAutoFit/>
          </a:bodyPr>
          <a:lstStyle>
            <a:lvl1pPr>
              <a:defRPr sz="3300" b="0" i="0">
                <a:solidFill>
                  <a:srgbClr val="88006E"/>
                </a:solidFill>
                <a:latin typeface="Georgia"/>
                <a:cs typeface="Georgia"/>
              </a:defRPr>
            </a:lvl1pPr>
          </a:lstStyle>
          <a:p>
            <a:endParaRPr/>
          </a:p>
        </p:txBody>
      </p:sp>
      <p:sp>
        <p:nvSpPr>
          <p:cNvPr id="3" name="Holder 3"/>
          <p:cNvSpPr>
            <a:spLocks noGrp="1"/>
          </p:cNvSpPr>
          <p:nvPr>
            <p:ph type="subTitle" idx="4"/>
          </p:nvPr>
        </p:nvSpPr>
        <p:spPr>
          <a:xfrm>
            <a:off x="6096761" y="4632197"/>
            <a:ext cx="5619115" cy="1150620"/>
          </a:xfrm>
          <a:prstGeom prst="rect">
            <a:avLst/>
          </a:prstGeom>
        </p:spPr>
        <p:txBody>
          <a:bodyPr wrap="square" lIns="0" tIns="0" rIns="0" bIns="0">
            <a:spAutoFit/>
          </a:bodyPr>
          <a:lstStyle>
            <a:lvl1pPr>
              <a:defRPr sz="24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6/6/2026</a:t>
            </a:fld>
            <a:endParaRPr lang="en-US"/>
          </a:p>
        </p:txBody>
      </p:sp>
      <p:sp>
        <p:nvSpPr>
          <p:cNvPr id="6" name="Holder 6"/>
          <p:cNvSpPr>
            <a:spLocks noGrp="1"/>
          </p:cNvSpPr>
          <p:nvPr>
            <p:ph type="sldNum" sz="quarter" idx="7"/>
          </p:nvPr>
        </p:nvSpPr>
        <p:spPr/>
        <p:txBody>
          <a:bodyPr lIns="0" tIns="0" rIns="0" bIns="0"/>
          <a:lstStyle>
            <a:lvl1pPr>
              <a:defRPr sz="750" b="0" i="0">
                <a:solidFill>
                  <a:schemeClr val="bg1"/>
                </a:solidFill>
                <a:latin typeface="Cambria"/>
                <a:cs typeface="Cambria"/>
              </a:defRPr>
            </a:lvl1pPr>
          </a:lstStyle>
          <a:p>
            <a:pPr marL="38100">
              <a:lnSpc>
                <a:spcPct val="100000"/>
              </a:lnSpc>
              <a:spcBef>
                <a:spcPts val="65"/>
              </a:spcBef>
            </a:pPr>
            <a:fld id="{81D60167-4931-47E6-BA6A-407CBD079E47}" type="slidenum">
              <a:rPr spc="-25" dirty="0"/>
              <a:t>‹Nº›</a:t>
            </a:fld>
            <a:endParaRPr spc="-25" dirty="0"/>
          </a:p>
        </p:txBody>
      </p:sp>
    </p:spTree>
    <p:extLst>
      <p:ext uri="{BB962C8B-B14F-4D97-AF65-F5344CB8AC3E}">
        <p14:creationId xmlns:p14="http://schemas.microsoft.com/office/powerpoint/2010/main" val="313595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88006E"/>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4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6/6/2026</a:t>
            </a:fld>
            <a:endParaRPr lang="en-US"/>
          </a:p>
        </p:txBody>
      </p:sp>
      <p:sp>
        <p:nvSpPr>
          <p:cNvPr id="6" name="Holder 6"/>
          <p:cNvSpPr>
            <a:spLocks noGrp="1"/>
          </p:cNvSpPr>
          <p:nvPr>
            <p:ph type="sldNum" sz="quarter" idx="7"/>
          </p:nvPr>
        </p:nvSpPr>
        <p:spPr/>
        <p:txBody>
          <a:bodyPr lIns="0" tIns="0" rIns="0" bIns="0"/>
          <a:lstStyle>
            <a:lvl1pPr>
              <a:defRPr sz="750" b="0" i="0">
                <a:solidFill>
                  <a:schemeClr val="bg1"/>
                </a:solidFill>
                <a:latin typeface="Cambria"/>
                <a:cs typeface="Cambria"/>
              </a:defRPr>
            </a:lvl1pPr>
          </a:lstStyle>
          <a:p>
            <a:pPr marL="38100">
              <a:lnSpc>
                <a:spcPct val="100000"/>
              </a:lnSpc>
              <a:spcBef>
                <a:spcPts val="65"/>
              </a:spcBef>
            </a:pPr>
            <a:fld id="{81D60167-4931-47E6-BA6A-407CBD079E47}" type="slidenum">
              <a:rPr spc="-25" dirty="0"/>
              <a:t>‹Nº›</a:t>
            </a:fld>
            <a:endParaRPr spc="-25" dirty="0"/>
          </a:p>
        </p:txBody>
      </p:sp>
    </p:spTree>
    <p:extLst>
      <p:ext uri="{BB962C8B-B14F-4D97-AF65-F5344CB8AC3E}">
        <p14:creationId xmlns:p14="http://schemas.microsoft.com/office/powerpoint/2010/main" val="2978478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652516"/>
            <a:ext cx="12192000" cy="1205865"/>
          </a:xfrm>
          <a:custGeom>
            <a:avLst/>
            <a:gdLst/>
            <a:ahLst/>
            <a:cxnLst/>
            <a:rect l="l" t="t" r="r" b="b"/>
            <a:pathLst>
              <a:path w="12192000" h="1205865">
                <a:moveTo>
                  <a:pt x="12192000" y="0"/>
                </a:moveTo>
                <a:lnTo>
                  <a:pt x="12028010" y="19921"/>
                </a:lnTo>
                <a:lnTo>
                  <a:pt x="11855578" y="39654"/>
                </a:lnTo>
                <a:lnTo>
                  <a:pt x="11675029" y="59186"/>
                </a:lnTo>
                <a:lnTo>
                  <a:pt x="11438421" y="83299"/>
                </a:lnTo>
                <a:lnTo>
                  <a:pt x="11190268" y="107054"/>
                </a:lnTo>
                <a:lnTo>
                  <a:pt x="10931203" y="130428"/>
                </a:lnTo>
                <a:lnTo>
                  <a:pt x="10661859" y="153395"/>
                </a:lnTo>
                <a:lnTo>
                  <a:pt x="10325967" y="180385"/>
                </a:lnTo>
                <a:lnTo>
                  <a:pt x="9977277" y="206712"/>
                </a:lnTo>
                <a:lnTo>
                  <a:pt x="9616881" y="232336"/>
                </a:lnTo>
                <a:lnTo>
                  <a:pt x="9183083" y="261285"/>
                </a:lnTo>
                <a:lnTo>
                  <a:pt x="8736576" y="289152"/>
                </a:lnTo>
                <a:lnTo>
                  <a:pt x="8279096" y="315871"/>
                </a:lnTo>
                <a:lnTo>
                  <a:pt x="7745052" y="344915"/>
                </a:lnTo>
                <a:lnTo>
                  <a:pt x="7201534" y="372272"/>
                </a:lnTo>
                <a:lnTo>
                  <a:pt x="6651133" y="397844"/>
                </a:lnTo>
                <a:lnTo>
                  <a:pt x="6096440" y="421530"/>
                </a:lnTo>
                <a:lnTo>
                  <a:pt x="5540046" y="443232"/>
                </a:lnTo>
                <a:lnTo>
                  <a:pt x="4984543" y="462849"/>
                </a:lnTo>
                <a:lnTo>
                  <a:pt x="4432520" y="480284"/>
                </a:lnTo>
                <a:lnTo>
                  <a:pt x="3886570" y="495435"/>
                </a:lnTo>
                <a:lnTo>
                  <a:pt x="3349284" y="508204"/>
                </a:lnTo>
                <a:lnTo>
                  <a:pt x="2823251" y="518491"/>
                </a:lnTo>
                <a:lnTo>
                  <a:pt x="2374242" y="525379"/>
                </a:lnTo>
                <a:lnTo>
                  <a:pt x="1937569" y="530223"/>
                </a:lnTo>
                <a:lnTo>
                  <a:pt x="1514968" y="532959"/>
                </a:lnTo>
                <a:lnTo>
                  <a:pt x="1165254" y="533574"/>
                </a:lnTo>
                <a:lnTo>
                  <a:pt x="828248" y="532548"/>
                </a:lnTo>
                <a:lnTo>
                  <a:pt x="505041" y="529840"/>
                </a:lnTo>
                <a:lnTo>
                  <a:pt x="247033" y="526268"/>
                </a:lnTo>
                <a:lnTo>
                  <a:pt x="0" y="521474"/>
                </a:lnTo>
                <a:lnTo>
                  <a:pt x="0" y="1205484"/>
                </a:lnTo>
                <a:lnTo>
                  <a:pt x="12192000" y="1205484"/>
                </a:lnTo>
                <a:lnTo>
                  <a:pt x="12192000" y="0"/>
                </a:lnTo>
                <a:close/>
              </a:path>
            </a:pathLst>
          </a:custGeom>
          <a:solidFill>
            <a:srgbClr val="000000">
              <a:alpha val="7843"/>
            </a:srgbClr>
          </a:solidFill>
        </p:spPr>
        <p:txBody>
          <a:bodyPr wrap="square" lIns="0" tIns="0" rIns="0" bIns="0" rtlCol="0"/>
          <a:lstStyle/>
          <a:p>
            <a:endParaRPr/>
          </a:p>
        </p:txBody>
      </p:sp>
      <p:sp>
        <p:nvSpPr>
          <p:cNvPr id="17" name="bg object 17"/>
          <p:cNvSpPr/>
          <p:nvPr/>
        </p:nvSpPr>
        <p:spPr>
          <a:xfrm>
            <a:off x="2" y="5408676"/>
            <a:ext cx="12192000" cy="742315"/>
          </a:xfrm>
          <a:custGeom>
            <a:avLst/>
            <a:gdLst/>
            <a:ahLst/>
            <a:cxnLst/>
            <a:rect l="l" t="t" r="r" b="b"/>
            <a:pathLst>
              <a:path w="12192000" h="742314">
                <a:moveTo>
                  <a:pt x="12191997" y="0"/>
                </a:moveTo>
                <a:lnTo>
                  <a:pt x="10619187" y="152749"/>
                </a:lnTo>
                <a:lnTo>
                  <a:pt x="9679319" y="240089"/>
                </a:lnTo>
                <a:lnTo>
                  <a:pt x="9073330" y="292863"/>
                </a:lnTo>
                <a:lnTo>
                  <a:pt x="8557133" y="335004"/>
                </a:lnTo>
                <a:lnTo>
                  <a:pt x="8081564" y="371254"/>
                </a:lnTo>
                <a:lnTo>
                  <a:pt x="7648516" y="401970"/>
                </a:lnTo>
                <a:lnTo>
                  <a:pt x="7260546" y="427565"/>
                </a:lnTo>
                <a:lnTo>
                  <a:pt x="6863201" y="451863"/>
                </a:lnTo>
                <a:lnTo>
                  <a:pt x="6455594" y="474767"/>
                </a:lnTo>
                <a:lnTo>
                  <a:pt x="6097378" y="493216"/>
                </a:lnTo>
                <a:lnTo>
                  <a:pt x="5730416" y="510509"/>
                </a:lnTo>
                <a:lnTo>
                  <a:pt x="5354149" y="526584"/>
                </a:lnTo>
                <a:lnTo>
                  <a:pt x="4968021" y="541382"/>
                </a:lnTo>
                <a:lnTo>
                  <a:pt x="4571473" y="554841"/>
                </a:lnTo>
                <a:lnTo>
                  <a:pt x="4163949" y="566900"/>
                </a:lnTo>
                <a:lnTo>
                  <a:pt x="3744890" y="577498"/>
                </a:lnTo>
                <a:lnTo>
                  <a:pt x="3313740" y="586575"/>
                </a:lnTo>
                <a:lnTo>
                  <a:pt x="2869941" y="594069"/>
                </a:lnTo>
                <a:lnTo>
                  <a:pt x="2490043" y="599061"/>
                </a:lnTo>
                <a:lnTo>
                  <a:pt x="2100652" y="602876"/>
                </a:lnTo>
                <a:lnTo>
                  <a:pt x="1701444" y="605480"/>
                </a:lnTo>
                <a:lnTo>
                  <a:pt x="1292098" y="606837"/>
                </a:lnTo>
                <a:lnTo>
                  <a:pt x="872289" y="606911"/>
                </a:lnTo>
                <a:lnTo>
                  <a:pt x="441696" y="605668"/>
                </a:lnTo>
                <a:lnTo>
                  <a:pt x="0" y="603072"/>
                </a:lnTo>
                <a:lnTo>
                  <a:pt x="0" y="730084"/>
                </a:lnTo>
                <a:lnTo>
                  <a:pt x="194840" y="733988"/>
                </a:lnTo>
                <a:lnTo>
                  <a:pt x="520967" y="738634"/>
                </a:lnTo>
                <a:lnTo>
                  <a:pt x="863659" y="741356"/>
                </a:lnTo>
                <a:lnTo>
                  <a:pt x="1267383" y="742180"/>
                </a:lnTo>
                <a:lnTo>
                  <a:pt x="1736407" y="740397"/>
                </a:lnTo>
                <a:lnTo>
                  <a:pt x="2224516" y="735867"/>
                </a:lnTo>
                <a:lnTo>
                  <a:pt x="2780471" y="727828"/>
                </a:lnTo>
                <a:lnTo>
                  <a:pt x="3405889" y="715552"/>
                </a:lnTo>
                <a:lnTo>
                  <a:pt x="4046821" y="699779"/>
                </a:lnTo>
                <a:lnTo>
                  <a:pt x="4753623" y="678941"/>
                </a:lnTo>
                <a:lnTo>
                  <a:pt x="5467990" y="654407"/>
                </a:lnTo>
                <a:lnTo>
                  <a:pt x="6184392" y="626390"/>
                </a:lnTo>
                <a:lnTo>
                  <a:pt x="6897293" y="595101"/>
                </a:lnTo>
                <a:lnTo>
                  <a:pt x="7601162" y="560754"/>
                </a:lnTo>
                <a:lnTo>
                  <a:pt x="8238085" y="526516"/>
                </a:lnTo>
                <a:lnTo>
                  <a:pt x="8858246" y="490020"/>
                </a:lnTo>
                <a:lnTo>
                  <a:pt x="9408284" y="454723"/>
                </a:lnTo>
                <a:lnTo>
                  <a:pt x="9705629" y="432890"/>
                </a:lnTo>
                <a:lnTo>
                  <a:pt x="10052992" y="405996"/>
                </a:lnTo>
                <a:lnTo>
                  <a:pt x="10389101" y="378385"/>
                </a:lnTo>
                <a:lnTo>
                  <a:pt x="10712957" y="350101"/>
                </a:lnTo>
                <a:lnTo>
                  <a:pt x="10972756" y="326046"/>
                </a:lnTo>
                <a:lnTo>
                  <a:pt x="11222774" y="301578"/>
                </a:lnTo>
                <a:lnTo>
                  <a:pt x="11462432" y="276722"/>
                </a:lnTo>
                <a:lnTo>
                  <a:pt x="11691153" y="251501"/>
                </a:lnTo>
                <a:lnTo>
                  <a:pt x="11865866" y="231080"/>
                </a:lnTo>
                <a:lnTo>
                  <a:pt x="12032913" y="210454"/>
                </a:lnTo>
                <a:lnTo>
                  <a:pt x="12191997" y="189636"/>
                </a:lnTo>
                <a:lnTo>
                  <a:pt x="12191997" y="0"/>
                </a:lnTo>
                <a:close/>
              </a:path>
            </a:pathLst>
          </a:custGeom>
          <a:solidFill>
            <a:srgbClr val="000000">
              <a:alpha val="5097"/>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0" i="0">
                <a:solidFill>
                  <a:srgbClr val="88006E"/>
                </a:solidFill>
                <a:latin typeface="Georgia"/>
                <a:cs typeface="Georg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6/6/2026</a:t>
            </a:fld>
            <a:endParaRPr lang="en-US"/>
          </a:p>
        </p:txBody>
      </p:sp>
      <p:sp>
        <p:nvSpPr>
          <p:cNvPr id="7" name="Holder 7"/>
          <p:cNvSpPr>
            <a:spLocks noGrp="1"/>
          </p:cNvSpPr>
          <p:nvPr>
            <p:ph type="sldNum" sz="quarter" idx="7"/>
          </p:nvPr>
        </p:nvSpPr>
        <p:spPr/>
        <p:txBody>
          <a:bodyPr lIns="0" tIns="0" rIns="0" bIns="0"/>
          <a:lstStyle>
            <a:lvl1pPr>
              <a:defRPr sz="750" b="0" i="0">
                <a:solidFill>
                  <a:schemeClr val="bg1"/>
                </a:solidFill>
                <a:latin typeface="Cambria"/>
                <a:cs typeface="Cambria"/>
              </a:defRPr>
            </a:lvl1pPr>
          </a:lstStyle>
          <a:p>
            <a:pPr marL="38100">
              <a:lnSpc>
                <a:spcPct val="100000"/>
              </a:lnSpc>
              <a:spcBef>
                <a:spcPts val="65"/>
              </a:spcBef>
            </a:pPr>
            <a:fld id="{81D60167-4931-47E6-BA6A-407CBD079E47}" type="slidenum">
              <a:rPr spc="-25" dirty="0"/>
              <a:t>‹Nº›</a:t>
            </a:fld>
            <a:endParaRPr spc="-25" dirty="0"/>
          </a:p>
        </p:txBody>
      </p:sp>
    </p:spTree>
    <p:extLst>
      <p:ext uri="{BB962C8B-B14F-4D97-AF65-F5344CB8AC3E}">
        <p14:creationId xmlns:p14="http://schemas.microsoft.com/office/powerpoint/2010/main" val="345329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88006E"/>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6/6/2026</a:t>
            </a:fld>
            <a:endParaRPr lang="en-US"/>
          </a:p>
        </p:txBody>
      </p:sp>
      <p:sp>
        <p:nvSpPr>
          <p:cNvPr id="5" name="Holder 5"/>
          <p:cNvSpPr>
            <a:spLocks noGrp="1"/>
          </p:cNvSpPr>
          <p:nvPr>
            <p:ph type="sldNum" sz="quarter" idx="7"/>
          </p:nvPr>
        </p:nvSpPr>
        <p:spPr/>
        <p:txBody>
          <a:bodyPr lIns="0" tIns="0" rIns="0" bIns="0"/>
          <a:lstStyle>
            <a:lvl1pPr>
              <a:defRPr sz="750" b="0" i="0">
                <a:solidFill>
                  <a:schemeClr val="bg1"/>
                </a:solidFill>
                <a:latin typeface="Cambria"/>
                <a:cs typeface="Cambria"/>
              </a:defRPr>
            </a:lvl1pPr>
          </a:lstStyle>
          <a:p>
            <a:pPr marL="38100">
              <a:lnSpc>
                <a:spcPct val="100000"/>
              </a:lnSpc>
              <a:spcBef>
                <a:spcPts val="65"/>
              </a:spcBef>
            </a:pPr>
            <a:fld id="{81D60167-4931-47E6-BA6A-407CBD079E47}" type="slidenum">
              <a:rPr spc="-25" dirty="0"/>
              <a:t>‹Nº›</a:t>
            </a:fld>
            <a:endParaRPr spc="-25" dirty="0"/>
          </a:p>
        </p:txBody>
      </p:sp>
    </p:spTree>
    <p:extLst>
      <p:ext uri="{BB962C8B-B14F-4D97-AF65-F5344CB8AC3E}">
        <p14:creationId xmlns:p14="http://schemas.microsoft.com/office/powerpoint/2010/main" val="353840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6/6/2026</a:t>
            </a:fld>
            <a:endParaRPr lang="en-US"/>
          </a:p>
        </p:txBody>
      </p:sp>
      <p:sp>
        <p:nvSpPr>
          <p:cNvPr id="4" name="Holder 4"/>
          <p:cNvSpPr>
            <a:spLocks noGrp="1"/>
          </p:cNvSpPr>
          <p:nvPr>
            <p:ph type="sldNum" sz="quarter" idx="7"/>
          </p:nvPr>
        </p:nvSpPr>
        <p:spPr/>
        <p:txBody>
          <a:bodyPr lIns="0" tIns="0" rIns="0" bIns="0"/>
          <a:lstStyle>
            <a:lvl1pPr>
              <a:defRPr sz="750" b="0" i="0">
                <a:solidFill>
                  <a:schemeClr val="bg1"/>
                </a:solidFill>
                <a:latin typeface="Cambria"/>
                <a:cs typeface="Cambria"/>
              </a:defRPr>
            </a:lvl1pPr>
          </a:lstStyle>
          <a:p>
            <a:pPr marL="38100">
              <a:lnSpc>
                <a:spcPct val="100000"/>
              </a:lnSpc>
              <a:spcBef>
                <a:spcPts val="65"/>
              </a:spcBef>
            </a:pPr>
            <a:fld id="{81D60167-4931-47E6-BA6A-407CBD079E47}" type="slidenum">
              <a:rPr spc="-25" dirty="0"/>
              <a:t>‹Nº›</a:t>
            </a:fld>
            <a:endParaRPr spc="-25" dirty="0"/>
          </a:p>
        </p:txBody>
      </p:sp>
    </p:spTree>
    <p:extLst>
      <p:ext uri="{BB962C8B-B14F-4D97-AF65-F5344CB8AC3E}">
        <p14:creationId xmlns:p14="http://schemas.microsoft.com/office/powerpoint/2010/main" val="393035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6/6/2026</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29400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6/6/2026</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329451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6/6/2026</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322598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6/6/2026</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140400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6/6/2026</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105462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6/6/2026</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273296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6/6/2026</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226202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6/6/2026</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3414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6/6/2026</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‹Nº›</a:t>
            </a:fld>
            <a:endParaRPr lang="en-US"/>
          </a:p>
        </p:txBody>
      </p:sp>
    </p:spTree>
    <p:extLst>
      <p:ext uri="{BB962C8B-B14F-4D97-AF65-F5344CB8AC3E}">
        <p14:creationId xmlns:p14="http://schemas.microsoft.com/office/powerpoint/2010/main" val="22075773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143000"/>
          </a:xfrm>
          <a:prstGeom prst="rect">
            <a:avLst/>
          </a:prstGeom>
        </p:spPr>
        <p:txBody>
          <a:bodyPr wrap="square" lIns="0" tIns="0" rIns="0" bIns="0">
            <a:spAutoFit/>
          </a:bodyPr>
          <a:lstStyle>
            <a:lvl1pPr>
              <a:defRPr sz="3300" b="0" i="0">
                <a:solidFill>
                  <a:srgbClr val="88006E"/>
                </a:solidFill>
                <a:latin typeface="Georgia"/>
                <a:cs typeface="Georgia"/>
              </a:defRPr>
            </a:lvl1pPr>
          </a:lstStyle>
          <a:p>
            <a:endParaRPr/>
          </a:p>
        </p:txBody>
      </p:sp>
      <p:sp>
        <p:nvSpPr>
          <p:cNvPr id="3" name="Holder 3"/>
          <p:cNvSpPr>
            <a:spLocks noGrp="1"/>
          </p:cNvSpPr>
          <p:nvPr>
            <p:ph type="body" idx="1"/>
          </p:nvPr>
        </p:nvSpPr>
        <p:spPr>
          <a:xfrm>
            <a:off x="460959" y="2010536"/>
            <a:ext cx="9522460" cy="4013200"/>
          </a:xfrm>
          <a:prstGeom prst="rect">
            <a:avLst/>
          </a:prstGeom>
        </p:spPr>
        <p:txBody>
          <a:bodyPr wrap="square" lIns="0" tIns="0" rIns="0" bIns="0">
            <a:spAutoFit/>
          </a:bodyPr>
          <a:lstStyle>
            <a:lvl1pPr>
              <a:defRPr sz="2400" b="1"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6/6/2026</a:t>
            </a:fld>
            <a:endParaRPr lang="en-US"/>
          </a:p>
        </p:txBody>
      </p:sp>
      <p:sp>
        <p:nvSpPr>
          <p:cNvPr id="6" name="Holder 6"/>
          <p:cNvSpPr>
            <a:spLocks noGrp="1"/>
          </p:cNvSpPr>
          <p:nvPr>
            <p:ph type="sldNum" sz="quarter" idx="7"/>
          </p:nvPr>
        </p:nvSpPr>
        <p:spPr>
          <a:xfrm>
            <a:off x="10984738" y="5996641"/>
            <a:ext cx="244475" cy="138429"/>
          </a:xfrm>
          <a:prstGeom prst="rect">
            <a:avLst/>
          </a:prstGeom>
        </p:spPr>
        <p:txBody>
          <a:bodyPr wrap="square" lIns="0" tIns="0" rIns="0" bIns="0">
            <a:spAutoFit/>
          </a:bodyPr>
          <a:lstStyle>
            <a:lvl1pPr>
              <a:defRPr sz="750" b="0" i="0">
                <a:solidFill>
                  <a:schemeClr val="bg1"/>
                </a:solidFill>
                <a:latin typeface="Cambria"/>
                <a:cs typeface="Cambria"/>
              </a:defRPr>
            </a:lvl1pPr>
          </a:lstStyle>
          <a:p>
            <a:pPr marL="38100">
              <a:lnSpc>
                <a:spcPct val="100000"/>
              </a:lnSpc>
              <a:spcBef>
                <a:spcPts val="65"/>
              </a:spcBef>
            </a:pPr>
            <a:fld id="{81D60167-4931-47E6-BA6A-407CBD079E47}" type="slidenum">
              <a:rPr spc="-25" dirty="0"/>
              <a:t>‹Nº›</a:t>
            </a:fld>
            <a:endParaRPr spc="-25" dirty="0"/>
          </a:p>
        </p:txBody>
      </p:sp>
    </p:spTree>
    <p:extLst>
      <p:ext uri="{BB962C8B-B14F-4D97-AF65-F5344CB8AC3E}">
        <p14:creationId xmlns:p14="http://schemas.microsoft.com/office/powerpoint/2010/main" val="3990326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ldial.com/nuevo/nuevo_diseno/v2/fallo4.asp?id=64287&amp;base=14&amp;h=u"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laruloteca/37875720345" TargetMode="External"/><Relationship Id="rId2" Type="http://schemas.openxmlformats.org/officeDocument/2006/relationships/image" Target="../media/image23.jpg"/><Relationship Id="rId1" Type="http://schemas.openxmlformats.org/officeDocument/2006/relationships/slideLayout" Target="../slideLayouts/slideLayout13.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bleequipovalencia.com/modelo-centrado-en-la-familia-autismo/" TargetMode="External"/><Relationship Id="rId2" Type="http://schemas.openxmlformats.org/officeDocument/2006/relationships/image" Target="../media/image24.jpg"/><Relationship Id="rId1" Type="http://schemas.openxmlformats.org/officeDocument/2006/relationships/slideLayout" Target="../slideLayouts/slideLayout13.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jpdesc.blogspot.com/2017/06/derecho-procesal-en-codigo-civil-y.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bitjesusmartinleon.blogspot.com/2013/11/laminas-educativas-valores-morales.html" TargetMode="External"/><Relationship Id="rId2" Type="http://schemas.openxmlformats.org/officeDocument/2006/relationships/image" Target="../media/image25.JPG"/><Relationship Id="rId1" Type="http://schemas.openxmlformats.org/officeDocument/2006/relationships/slideLayout" Target="../slideLayouts/slideLayout13.xml"/><Relationship Id="rId4" Type="http://schemas.openxmlformats.org/officeDocument/2006/relationships/hyperlink" Target="https://creativecommons.org/licenses/by-nc-sa/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nico_/3311905899" TargetMode="External"/><Relationship Id="rId2" Type="http://schemas.openxmlformats.org/officeDocument/2006/relationships/image" Target="../media/image26.jp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averroespsicologos.blogspot.com/2011/05/trastorno-de-panico-y-trastorno-de.html" TargetMode="External"/><Relationship Id="rId2" Type="http://schemas.openxmlformats.org/officeDocument/2006/relationships/image" Target="../media/image27.jpg"/><Relationship Id="rId1" Type="http://schemas.openxmlformats.org/officeDocument/2006/relationships/slideLayout" Target="../slideLayouts/slideLayout13.xml"/><Relationship Id="rId4" Type="http://schemas.openxmlformats.org/officeDocument/2006/relationships/hyperlink" Target="https://creativecommons.org/licenses/by-nc-sa/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publicdomainpictures.net/es/view-image.php?image=161580&amp;picture=mazo-del-juez" TargetMode="External"/><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vorpalina.com/category/equipos-y-bien-comun/" TargetMode="External"/><Relationship Id="rId2" Type="http://schemas.openxmlformats.org/officeDocument/2006/relationships/image" Target="../media/image29.jpg"/><Relationship Id="rId1" Type="http://schemas.openxmlformats.org/officeDocument/2006/relationships/slideLayout" Target="../slideLayouts/slideLayout13.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onexihon.hn/2023/10/30/finaliza-visita-de-la-relatora-especial-para-la-libre-expresion-y-opinion-de-la-onu-que-sigue/" TargetMode="External"/><Relationship Id="rId2" Type="http://schemas.openxmlformats.org/officeDocument/2006/relationships/image" Target="../media/image30.jpg"/><Relationship Id="rId1" Type="http://schemas.openxmlformats.org/officeDocument/2006/relationships/slideLayout" Target="../slideLayouts/slideLayout13.xml"/><Relationship Id="rId4" Type="http://schemas.openxmlformats.org/officeDocument/2006/relationships/hyperlink" Target="https://creativecommons.org/licenses/by-nc/3.0/"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fotografiaparaprincipianntes.blogspot.com/2011/11/como-juzgar-una-fotografia.html"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purivirgenymartir.blogspot.com/2010/10/como-se-comprendera-despues-del-fracaso.html" TargetMode="External"/><Relationship Id="rId2" Type="http://schemas.openxmlformats.org/officeDocument/2006/relationships/image" Target="../media/image32.jp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ambito.com/mexico/informacion-general/fallo-la-suprema-corte-jueces-mexicanos-pueden-cambiar-manera-inmediata-el-abogado-la-defensa-un-juicio-cuando-hagan-esto-n6239709" TargetMode="External"/><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pixnio.com/es/paisajes/carretera/camino-hierba-arboles-puesta-de-sol-asfalto-paisaje-cielo" TargetMode="External"/><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ododiablumenau.blogspot.com/2014/01/sociedade-tenho-direito-voz-so-falta.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espaciosplurales.net/2017/01/rebelaros-abuelos-mientras-haya-salud.html" TargetMode="External"/><Relationship Id="rId2" Type="http://schemas.openxmlformats.org/officeDocument/2006/relationships/image" Target="../media/image16.jp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61EC8C-9F54-4671-8E82-4AE6101D6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66"/>
            <a:ext cx="8831898" cy="6915241"/>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3352617 w 4584879"/>
              <a:gd name="connsiteY2" fmla="*/ 6863976 h 6863976"/>
              <a:gd name="connsiteX3" fmla="*/ 0 w 4584879"/>
              <a:gd name="connsiteY3" fmla="*/ 6863976 h 6863976"/>
              <a:gd name="connsiteX4" fmla="*/ 0 w 4584879"/>
              <a:gd name="connsiteY4" fmla="*/ 0 h 6863976"/>
              <a:gd name="connsiteX0" fmla="*/ 0 w 4388125"/>
              <a:gd name="connsiteY0" fmla="*/ 0 h 6863976"/>
              <a:gd name="connsiteX1" fmla="*/ 4388125 w 4388125"/>
              <a:gd name="connsiteY1" fmla="*/ 0 h 6863976"/>
              <a:gd name="connsiteX2" fmla="*/ 3352617 w 4388125"/>
              <a:gd name="connsiteY2" fmla="*/ 6863976 h 6863976"/>
              <a:gd name="connsiteX3" fmla="*/ 0 w 4388125"/>
              <a:gd name="connsiteY3" fmla="*/ 6863976 h 6863976"/>
              <a:gd name="connsiteX4" fmla="*/ 0 w 4388125"/>
              <a:gd name="connsiteY4" fmla="*/ 0 h 6863976"/>
              <a:gd name="connsiteX0" fmla="*/ 0 w 4175838"/>
              <a:gd name="connsiteY0" fmla="*/ 0 h 6863976"/>
              <a:gd name="connsiteX1" fmla="*/ 4175838 w 4175838"/>
              <a:gd name="connsiteY1" fmla="*/ 0 h 6863976"/>
              <a:gd name="connsiteX2" fmla="*/ 3352617 w 4175838"/>
              <a:gd name="connsiteY2" fmla="*/ 6863976 h 6863976"/>
              <a:gd name="connsiteX3" fmla="*/ 0 w 4175838"/>
              <a:gd name="connsiteY3" fmla="*/ 6863976 h 6863976"/>
              <a:gd name="connsiteX4" fmla="*/ 0 w 4175838"/>
              <a:gd name="connsiteY4" fmla="*/ 0 h 686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838" h="6863976">
                <a:moveTo>
                  <a:pt x="0" y="0"/>
                </a:moveTo>
                <a:lnTo>
                  <a:pt x="4175838" y="0"/>
                </a:lnTo>
                <a:lnTo>
                  <a:pt x="3352617" y="6863976"/>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ítulo 3">
            <a:extLst>
              <a:ext uri="{FF2B5EF4-FFF2-40B4-BE49-F238E27FC236}">
                <a16:creationId xmlns:a16="http://schemas.microsoft.com/office/drawing/2014/main" id="{0A090F5B-4C8C-0779-7E4E-E1CFE2EC5D0F}"/>
              </a:ext>
            </a:extLst>
          </p:cNvPr>
          <p:cNvSpPr>
            <a:spLocks noGrp="1"/>
          </p:cNvSpPr>
          <p:nvPr>
            <p:ph type="ctrTitle"/>
          </p:nvPr>
        </p:nvSpPr>
        <p:spPr>
          <a:xfrm>
            <a:off x="1104900" y="921432"/>
            <a:ext cx="6468558" cy="3452289"/>
          </a:xfrm>
        </p:spPr>
        <p:txBody>
          <a:bodyPr>
            <a:normAutofit/>
          </a:bodyPr>
          <a:lstStyle/>
          <a:p>
            <a:pPr algn="l"/>
            <a:r>
              <a:rPr lang="es-MX"/>
              <a:t>ALIMENTOS…</a:t>
            </a:r>
            <a:endParaRPr lang="es-AR"/>
          </a:p>
        </p:txBody>
      </p:sp>
      <p:sp>
        <p:nvSpPr>
          <p:cNvPr id="5" name="Subtítulo 4">
            <a:extLst>
              <a:ext uri="{FF2B5EF4-FFF2-40B4-BE49-F238E27FC236}">
                <a16:creationId xmlns:a16="http://schemas.microsoft.com/office/drawing/2014/main" id="{8426B865-9BEF-6CD9-AB37-B6F64AB41FBA}"/>
              </a:ext>
            </a:extLst>
          </p:cNvPr>
          <p:cNvSpPr>
            <a:spLocks noGrp="1"/>
          </p:cNvSpPr>
          <p:nvPr>
            <p:ph type="subTitle" idx="1"/>
          </p:nvPr>
        </p:nvSpPr>
        <p:spPr>
          <a:xfrm>
            <a:off x="1104900" y="4791018"/>
            <a:ext cx="5755838" cy="996532"/>
          </a:xfrm>
        </p:spPr>
        <p:txBody>
          <a:bodyPr>
            <a:normAutofit/>
          </a:bodyPr>
          <a:lstStyle/>
          <a:p>
            <a:pPr algn="l">
              <a:lnSpc>
                <a:spcPct val="110000"/>
              </a:lnSpc>
            </a:pPr>
            <a:r>
              <a:rPr lang="es-MX" sz="1300" dirty="0"/>
              <a:t>Niñas, Niños y Adolescentes</a:t>
            </a:r>
          </a:p>
          <a:p>
            <a:pPr algn="l">
              <a:lnSpc>
                <a:spcPct val="110000"/>
              </a:lnSpc>
            </a:pPr>
            <a:endParaRPr lang="es-MX" sz="1300" dirty="0"/>
          </a:p>
          <a:p>
            <a:pPr algn="l">
              <a:lnSpc>
                <a:spcPct val="110000"/>
              </a:lnSpc>
            </a:pPr>
            <a:r>
              <a:rPr lang="es-MX" sz="1300" dirty="0"/>
              <a:t>María victoria rosas - 2026</a:t>
            </a:r>
            <a:endParaRPr lang="es-AR" sz="1300" dirty="0"/>
          </a:p>
        </p:txBody>
      </p:sp>
      <p:cxnSp>
        <p:nvCxnSpPr>
          <p:cNvPr id="16" name="Straight Connector 15">
            <a:extLst>
              <a:ext uri="{FF2B5EF4-FFF2-40B4-BE49-F238E27FC236}">
                <a16:creationId xmlns:a16="http://schemas.microsoft.com/office/drawing/2014/main" id="{8557940A-71CE-48E1-BD71-2BEF15613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15263" y="0"/>
            <a:ext cx="214342" cy="685501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7832D1DA-BDC6-C2C7-31EC-629C44E83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358" y="1938879"/>
            <a:ext cx="2980242" cy="2980242"/>
          </a:xfrm>
          <a:prstGeom prst="rect">
            <a:avLst/>
          </a:prstGeom>
        </p:spPr>
      </p:pic>
    </p:spTree>
    <p:extLst>
      <p:ext uri="{BB962C8B-B14F-4D97-AF65-F5344CB8AC3E}">
        <p14:creationId xmlns:p14="http://schemas.microsoft.com/office/powerpoint/2010/main" val="193072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01CE4-C073-EFD7-1B35-099D5AE2B800}"/>
              </a:ext>
            </a:extLst>
          </p:cNvPr>
          <p:cNvSpPr>
            <a:spLocks noGrp="1"/>
          </p:cNvSpPr>
          <p:nvPr>
            <p:ph type="title"/>
          </p:nvPr>
        </p:nvSpPr>
        <p:spPr>
          <a:xfrm>
            <a:off x="609600" y="274320"/>
            <a:ext cx="10972800" cy="507831"/>
          </a:xfrm>
        </p:spPr>
        <p:txBody>
          <a:bodyPr/>
          <a:lstStyle/>
          <a:p>
            <a:r>
              <a:rPr lang="es-MX" dirty="0"/>
              <a:t>Posturas Jurisprudenciales.</a:t>
            </a:r>
            <a:endParaRPr lang="es-AR" dirty="0"/>
          </a:p>
        </p:txBody>
      </p:sp>
      <p:sp>
        <p:nvSpPr>
          <p:cNvPr id="3" name="Marcador de texto 2">
            <a:extLst>
              <a:ext uri="{FF2B5EF4-FFF2-40B4-BE49-F238E27FC236}">
                <a16:creationId xmlns:a16="http://schemas.microsoft.com/office/drawing/2014/main" id="{BD8C5FA9-6437-B567-AA25-E012C61E24F3}"/>
              </a:ext>
            </a:extLst>
          </p:cNvPr>
          <p:cNvSpPr>
            <a:spLocks noGrp="1"/>
          </p:cNvSpPr>
          <p:nvPr>
            <p:ph type="body" idx="1"/>
          </p:nvPr>
        </p:nvSpPr>
        <p:spPr>
          <a:xfrm>
            <a:off x="-2447925" y="1181100"/>
            <a:ext cx="12431344" cy="5557932"/>
          </a:xfrm>
        </p:spPr>
        <p:txBody>
          <a:bodyPr/>
          <a:lstStyle/>
          <a:p>
            <a:pPr marL="4132579" marR="120650" lvl="0" indent="-228600" algn="just" defTabSz="914400" eaLnBrk="1" fontAlgn="auto" latinLnBrk="0" hangingPunct="1">
              <a:spcBef>
                <a:spcPts val="100"/>
              </a:spcBef>
              <a:spcAft>
                <a:spcPts val="0"/>
              </a:spcAft>
              <a:buClr>
                <a:srgbClr val="415487"/>
              </a:buClr>
              <a:buSzTx/>
              <a:buFont typeface="Microsoft Sans Serif"/>
              <a:buChar char="•"/>
              <a:tabLst>
                <a:tab pos="4132579" algn="l"/>
              </a:tabLst>
              <a:defRPr/>
            </a:pPr>
            <a:r>
              <a:rPr kumimoji="0" lang="es-MX" sz="1400" b="1"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i)</a:t>
            </a:r>
            <a:r>
              <a:rPr kumimoji="0" lang="es-MX" sz="1400" b="1" i="0" u="none" strike="noStrike" kern="0" cap="none" spc="-3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1"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clásica</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a:t>
            </a:r>
            <a:r>
              <a:rPr kumimoji="0" lang="es-MX" sz="1400" b="0" i="0" u="none" strike="noStrike" kern="0" cap="none" spc="-5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subsidiariedad</a:t>
            </a:r>
            <a:r>
              <a:rPr kumimoji="0" lang="es-MX" sz="1400" b="0" i="0" u="none" strike="noStrike" kern="0" cap="none" spc="-3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1"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estricta,</a:t>
            </a:r>
            <a:r>
              <a:rPr kumimoji="0" lang="es-MX" sz="1400" b="1" i="0" u="none" strike="noStrike" kern="0" cap="none" spc="-2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y</a:t>
            </a:r>
            <a:r>
              <a:rPr kumimoji="0" lang="es-MX" sz="1400" b="0" i="0" u="none" strike="noStrike" kern="0" cap="none" spc="-3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por</a:t>
            </a:r>
            <a:r>
              <a:rPr kumimoji="0" lang="es-MX" sz="1400" b="0" i="0" u="none" strike="noStrike" kern="0" cap="none" spc="-3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lo</a:t>
            </a:r>
            <a:r>
              <a:rPr kumimoji="0" lang="es-MX" sz="1400" b="0" i="0" u="none" strike="noStrike" kern="0" cap="none" spc="-2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tanto</a:t>
            </a:r>
            <a:r>
              <a:rPr kumimoji="0" lang="es-MX" sz="1400" b="0" i="0" u="none" strike="noStrike" kern="0" cap="none" spc="-3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25" normalizeH="0" baseline="0" noProof="0" dirty="0">
                <a:ln>
                  <a:noFill/>
                </a:ln>
                <a:solidFill>
                  <a:sysClr val="windowText" lastClr="000000"/>
                </a:solidFill>
                <a:effectLst/>
                <a:uLnTx/>
                <a:uFillTx/>
                <a:latin typeface="Abadi" panose="020F0502020204030204" pitchFamily="34" charset="0"/>
                <a:cs typeface="Times New Roman"/>
              </a:rPr>
              <a:t>con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responsabilidad</a:t>
            </a:r>
            <a:r>
              <a:rPr kumimoji="0" lang="es-MX" sz="1400" b="0" i="0" u="none" strike="noStrike" kern="0" cap="none" spc="-9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alimentaria</a:t>
            </a:r>
            <a:r>
              <a:rPr kumimoji="0" lang="es-MX" sz="1400" b="0" i="0" u="none" strike="noStrike" kern="0" cap="none" spc="-3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1" i="0" u="none" strike="noStrike" kern="0" cap="none" spc="-10" normalizeH="0" baseline="0" noProof="0" dirty="0">
                <a:ln>
                  <a:noFill/>
                </a:ln>
                <a:solidFill>
                  <a:sysClr val="windowText" lastClr="000000"/>
                </a:solidFill>
                <a:effectLst/>
                <a:uLnTx/>
                <a:uFillTx/>
                <a:latin typeface="Abadi" panose="020F0502020204030204" pitchFamily="34" charset="0"/>
                <a:cs typeface="Times New Roman"/>
              </a:rPr>
              <a:t>acotada</a:t>
            </a:r>
            <a:r>
              <a:rPr lang="es-MX" sz="1400" b="0" spc="-10" dirty="0">
                <a:solidFill>
                  <a:sysClr val="windowText" lastClr="000000"/>
                </a:solidFill>
                <a:latin typeface="Abadi" panose="020F0502020204030204" pitchFamily="34" charset="0"/>
                <a:cs typeface="Times New Roman"/>
              </a:rPr>
              <a:t>. La obligación exige probar que se agotaron todos los recursos para percibir la cuota del progenitor.</a:t>
            </a:r>
            <a:r>
              <a:rPr lang="es-AR" sz="1400" dirty="0">
                <a:latin typeface="Abadi" panose="020F0502020204030204" pitchFamily="34" charset="0"/>
              </a:rPr>
              <a:t> </a:t>
            </a:r>
            <a:r>
              <a:rPr lang="es-AR" sz="1400" b="0" i="0" dirty="0">
                <a:solidFill>
                  <a:srgbClr val="1E1E1E"/>
                </a:solidFill>
                <a:effectLst/>
                <a:highlight>
                  <a:srgbClr val="FFFF00"/>
                </a:highlight>
                <a:latin typeface="Abadi" panose="020F0502020204030204" pitchFamily="34" charset="0"/>
              </a:rPr>
              <a:t>Cámara de Apelaciones de Bariloche confirmó que el reclamo de alimentos contra los abuelos no es una respuesta automática frente al incumplimiento del progenitor. La obligación de los ascendientes es subsidiaria, excepcional y está condicionada a un requisito central: que cuenten con capacidad económica real sin que ello implique afectar su propia subsistencia</a:t>
            </a:r>
            <a:r>
              <a:rPr lang="es-AR" sz="1400" b="0" i="0" dirty="0">
                <a:solidFill>
                  <a:srgbClr val="1E1E1E"/>
                </a:solidFill>
                <a:effectLst/>
                <a:latin typeface="Abadi" panose="020F0502020204030204" pitchFamily="34" charset="0"/>
              </a:rPr>
              <a:t>. Rio Negro -</a:t>
            </a:r>
            <a:r>
              <a:rPr lang="es-AR" sz="1100" b="0" i="0" dirty="0">
                <a:solidFill>
                  <a:srgbClr val="272C30"/>
                </a:solidFill>
                <a:effectLst/>
                <a:latin typeface="Open Sans" panose="020B0606030504020204" pitchFamily="34" charset="0"/>
              </a:rPr>
              <a:t> C. M. B. y otro c/ B. N. E. y otro s/ alimentos</a:t>
            </a:r>
            <a:r>
              <a:rPr lang="es-AR" sz="1400" dirty="0">
                <a:latin typeface="Abadi" panose="020F0502020204030204" pitchFamily="34" charset="0"/>
              </a:rPr>
              <a:t>(</a:t>
            </a:r>
            <a:r>
              <a:rPr lang="es-AR" sz="1400" dirty="0" err="1">
                <a:latin typeface="Abadi" panose="020F0502020204030204" pitchFamily="34" charset="0"/>
              </a:rPr>
              <a:t>Estsible</a:t>
            </a:r>
            <a:endPar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endParaRPr>
          </a:p>
          <a:p>
            <a:pPr marL="4132579" marR="181610" lvl="0" indent="-228600" algn="just" defTabSz="914400" eaLnBrk="1" fontAlgn="auto" latinLnBrk="0" hangingPunct="1">
              <a:lnSpc>
                <a:spcPct val="110000"/>
              </a:lnSpc>
              <a:spcBef>
                <a:spcPts val="994"/>
              </a:spcBef>
              <a:spcAft>
                <a:spcPts val="0"/>
              </a:spcAft>
              <a:buClr>
                <a:srgbClr val="415487"/>
              </a:buClr>
              <a:buSzTx/>
              <a:buFont typeface="Microsoft Sans Serif"/>
              <a:buChar char="•"/>
              <a:tabLst>
                <a:tab pos="4132579" algn="l"/>
              </a:tabLst>
              <a:defRPr/>
            </a:pPr>
            <a:r>
              <a:rPr kumimoji="0" lang="es-MX" sz="1400" b="1" i="0" u="none" strike="noStrike" kern="0" cap="none" spc="0" normalizeH="0" baseline="0" noProof="0" dirty="0" err="1">
                <a:ln>
                  <a:noFill/>
                </a:ln>
                <a:solidFill>
                  <a:sysClr val="windowText" lastClr="000000"/>
                </a:solidFill>
                <a:effectLst/>
                <a:uLnTx/>
                <a:uFillTx/>
                <a:latin typeface="Abadi" panose="020F0502020204030204" pitchFamily="34" charset="0"/>
                <a:cs typeface="Times New Roman"/>
              </a:rPr>
              <a:t>ii</a:t>
            </a:r>
            <a:r>
              <a:rPr kumimoji="0" lang="es-MX" sz="1400" b="1"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a:t>
            </a:r>
            <a:r>
              <a:rPr kumimoji="0" lang="es-MX" sz="1400" b="1" i="0" u="none" strike="noStrike" kern="0" cap="none" spc="-8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1"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intermedia</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a:t>
            </a:r>
            <a:r>
              <a:rPr kumimoji="0" lang="es-MX" sz="1400" b="0" i="0" u="none" strike="noStrike" kern="0" cap="none" spc="-8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1" i="0" u="none" strike="noStrike" kern="0" cap="none" spc="0" normalizeH="0" baseline="0" noProof="0" dirty="0">
                <a:ln>
                  <a:noFill/>
                </a:ln>
                <a:solidFill>
                  <a:srgbClr val="001F5F"/>
                </a:solidFill>
                <a:effectLst/>
                <a:uLnTx/>
                <a:uFillTx/>
                <a:latin typeface="Abadi" panose="020F0502020204030204" pitchFamily="34" charset="0"/>
                <a:cs typeface="Times New Roman"/>
              </a:rPr>
              <a:t>flexibilización</a:t>
            </a:r>
            <a:r>
              <a:rPr kumimoji="0" lang="es-MX" sz="1400" b="1" i="0" u="none" strike="noStrike" kern="0" cap="none" spc="-85" normalizeH="0" baseline="0" noProof="0" dirty="0">
                <a:ln>
                  <a:noFill/>
                </a:ln>
                <a:solidFill>
                  <a:srgbClr val="001F5F"/>
                </a:solidFill>
                <a:effectLst/>
                <a:uLnTx/>
                <a:uFillTx/>
                <a:latin typeface="Abadi" panose="020F0502020204030204" pitchFamily="34" charset="0"/>
                <a:cs typeface="Times New Roman"/>
              </a:rPr>
              <a:t> </a:t>
            </a:r>
            <a:r>
              <a:rPr kumimoji="0" lang="es-MX" sz="1400" b="1" i="0" u="none" strike="noStrike" kern="0" cap="none" spc="0" normalizeH="0" baseline="0" noProof="0" dirty="0">
                <a:ln>
                  <a:noFill/>
                </a:ln>
                <a:solidFill>
                  <a:srgbClr val="001F5F"/>
                </a:solidFill>
                <a:effectLst/>
                <a:uLnTx/>
                <a:uFillTx/>
                <a:latin typeface="Abadi" panose="020F0502020204030204" pitchFamily="34" charset="0"/>
                <a:cs typeface="Times New Roman"/>
              </a:rPr>
              <a:t>procesal</a:t>
            </a:r>
            <a:r>
              <a:rPr kumimoji="0" lang="es-MX" sz="1400" b="1" i="0" u="none" strike="noStrike" kern="0" cap="none" spc="-80" normalizeH="0" baseline="0" noProof="0" dirty="0">
                <a:ln>
                  <a:noFill/>
                </a:ln>
                <a:solidFill>
                  <a:srgbClr val="001F5F"/>
                </a:solidFill>
                <a:effectLst/>
                <a:uLnTx/>
                <a:uFillTx/>
                <a:latin typeface="Abadi" panose="020F0502020204030204" pitchFamily="34" charset="0"/>
                <a:cs typeface="Times New Roman"/>
              </a:rPr>
              <a:t> </a:t>
            </a:r>
            <a:r>
              <a:rPr kumimoji="0" lang="es-MX" sz="1400" b="0" i="0" u="none" strike="noStrike" kern="0" cap="none" spc="-50" normalizeH="0" baseline="0" noProof="0" dirty="0">
                <a:ln>
                  <a:noFill/>
                </a:ln>
                <a:solidFill>
                  <a:sysClr val="windowText" lastClr="000000"/>
                </a:solidFill>
                <a:effectLst/>
                <a:uLnTx/>
                <a:uFillTx/>
                <a:latin typeface="Abadi" panose="020F0502020204030204" pitchFamily="34" charset="0"/>
                <a:cs typeface="Times New Roman"/>
              </a:rPr>
              <a:t>y </a:t>
            </a:r>
            <a:r>
              <a:rPr kumimoji="0" lang="es-MX" sz="1400" b="0" i="0" u="none" strike="noStrike" kern="0" cap="none" spc="0" normalizeH="0" baseline="0" noProof="0" dirty="0" err="1">
                <a:ln>
                  <a:noFill/>
                </a:ln>
                <a:solidFill>
                  <a:sysClr val="windowText" lastClr="000000"/>
                </a:solidFill>
                <a:effectLst/>
                <a:uLnTx/>
                <a:uFillTx/>
                <a:latin typeface="Abadi" panose="020F0502020204030204" pitchFamily="34" charset="0"/>
                <a:cs typeface="Times New Roman"/>
              </a:rPr>
              <a:t>demandabilidad</a:t>
            </a:r>
            <a:r>
              <a:rPr kumimoji="0" lang="es-MX" sz="1400" b="0" i="0" u="none" strike="noStrike" kern="0" cap="none" spc="-1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de</a:t>
            </a:r>
            <a:r>
              <a:rPr kumimoji="0" lang="es-MX" sz="1400" b="0" i="0" u="none" strike="noStrike" kern="0" cap="none" spc="-1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los</a:t>
            </a:r>
            <a:r>
              <a:rPr kumimoji="0" lang="es-MX" sz="1400" b="0" i="0" u="none" strike="noStrike" kern="0" cap="none" spc="-1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abuelos</a:t>
            </a:r>
            <a:r>
              <a:rPr kumimoji="0" lang="es-MX" sz="1400" b="0" i="0" u="none" strike="noStrike" kern="0" cap="none" spc="-1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en</a:t>
            </a:r>
            <a:r>
              <a:rPr kumimoji="0" lang="es-MX" sz="1400" b="0" i="0" u="none" strike="noStrike" kern="0" cap="none" spc="-1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el</a:t>
            </a:r>
            <a:r>
              <a:rPr kumimoji="0" lang="es-MX" sz="1400" b="0" i="0" u="none" strike="noStrike" kern="0" cap="none" spc="-1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mismo</a:t>
            </a:r>
            <a:r>
              <a:rPr kumimoji="0" lang="es-MX" sz="1400" b="0" i="0" u="none" strike="noStrike" kern="0" cap="none" spc="1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10" normalizeH="0" baseline="0" noProof="0" dirty="0">
                <a:ln>
                  <a:noFill/>
                </a:ln>
                <a:solidFill>
                  <a:sysClr val="windowText" lastClr="000000"/>
                </a:solidFill>
                <a:effectLst/>
                <a:uLnTx/>
                <a:uFillTx/>
                <a:latin typeface="Abadi" panose="020F0502020204030204" pitchFamily="34" charset="0"/>
                <a:cs typeface="Times New Roman"/>
              </a:rPr>
              <a:t>proceso. </a:t>
            </a:r>
            <a:r>
              <a:rPr kumimoji="0" lang="es-MX" sz="1400" b="0" i="0" u="none" strike="noStrike" kern="0" cap="none" spc="-10" normalizeH="0" baseline="0" noProof="0" dirty="0">
                <a:ln>
                  <a:noFill/>
                </a:ln>
                <a:solidFill>
                  <a:sysClr val="windowText" lastClr="000000"/>
                </a:solidFill>
                <a:effectLst/>
                <a:highlight>
                  <a:srgbClr val="FFFF00"/>
                </a:highlight>
                <a:uLnTx/>
                <a:uFillTx/>
                <a:latin typeface="Abadi" panose="020F0502020204030204" pitchFamily="34" charset="0"/>
                <a:cs typeface="Times New Roman"/>
              </a:rPr>
              <a:t>El tribunal entendió que si el progenitor ya fue intimado legalmente y no cumple, el mero incumplimiento o la informalidad laboral del padre son "motivos suficientes" para habilitar el reclamo al abuelo en el mismo expediente, priorizando el Interés Superior del </a:t>
            </a:r>
            <a:r>
              <a:rPr kumimoji="0" lang="es-MX" sz="1400" b="0" i="0" u="none" strike="noStrike" kern="0" cap="none" spc="-10" normalizeH="0" baseline="0" noProof="0" dirty="0" err="1">
                <a:ln>
                  <a:noFill/>
                </a:ln>
                <a:solidFill>
                  <a:sysClr val="windowText" lastClr="000000"/>
                </a:solidFill>
                <a:effectLst/>
                <a:highlight>
                  <a:srgbClr val="FFFF00"/>
                </a:highlight>
                <a:uLnTx/>
                <a:uFillTx/>
                <a:latin typeface="Abadi" panose="020F0502020204030204" pitchFamily="34" charset="0"/>
                <a:cs typeface="Times New Roman"/>
              </a:rPr>
              <a:t>Niñ</a:t>
            </a:r>
            <a:r>
              <a:rPr lang="es-MX" sz="1400" b="0" spc="-10" dirty="0">
                <a:solidFill>
                  <a:sysClr val="windowText" lastClr="000000"/>
                </a:solidFill>
                <a:highlight>
                  <a:srgbClr val="FFFF00"/>
                </a:highlight>
                <a:latin typeface="Abadi" panose="020F0502020204030204" pitchFamily="34" charset="0"/>
                <a:cs typeface="Times New Roman"/>
              </a:rPr>
              <a:t>o</a:t>
            </a:r>
            <a:r>
              <a:rPr lang="es-AR" sz="1400" dirty="0" err="1">
                <a:latin typeface="Abadi" panose="020F0502020204030204" pitchFamily="34" charset="0"/>
              </a:rPr>
              <a:t>cdo</a:t>
            </a:r>
            <a:r>
              <a:rPr lang="es-AR" sz="1400" dirty="0">
                <a:latin typeface="Abadi" panose="020F0502020204030204" pitchFamily="34" charset="0"/>
              </a:rPr>
              <a:t> el Interés Superior del </a:t>
            </a:r>
            <a:r>
              <a:rPr lang="es-AR" sz="1400" dirty="0" err="1">
                <a:latin typeface="Abadi" panose="020F0502020204030204" pitchFamily="34" charset="0"/>
              </a:rPr>
              <a:t>Niñ</a:t>
            </a:r>
            <a:endPar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endParaRPr>
          </a:p>
          <a:p>
            <a:pPr marL="4132579" marR="42545" lvl="0" indent="-228600" algn="just" defTabSz="914400" eaLnBrk="1" fontAlgn="auto" latinLnBrk="0" hangingPunct="1">
              <a:lnSpc>
                <a:spcPct val="110000"/>
              </a:lnSpc>
              <a:spcBef>
                <a:spcPts val="1010"/>
              </a:spcBef>
              <a:spcAft>
                <a:spcPts val="0"/>
              </a:spcAft>
              <a:buClrTx/>
              <a:buSzTx/>
              <a:buFont typeface="Microsoft Sans Serif"/>
              <a:buChar char="•"/>
              <a:tabLst>
                <a:tab pos="4132579" algn="l"/>
                <a:tab pos="4221480" algn="l"/>
              </a:tabLst>
              <a:defRPr/>
            </a:pPr>
            <a:r>
              <a:rPr kumimoji="0" lang="es-MX" sz="1400" b="0" i="0" u="none" strike="noStrike" kern="0" cap="none" spc="0" normalizeH="0" baseline="0" noProof="0" dirty="0">
                <a:ln>
                  <a:noFill/>
                </a:ln>
                <a:solidFill>
                  <a:srgbClr val="415487"/>
                </a:solidFill>
                <a:effectLst/>
                <a:uLnTx/>
                <a:uFillTx/>
                <a:latin typeface="Abadi" panose="020F0502020204030204" pitchFamily="34" charset="0"/>
                <a:cs typeface="Times New Roman"/>
              </a:rPr>
              <a:t>	</a:t>
            </a:r>
            <a:r>
              <a:rPr kumimoji="0" lang="es-MX" sz="1400" b="1" i="0" u="none" strike="noStrike" kern="0" cap="none" spc="0" normalizeH="0" baseline="0" noProof="0" dirty="0" err="1">
                <a:ln>
                  <a:noFill/>
                </a:ln>
                <a:solidFill>
                  <a:sysClr val="windowText" lastClr="000000"/>
                </a:solidFill>
                <a:effectLst/>
                <a:uLnTx/>
                <a:uFillTx/>
                <a:latin typeface="Abadi" panose="020F0502020204030204" pitchFamily="34" charset="0"/>
                <a:cs typeface="Times New Roman"/>
              </a:rPr>
              <a:t>iii</a:t>
            </a:r>
            <a:r>
              <a:rPr kumimoji="0" lang="es-MX" sz="1400" b="1"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a:t>
            </a:r>
            <a:r>
              <a:rPr kumimoji="0" lang="es-MX" sz="1400" b="1" i="0" u="none" strike="noStrike" kern="0" cap="none" spc="68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1"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integral</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a:t>
            </a:r>
            <a:r>
              <a:rPr kumimoji="0" lang="es-MX" sz="1400" b="0" i="0" u="none" strike="noStrike" kern="0" cap="none" spc="68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aplica</a:t>
            </a:r>
            <a:r>
              <a:rPr kumimoji="0" lang="es-MX" sz="1400" b="0" i="0" u="none" strike="noStrike" kern="0" cap="none" spc="67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tanto</a:t>
            </a:r>
            <a:r>
              <a:rPr kumimoji="0" lang="es-MX" sz="1400" b="0" i="0" u="none" strike="noStrike" kern="0" cap="none" spc="68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para</a:t>
            </a:r>
            <a:r>
              <a:rPr kumimoji="0" lang="es-MX" sz="1400" b="0" i="0" u="none" strike="noStrike" kern="0" cap="none" spc="67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el</a:t>
            </a:r>
            <a:r>
              <a:rPr kumimoji="0" lang="es-MX" sz="1400" b="0" i="0" u="none" strike="noStrike" kern="0" cap="none" spc="68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1" i="0" u="none" strike="noStrike" kern="0" cap="none" spc="-10" normalizeH="0" baseline="0" noProof="0" dirty="0">
                <a:ln>
                  <a:noFill/>
                </a:ln>
                <a:solidFill>
                  <a:srgbClr val="0095FF"/>
                </a:solidFill>
                <a:effectLst/>
                <a:uLnTx/>
                <a:uFillTx/>
                <a:latin typeface="Abadi" panose="020F0502020204030204" pitchFamily="34" charset="0"/>
                <a:cs typeface="Times New Roman"/>
              </a:rPr>
              <a:t>derecho </a:t>
            </a:r>
            <a:r>
              <a:rPr kumimoji="0" lang="es-MX" sz="1400" b="1" i="0" u="none" strike="noStrike" kern="0" cap="none" spc="0" normalizeH="0" baseline="0" noProof="0" dirty="0">
                <a:ln>
                  <a:noFill/>
                </a:ln>
                <a:solidFill>
                  <a:srgbClr val="0095FF"/>
                </a:solidFill>
                <a:effectLst/>
                <a:uLnTx/>
                <a:uFillTx/>
                <a:latin typeface="Abadi" panose="020F0502020204030204" pitchFamily="34" charset="0"/>
                <a:cs typeface="Times New Roman"/>
              </a:rPr>
              <a:t>sustancial</a:t>
            </a:r>
            <a:r>
              <a:rPr kumimoji="0" lang="es-MX" sz="1400" b="1" i="0" u="none" strike="noStrike" kern="0" cap="none" spc="305" normalizeH="0" baseline="0" noProof="0" dirty="0">
                <a:ln>
                  <a:noFill/>
                </a:ln>
                <a:solidFill>
                  <a:srgbClr val="0095FF"/>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como</a:t>
            </a:r>
            <a:r>
              <a:rPr kumimoji="0" lang="es-MX" sz="1400" b="0" i="0" u="none" strike="noStrike" kern="0" cap="none" spc="31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para</a:t>
            </a:r>
            <a:r>
              <a:rPr kumimoji="0" lang="es-MX" sz="1400" b="0" i="0" u="none" strike="noStrike" kern="0" cap="none" spc="30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el</a:t>
            </a:r>
            <a:r>
              <a:rPr kumimoji="0" lang="es-MX" sz="1400" b="0" i="0" u="none" strike="noStrike" kern="0" cap="none" spc="31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1" i="0" u="none" strike="noStrike" kern="0" cap="none" spc="0" normalizeH="0" baseline="0" noProof="0" dirty="0">
                <a:ln>
                  <a:noFill/>
                </a:ln>
                <a:solidFill>
                  <a:srgbClr val="0095FF"/>
                </a:solidFill>
                <a:effectLst/>
                <a:uLnTx/>
                <a:uFillTx/>
                <a:latin typeface="Abadi" panose="020F0502020204030204" pitchFamily="34" charset="0"/>
                <a:cs typeface="Times New Roman"/>
              </a:rPr>
              <a:t>procesal</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a:t>
            </a:r>
            <a:r>
              <a:rPr kumimoji="0" lang="es-MX" sz="1400" b="0" i="0" u="none" strike="noStrike" kern="0" cap="none" spc="31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pueden</a:t>
            </a:r>
            <a:r>
              <a:rPr kumimoji="0" lang="es-MX" sz="1400" b="0" i="0" u="none" strike="noStrike" kern="0" cap="none" spc="31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25" normalizeH="0" baseline="0" noProof="0" dirty="0">
                <a:ln>
                  <a:noFill/>
                </a:ln>
                <a:solidFill>
                  <a:sysClr val="windowText" lastClr="000000"/>
                </a:solidFill>
                <a:effectLst/>
                <a:uLnTx/>
                <a:uFillTx/>
                <a:latin typeface="Abadi" panose="020F0502020204030204" pitchFamily="34" charset="0"/>
                <a:cs typeface="Times New Roman"/>
              </a:rPr>
              <a:t>ser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responsables</a:t>
            </a:r>
            <a:r>
              <a:rPr kumimoji="0" lang="es-MX" sz="1400" b="0" i="0" u="none" strike="noStrike" kern="0" cap="none" spc="21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en</a:t>
            </a:r>
            <a:r>
              <a:rPr kumimoji="0" lang="es-MX" sz="1400" b="0" i="0" u="none" strike="noStrike" kern="0" cap="none" spc="21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forma</a:t>
            </a:r>
            <a:r>
              <a:rPr kumimoji="0" lang="es-MX" sz="1400" b="0" i="0" u="none" strike="noStrike" kern="0" cap="none" spc="22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1" i="0" u="none" strike="noStrike" kern="0" cap="none" spc="0" normalizeH="0" baseline="0" noProof="0" dirty="0">
                <a:ln>
                  <a:noFill/>
                </a:ln>
                <a:solidFill>
                  <a:srgbClr val="0095FF"/>
                </a:solidFill>
                <a:effectLst/>
                <a:uLnTx/>
                <a:uFillTx/>
                <a:latin typeface="Abadi" panose="020F0502020204030204" pitchFamily="34" charset="0"/>
                <a:cs typeface="Times New Roman"/>
              </a:rPr>
              <a:t>principal,</a:t>
            </a:r>
            <a:r>
              <a:rPr kumimoji="0" lang="es-MX" sz="1400" b="1" i="0" u="none" strike="noStrike" kern="0" cap="none" spc="215" normalizeH="0" baseline="0" noProof="0" dirty="0">
                <a:ln>
                  <a:noFill/>
                </a:ln>
                <a:solidFill>
                  <a:srgbClr val="0095FF"/>
                </a:solidFill>
                <a:effectLst/>
                <a:uLnTx/>
                <a:uFillTx/>
                <a:latin typeface="Abadi" panose="020F0502020204030204" pitchFamily="34" charset="0"/>
                <a:cs typeface="Times New Roman"/>
              </a:rPr>
              <a:t> </a:t>
            </a:r>
            <a:r>
              <a:rPr kumimoji="0" lang="es-MX" sz="1400" b="1" i="0" u="none" strike="noStrike" kern="0" cap="none" spc="-10" normalizeH="0" baseline="0" noProof="0" dirty="0">
                <a:ln>
                  <a:noFill/>
                </a:ln>
                <a:solidFill>
                  <a:srgbClr val="0095FF"/>
                </a:solidFill>
                <a:effectLst/>
                <a:uLnTx/>
                <a:uFillTx/>
                <a:latin typeface="Abadi" panose="020F0502020204030204" pitchFamily="34" charset="0"/>
                <a:cs typeface="Times New Roman"/>
              </a:rPr>
              <a:t>complementaria, </a:t>
            </a:r>
            <a:r>
              <a:rPr kumimoji="0" lang="es-MX" sz="1400" b="1" i="0" u="none" strike="noStrike" kern="0" cap="none" spc="0" normalizeH="0" baseline="0" noProof="0" dirty="0">
                <a:ln>
                  <a:noFill/>
                </a:ln>
                <a:solidFill>
                  <a:srgbClr val="0095FF"/>
                </a:solidFill>
                <a:effectLst/>
                <a:uLnTx/>
                <a:uFillTx/>
                <a:latin typeface="Abadi" panose="020F0502020204030204" pitchFamily="34" charset="0"/>
                <a:cs typeface="Times New Roman"/>
              </a:rPr>
              <a:t>y</a:t>
            </a:r>
            <a:r>
              <a:rPr kumimoji="0" lang="es-MX" sz="1400" b="1" i="0" u="none" strike="noStrike" kern="0" cap="none" spc="320" normalizeH="0" baseline="0" noProof="0" dirty="0">
                <a:ln>
                  <a:noFill/>
                </a:ln>
                <a:solidFill>
                  <a:srgbClr val="0095FF"/>
                </a:solidFill>
                <a:effectLst/>
                <a:uLnTx/>
                <a:uFillTx/>
                <a:latin typeface="Abadi" panose="020F0502020204030204" pitchFamily="34" charset="0"/>
                <a:cs typeface="Times New Roman"/>
              </a:rPr>
              <a:t>  </a:t>
            </a:r>
            <a:r>
              <a:rPr kumimoji="0" lang="es-MX" sz="1400" b="1" i="0" u="none" strike="noStrike" kern="0" cap="none" spc="0" normalizeH="0" baseline="0" noProof="0" dirty="0">
                <a:ln>
                  <a:noFill/>
                </a:ln>
                <a:solidFill>
                  <a:srgbClr val="0095FF"/>
                </a:solidFill>
                <a:effectLst/>
                <a:uLnTx/>
                <a:uFillTx/>
                <a:latin typeface="Abadi" panose="020F0502020204030204" pitchFamily="34" charset="0"/>
                <a:cs typeface="Times New Roman"/>
              </a:rPr>
              <a:t>para</a:t>
            </a:r>
            <a:r>
              <a:rPr kumimoji="0" lang="es-MX" sz="1400" b="1" i="0" u="none" strike="noStrike" kern="0" cap="none" spc="315" normalizeH="0" baseline="0" noProof="0" dirty="0">
                <a:ln>
                  <a:noFill/>
                </a:ln>
                <a:solidFill>
                  <a:srgbClr val="0095FF"/>
                </a:solidFill>
                <a:effectLst/>
                <a:uLnTx/>
                <a:uFillTx/>
                <a:latin typeface="Abadi" panose="020F0502020204030204" pitchFamily="34" charset="0"/>
                <a:cs typeface="Times New Roman"/>
              </a:rPr>
              <a:t>  </a:t>
            </a:r>
            <a:r>
              <a:rPr kumimoji="0" lang="es-MX" sz="1400" b="1" i="0" u="none" strike="noStrike" kern="0" cap="none" spc="0" normalizeH="0" baseline="0" noProof="0" dirty="0">
                <a:ln>
                  <a:noFill/>
                </a:ln>
                <a:solidFill>
                  <a:srgbClr val="0095FF"/>
                </a:solidFill>
                <a:effectLst/>
                <a:uLnTx/>
                <a:uFillTx/>
                <a:latin typeface="Abadi" panose="020F0502020204030204" pitchFamily="34" charset="0"/>
                <a:cs typeface="Times New Roman"/>
              </a:rPr>
              <a:t>atender</a:t>
            </a:r>
            <a:r>
              <a:rPr kumimoji="0" lang="es-MX" sz="1400" b="1" i="0" u="none" strike="noStrike" kern="0" cap="none" spc="300" normalizeH="0" baseline="0" noProof="0" dirty="0">
                <a:ln>
                  <a:noFill/>
                </a:ln>
                <a:solidFill>
                  <a:srgbClr val="0095FF"/>
                </a:solidFill>
                <a:effectLst/>
                <a:uLnTx/>
                <a:uFillTx/>
                <a:latin typeface="Abadi" panose="020F0502020204030204" pitchFamily="34" charset="0"/>
                <a:cs typeface="Times New Roman"/>
              </a:rPr>
              <a:t>  </a:t>
            </a:r>
            <a:r>
              <a:rPr kumimoji="0" lang="es-MX" sz="1400" b="1" i="0" u="none" strike="noStrike" kern="0" cap="none" spc="0" normalizeH="0" baseline="0" noProof="0" dirty="0">
                <a:ln>
                  <a:noFill/>
                </a:ln>
                <a:solidFill>
                  <a:srgbClr val="0095FF"/>
                </a:solidFill>
                <a:effectLst/>
                <a:uLnTx/>
                <a:uFillTx/>
                <a:latin typeface="Abadi" panose="020F0502020204030204" pitchFamily="34" charset="0"/>
                <a:cs typeface="Times New Roman"/>
              </a:rPr>
              <a:t>necesidades</a:t>
            </a:r>
            <a:r>
              <a:rPr kumimoji="0" lang="es-MX" sz="1400" b="1" i="0" u="none" strike="noStrike" kern="0" cap="none" spc="315" normalizeH="0" baseline="0" noProof="0" dirty="0">
                <a:ln>
                  <a:noFill/>
                </a:ln>
                <a:solidFill>
                  <a:srgbClr val="0095FF"/>
                </a:solidFill>
                <a:effectLst/>
                <a:uLnTx/>
                <a:uFillTx/>
                <a:latin typeface="Abadi" panose="020F0502020204030204" pitchFamily="34" charset="0"/>
                <a:cs typeface="Times New Roman"/>
              </a:rPr>
              <a:t>  </a:t>
            </a:r>
            <a:r>
              <a:rPr kumimoji="0" lang="es-MX" sz="1400" b="1" i="0" u="none" strike="noStrike" kern="0" cap="none" spc="0" normalizeH="0" baseline="0" noProof="0" dirty="0">
                <a:ln>
                  <a:noFill/>
                </a:ln>
                <a:solidFill>
                  <a:srgbClr val="0095FF"/>
                </a:solidFill>
                <a:effectLst/>
                <a:uLnTx/>
                <a:uFillTx/>
                <a:latin typeface="Abadi" panose="020F0502020204030204" pitchFamily="34" charset="0"/>
                <a:cs typeface="Times New Roman"/>
              </a:rPr>
              <a:t>ampliadas</a:t>
            </a:r>
            <a:r>
              <a:rPr kumimoji="0" lang="es-MX" sz="1400" b="1" i="0" u="none" strike="noStrike" kern="0" cap="none" spc="330" normalizeH="0" baseline="0" noProof="0" dirty="0">
                <a:ln>
                  <a:noFill/>
                </a:ln>
                <a:solidFill>
                  <a:srgbClr val="0095FF"/>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a</a:t>
            </a:r>
            <a:r>
              <a:rPr kumimoji="0" lang="es-MX" sz="1400" b="0" i="0" u="none" strike="noStrike" kern="0" cap="none" spc="31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25" normalizeH="0" baseline="0" noProof="0" dirty="0">
                <a:ln>
                  <a:noFill/>
                </a:ln>
                <a:solidFill>
                  <a:sysClr val="windowText" lastClr="000000"/>
                </a:solidFill>
                <a:effectLst/>
                <a:uLnTx/>
                <a:uFillTx/>
                <a:latin typeface="Abadi" panose="020F0502020204030204" pitchFamily="34" charset="0"/>
                <a:cs typeface="Times New Roman"/>
              </a:rPr>
              <a:t>las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derivadas</a:t>
            </a:r>
            <a:r>
              <a:rPr kumimoji="0" lang="es-MX" sz="1400" b="0" i="0" u="none" strike="noStrike" kern="0" cap="none" spc="13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del</a:t>
            </a:r>
            <a:r>
              <a:rPr kumimoji="0" lang="es-MX" sz="1400" b="0" i="0" u="none" strike="noStrike" kern="0" cap="none" spc="15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parentesco</a:t>
            </a:r>
            <a:r>
              <a:rPr kumimoji="0" lang="es-MX" sz="1400" b="0" i="0" u="none" strike="noStrike" kern="0" cap="none" spc="16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en</a:t>
            </a:r>
            <a:r>
              <a:rPr kumimoji="0" lang="es-MX" sz="1400" b="0" i="0" u="none" strike="noStrike" kern="0" cap="none" spc="15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el</a:t>
            </a:r>
            <a:r>
              <a:rPr kumimoji="0" lang="es-MX" sz="1400" b="0" i="0" u="none" strike="noStrike" kern="0" cap="none" spc="14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mismo</a:t>
            </a:r>
            <a:r>
              <a:rPr kumimoji="0" lang="es-MX" sz="1400" b="0" i="0" u="none" strike="noStrike" kern="0" cap="none" spc="15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trámite</a:t>
            </a:r>
            <a:r>
              <a:rPr kumimoji="0" lang="es-MX" sz="1400" b="0" i="0" u="none" strike="noStrike" kern="0" cap="none" spc="15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10" normalizeH="0" baseline="0" noProof="0" dirty="0">
                <a:ln>
                  <a:noFill/>
                </a:ln>
                <a:solidFill>
                  <a:sysClr val="windowText" lastClr="000000"/>
                </a:solidFill>
                <a:effectLst/>
                <a:uLnTx/>
                <a:uFillTx/>
                <a:latin typeface="Abadi" panose="020F0502020204030204" pitchFamily="34" charset="0"/>
                <a:cs typeface="Times New Roman"/>
              </a:rPr>
              <a:t>donde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se</a:t>
            </a:r>
            <a:r>
              <a:rPr kumimoji="0" lang="es-MX" sz="1400" b="0" i="0" u="none" strike="noStrike" kern="0" cap="none" spc="-2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demanda</a:t>
            </a:r>
            <a:r>
              <a:rPr kumimoji="0" lang="es-MX" sz="1400" b="0" i="0" u="none" strike="noStrike" kern="0" cap="none" spc="-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al/la</a:t>
            </a:r>
            <a:r>
              <a:rPr kumimoji="0" lang="es-MX" sz="1400" b="0" i="0" u="none" strike="noStrike" kern="0" cap="none" spc="-3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obligado/a</a:t>
            </a:r>
            <a:r>
              <a:rPr kumimoji="0" lang="es-MX" sz="1400" b="0" i="0" u="none" strike="noStrike" kern="0" cap="none" spc="-35"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rPr>
              <a:t>principal</a:t>
            </a:r>
            <a:r>
              <a:rPr kumimoji="0" lang="es-MX" sz="1400" b="0" i="0" u="none" strike="noStrike" kern="0" cap="none" spc="-20" normalizeH="0" baseline="0" noProof="0" dirty="0">
                <a:ln>
                  <a:noFill/>
                </a:ln>
                <a:solidFill>
                  <a:sysClr val="windowText" lastClr="000000"/>
                </a:solidFill>
                <a:effectLst/>
                <a:uLnTx/>
                <a:uFillTx/>
                <a:latin typeface="Abadi" panose="020F0502020204030204" pitchFamily="34" charset="0"/>
                <a:cs typeface="Times New Roman"/>
              </a:rPr>
              <a:t> </a:t>
            </a:r>
            <a:r>
              <a:rPr kumimoji="0" lang="es-MX" sz="1400" b="0" i="0" u="none" strike="noStrike" kern="0" cap="none" spc="-10" normalizeH="0" baseline="0" noProof="0" dirty="0">
                <a:ln>
                  <a:noFill/>
                </a:ln>
                <a:solidFill>
                  <a:sysClr val="windowText" lastClr="000000"/>
                </a:solidFill>
                <a:effectLst/>
                <a:uLnTx/>
                <a:uFillTx/>
                <a:latin typeface="Abadi" panose="020F0502020204030204" pitchFamily="34" charset="0"/>
                <a:cs typeface="Times New Roman"/>
              </a:rPr>
              <a:t>(progenitor/a). </a:t>
            </a:r>
            <a:r>
              <a:rPr kumimoji="0" lang="es-MX" sz="1400" b="0" i="0" u="none" strike="noStrike" kern="0" cap="none" spc="-10" normalizeH="0" baseline="0" noProof="0" dirty="0">
                <a:ln>
                  <a:noFill/>
                </a:ln>
                <a:solidFill>
                  <a:sysClr val="windowText" lastClr="000000"/>
                </a:solidFill>
                <a:effectLst/>
                <a:highlight>
                  <a:srgbClr val="FFFF00"/>
                </a:highlight>
                <a:uLnTx/>
                <a:uFillTx/>
                <a:latin typeface="Abadi" panose="020F0502020204030204" pitchFamily="34" charset="0"/>
                <a:cs typeface="Times New Roman"/>
              </a:rPr>
              <a:t>Confirmó una cuota a cargo de la abuela paterna equivalente al 10% de sus haberes previsionales. El fallo determinó que ante el conflicto de intereses, prevalece el derecho de la niña, y que la cuota tiene carácter de complementaria para alcanzar el mínimo indispensable</a:t>
            </a:r>
            <a:r>
              <a:rPr lang="es-AR" sz="1100" b="0" i="1" u="none" strike="noStrike" dirty="0">
                <a:effectLst/>
                <a:highlight>
                  <a:srgbClr val="FFFF00"/>
                </a:highlight>
                <a:latin typeface="Google Sans"/>
              </a:rPr>
              <a:t> </a:t>
            </a:r>
            <a:r>
              <a:rPr lang="es-AR" sz="800" b="1" i="0" u="none" strike="noStrike" dirty="0" err="1">
                <a:solidFill>
                  <a:srgbClr val="00335F"/>
                </a:solidFill>
                <a:effectLst/>
                <a:latin typeface="Libre Franklin" pitchFamily="2" charset="0"/>
                <a:hlinkClick r:id="rId2"/>
              </a:rPr>
              <a:t>Expte.N°</a:t>
            </a:r>
            <a:r>
              <a:rPr lang="es-AR" sz="800" b="1" i="0" u="none" strike="noStrike" dirty="0">
                <a:solidFill>
                  <a:srgbClr val="00335F"/>
                </a:solidFill>
                <a:effectLst/>
                <a:latin typeface="Libre Franklin" pitchFamily="2" charset="0"/>
                <a:hlinkClick r:id="rId2"/>
              </a:rPr>
              <a:t> 140836-1 - “A.G.L. c/ S.G.M. s/ alimentos” – CÁMARA SEGUNDA DE APELACIONES EN LO CIVIL Y COMERCIAL DE LA PLATA (Buenos Aires) – SALA II – 05/09/2025</a:t>
            </a:r>
            <a:r>
              <a:rPr lang="es-AR" sz="1000" dirty="0"/>
              <a:t>la Sala II confirmó una cuota a cargo de la abuela paterna equivalente al </a:t>
            </a:r>
            <a:r>
              <a:rPr lang="es-AR" sz="1000" b="1" u="none" strike="noStrike" dirty="0">
                <a:effectLst/>
                <a:latin typeface="Google Sans"/>
              </a:rPr>
              <a:t>10% de sus haberes previsionales</a:t>
            </a:r>
            <a:r>
              <a:rPr lang="es-AR" sz="1000" dirty="0"/>
              <a:t>. El fallo determinó que ante el conflicto de intereses, prevalece el derecho de la niña, y que la cuota tiene carácter de </a:t>
            </a:r>
            <a:r>
              <a:rPr lang="es-AR" sz="1000" b="1" u="none" strike="noStrike" dirty="0">
                <a:effectLst/>
                <a:latin typeface="Google Sans"/>
              </a:rPr>
              <a:t>complementaria</a:t>
            </a:r>
            <a:r>
              <a:rPr lang="es-AR" sz="1000" dirty="0"/>
              <a:t> para alcanzar el mínimo indispensable</a:t>
            </a:r>
            <a:r>
              <a:rPr lang="es-MX" sz="1100" b="0" i="1" u="none" strike="noStrike" dirty="0">
                <a:effectLst/>
                <a:latin typeface="Google Sans"/>
              </a:rPr>
              <a:t>"A.G.L. c/ S.G.M. s/ alimentos", la Sala II confirmó una cuota a cargo de la abuela paterna equivalente al 10% de sus haberes previsionales. El fallo determinó que ante el conflicto de intereses, prevalece el derecho de la niña, y que la cuota tiene carácter de complementaria para alcanzar el mínimo indispensable</a:t>
            </a:r>
            <a:r>
              <a:rPr lang="es-AR" sz="1100" b="0" i="1" u="none" strike="noStrike" dirty="0">
                <a:effectLst/>
                <a:latin typeface="Google Sans"/>
              </a:rPr>
              <a:t>"A.G.L. c/ S.G.M. s/ alimentos"</a:t>
            </a:r>
            <a:r>
              <a:rPr lang="es-AR" sz="1100" dirty="0"/>
              <a:t>, la Sala II confirmó una cuota a cargo de la abuela paterna equivalente al </a:t>
            </a:r>
            <a:r>
              <a:rPr lang="es-AR" sz="1100" b="1" u="none" strike="noStrike" dirty="0">
                <a:effectLst/>
                <a:latin typeface="Google Sans"/>
              </a:rPr>
              <a:t>10% de sus haberes previsionales</a:t>
            </a:r>
            <a:r>
              <a:rPr lang="es-AR" sz="1100" dirty="0"/>
              <a:t>. El fallo determinó que ante el conflicto de intereses, prevalece el derecho de la niña, y que la cuota tiene carácter de </a:t>
            </a:r>
            <a:r>
              <a:rPr lang="es-AR" sz="1100" b="1" u="none" strike="noStrike" dirty="0">
                <a:effectLst/>
                <a:latin typeface="Google Sans"/>
              </a:rPr>
              <a:t>complementaria</a:t>
            </a:r>
            <a:r>
              <a:rPr lang="es-AR" sz="1100" dirty="0"/>
              <a:t> para alcanzar el mínimo indispensable</a:t>
            </a:r>
            <a:endParaRPr kumimoji="0" lang="es-MX" sz="1400" b="0" i="0" u="none" strike="noStrike" kern="0" cap="none" spc="0" normalizeH="0" baseline="0" noProof="0" dirty="0">
              <a:ln>
                <a:noFill/>
              </a:ln>
              <a:solidFill>
                <a:sysClr val="windowText" lastClr="000000"/>
              </a:solidFill>
              <a:effectLst/>
              <a:uLnTx/>
              <a:uFillTx/>
              <a:latin typeface="Abadi" panose="020F0502020204030204" pitchFamily="34" charset="0"/>
              <a:cs typeface="Times New Roman"/>
            </a:endParaRPr>
          </a:p>
          <a:p>
            <a:endParaRPr lang="es-AR" dirty="0"/>
          </a:p>
        </p:txBody>
      </p:sp>
    </p:spTree>
    <p:extLst>
      <p:ext uri="{BB962C8B-B14F-4D97-AF65-F5344CB8AC3E}">
        <p14:creationId xmlns:p14="http://schemas.microsoft.com/office/powerpoint/2010/main" val="5484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DBA11-0DE7-56F0-17C6-978396CE0DE7}"/>
              </a:ext>
            </a:extLst>
          </p:cNvPr>
          <p:cNvSpPr>
            <a:spLocks noGrp="1"/>
          </p:cNvSpPr>
          <p:nvPr>
            <p:ph type="title"/>
          </p:nvPr>
        </p:nvSpPr>
        <p:spPr>
          <a:xfrm>
            <a:off x="609600" y="274320"/>
            <a:ext cx="10972800" cy="815608"/>
          </a:xfrm>
        </p:spPr>
        <p:txBody>
          <a:bodyPr/>
          <a:lstStyle/>
          <a:p>
            <a:r>
              <a:rPr lang="es-AR" sz="2000" dirty="0"/>
              <a:t>1588/18 - COMPULSA C. I. V. C/ B. J. E. P/ ALIMENTOS. Cámara de Apelaciones de Familia-Mendoza -2022</a:t>
            </a:r>
            <a:r>
              <a:rPr lang="es-AR" dirty="0"/>
              <a:t>.</a:t>
            </a:r>
          </a:p>
        </p:txBody>
      </p:sp>
      <p:sp>
        <p:nvSpPr>
          <p:cNvPr id="3" name="Marcador de texto 2">
            <a:extLst>
              <a:ext uri="{FF2B5EF4-FFF2-40B4-BE49-F238E27FC236}">
                <a16:creationId xmlns:a16="http://schemas.microsoft.com/office/drawing/2014/main" id="{D6590DD6-4C56-3EC4-A468-7E0A76C3AE85}"/>
              </a:ext>
            </a:extLst>
          </p:cNvPr>
          <p:cNvSpPr>
            <a:spLocks noGrp="1"/>
          </p:cNvSpPr>
          <p:nvPr>
            <p:ph type="body" idx="1"/>
          </p:nvPr>
        </p:nvSpPr>
        <p:spPr>
          <a:xfrm flipV="1">
            <a:off x="460959" y="6023735"/>
            <a:ext cx="148641" cy="45719"/>
          </a:xfrm>
        </p:spPr>
        <p:txBody>
          <a:bodyPr/>
          <a:lstStyle/>
          <a:p>
            <a:endParaRPr lang="es-AR"/>
          </a:p>
        </p:txBody>
      </p:sp>
      <p:sp>
        <p:nvSpPr>
          <p:cNvPr id="9" name="CuadroTexto 8">
            <a:extLst>
              <a:ext uri="{FF2B5EF4-FFF2-40B4-BE49-F238E27FC236}">
                <a16:creationId xmlns:a16="http://schemas.microsoft.com/office/drawing/2014/main" id="{E14812F7-3977-C915-6F14-539A810BE05D}"/>
              </a:ext>
            </a:extLst>
          </p:cNvPr>
          <p:cNvSpPr txBox="1"/>
          <p:nvPr/>
        </p:nvSpPr>
        <p:spPr>
          <a:xfrm>
            <a:off x="263236" y="1089929"/>
            <a:ext cx="11700164" cy="5461524"/>
          </a:xfrm>
          <a:prstGeom prst="rect">
            <a:avLst/>
          </a:prstGeom>
          <a:noFill/>
        </p:spPr>
        <p:txBody>
          <a:bodyPr wrap="square">
            <a:spAutoFit/>
          </a:bodyPr>
          <a:lstStyle/>
          <a:p>
            <a:r>
              <a:rPr lang="es-MX" sz="1600" dirty="0"/>
              <a:t>Frente a las dificultades para percibir la cuota de parte del progenitor no conviviente (su aporte resulta casi insignificante), resulta justo que el abuelo paterno también colabore con un aporte a fin de que su nieta satisfaga integralmente sus necesidades siendo que: 1) la dificultad de percibir alimentos del progenitor en el importe requerido, se encuentra probada con el grado de verosimilitud exigido por el art.668 del CCyC, resultando innecesaria la comprobación fehaciente de la imposibilidad de dicho cobro; 2) si el progenitor está en condiciones económicas de asumir la obligación alimentaria en la extensión fijada, el principio de solidaridad familiar que sirve de sustento valorativo a la concurrencia de obligados, les permitirá acordar entre ellos lo necesario a fin de afrontar su cumplimiento sin poner en riesgo el derecho esencial de la adolescente de percibir efectivamente la cuota alimentaria que ha sido establecida (arts. 3.1; 4; 27.4. y </a:t>
            </a:r>
            <a:r>
              <a:rPr lang="es-MX" sz="1600" dirty="0" err="1"/>
              <a:t>cc.</a:t>
            </a:r>
            <a:r>
              <a:rPr lang="es-MX" sz="1600" dirty="0"/>
              <a:t> CDN; arts.3, 8 y </a:t>
            </a:r>
            <a:r>
              <a:rPr lang="es-MX" sz="1600" dirty="0" err="1"/>
              <a:t>cc.</a:t>
            </a:r>
            <a:r>
              <a:rPr lang="es-MX" sz="1600" dirty="0"/>
              <a:t> ley 26.061, arts. 658, 659, 668, 706 inc. c) y </a:t>
            </a:r>
            <a:r>
              <a:rPr lang="es-MX" sz="1600" dirty="0" err="1"/>
              <a:t>cc.</a:t>
            </a:r>
            <a:r>
              <a:rPr lang="es-MX" sz="1600" dirty="0"/>
              <a:t> del CCyC). </a:t>
            </a:r>
          </a:p>
          <a:p>
            <a:r>
              <a:rPr lang="es-AR" sz="1600" dirty="0">
                <a:solidFill>
                  <a:srgbClr val="C00000"/>
                </a:solidFill>
              </a:rPr>
              <a:t>D. D. C. c/ T. L. D. T. J. A. y R. M. del C. s/ alimentos - 19/09/2025. Juzgado de Familia de Paraná</a:t>
            </a:r>
            <a:endParaRPr lang="es-MX" sz="1600" dirty="0">
              <a:solidFill>
                <a:srgbClr val="C00000"/>
              </a:solidFill>
            </a:endParaRPr>
          </a:p>
          <a:p>
            <a:r>
              <a:rPr lang="es-AR" sz="1600" dirty="0"/>
              <a:t>no se ha acreditado en autos ingreso alguno y/o una situación patrimonial por parte del progenitor que permita efectivizar el reclamo alimentario y/o generar una consecuencia concreta ante su previsible incumplimiento, pero lo dicho no obsta la fijación de una cuota alimentaria a su cargo, la que considero debe ser la peticionada por la parte, esto es el 100% de la Canasta de Crianza para el grupo correspondiente a la edad de la niña </a:t>
            </a:r>
            <a:r>
              <a:rPr lang="es-AR" sz="1600" dirty="0" err="1"/>
              <a:t>C.según</a:t>
            </a:r>
            <a:r>
              <a:rPr lang="es-AR" sz="1600" dirty="0"/>
              <a:t> las publicaciones mensuales del INDEC. Frente a esta imposibilidad fáctica de cumplimiento por parte del progenitor, se habilita legítimamente la extensión de la obligación alimentaria a los abuelos paternos en carácter subsidiario, conforme lo dispuesto por el artículo 668 del Código Civil y Comercial. Esta norma no exige una imposibilidad absoluta, sino que basta con la verificación en los hechos de que el obligado principal no cumple, manteniéndose viva su obligación. Tal situación justifica una interpretación más amplia respecto de los requisitos exigibles, en función de la existencia de dificultades, insuficiencia o imposibilidad por parte de los progenitores para satisfacer las necesidades alimentarias de sus hijos (cfr. Kemelmajer de Carlucci, Aída; Herrera, Marisa; Lloveras, Nora, Tratado de Derecho de Familia, </a:t>
            </a:r>
            <a:r>
              <a:rPr lang="es-AR" sz="1600" dirty="0" err="1"/>
              <a:t>Rubinzal</a:t>
            </a:r>
            <a:r>
              <a:rPr lang="es-AR" sz="1600" dirty="0"/>
              <a:t> </a:t>
            </a:r>
            <a:r>
              <a:rPr lang="es-AR" sz="1600" dirty="0" err="1"/>
              <a:t>Culzoni</a:t>
            </a:r>
            <a:r>
              <a:rPr lang="es-AR" sz="1600" dirty="0"/>
              <a:t>, 2014, págs. 289/290). En otras palabras, la subsidiariedad no debe ser entendida como una cláusula de exclusión, sino como u n principio de solidaridad familiar intergeneracional que asegura el cumplimiento del derecho alimentario.</a:t>
            </a:r>
          </a:p>
        </p:txBody>
      </p:sp>
    </p:spTree>
    <p:extLst>
      <p:ext uri="{BB962C8B-B14F-4D97-AF65-F5344CB8AC3E}">
        <p14:creationId xmlns:p14="http://schemas.microsoft.com/office/powerpoint/2010/main" val="160748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6118862"/>
              <a:ext cx="12192000" cy="732269"/>
            </a:xfrm>
            <a:prstGeom prst="rect">
              <a:avLst/>
            </a:prstGeom>
          </p:spPr>
        </p:pic>
        <p:pic>
          <p:nvPicPr>
            <p:cNvPr id="5" name="object 5"/>
            <p:cNvPicPr/>
            <p:nvPr/>
          </p:nvPicPr>
          <p:blipFill>
            <a:blip r:embed="rId4" cstate="print"/>
            <a:stretch>
              <a:fillRect/>
            </a:stretch>
          </p:blipFill>
          <p:spPr>
            <a:xfrm>
              <a:off x="0" y="469391"/>
              <a:ext cx="12192000" cy="5646420"/>
            </a:xfrm>
            <a:prstGeom prst="rect">
              <a:avLst/>
            </a:prstGeom>
          </p:spPr>
        </p:pic>
        <p:sp>
          <p:nvSpPr>
            <p:cNvPr id="6" name="object 6"/>
            <p:cNvSpPr/>
            <p:nvPr/>
          </p:nvSpPr>
          <p:spPr>
            <a:xfrm>
              <a:off x="0" y="6115811"/>
              <a:ext cx="12192000" cy="12700"/>
            </a:xfrm>
            <a:custGeom>
              <a:avLst/>
              <a:gdLst/>
              <a:ahLst/>
              <a:cxnLst/>
              <a:rect l="l" t="t" r="r" b="b"/>
              <a:pathLst>
                <a:path w="12192000" h="12700">
                  <a:moveTo>
                    <a:pt x="0" y="12191"/>
                  </a:moveTo>
                  <a:lnTo>
                    <a:pt x="12192000" y="12191"/>
                  </a:lnTo>
                  <a:lnTo>
                    <a:pt x="12192000" y="0"/>
                  </a:lnTo>
                  <a:lnTo>
                    <a:pt x="0" y="0"/>
                  </a:lnTo>
                  <a:lnTo>
                    <a:pt x="0" y="1219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p:cNvPicPr/>
            <p:nvPr/>
          </p:nvPicPr>
          <p:blipFill>
            <a:blip r:embed="rId5" cstate="print"/>
            <a:stretch>
              <a:fillRect/>
            </a:stretch>
          </p:blipFill>
          <p:spPr>
            <a:xfrm>
              <a:off x="1137818" y="643127"/>
              <a:ext cx="9597263" cy="155448"/>
            </a:xfrm>
            <a:prstGeom prst="rect">
              <a:avLst/>
            </a:prstGeom>
          </p:spPr>
        </p:pic>
      </p:grpSp>
      <p:sp>
        <p:nvSpPr>
          <p:cNvPr id="8" name="object 8"/>
          <p:cNvSpPr txBox="1">
            <a:spLocks noGrp="1"/>
          </p:cNvSpPr>
          <p:nvPr>
            <p:ph type="title"/>
          </p:nvPr>
        </p:nvSpPr>
        <p:spPr>
          <a:xfrm>
            <a:off x="4080128" y="927353"/>
            <a:ext cx="6404610" cy="1263650"/>
          </a:xfrm>
          <a:prstGeom prst="rect">
            <a:avLst/>
          </a:prstGeom>
        </p:spPr>
        <p:txBody>
          <a:bodyPr vert="horz" wrap="square" lIns="0" tIns="63500" rIns="0" bIns="0" rtlCol="0">
            <a:spAutoFit/>
          </a:bodyPr>
          <a:lstStyle/>
          <a:p>
            <a:pPr marL="12700" marR="5080" algn="ctr">
              <a:lnSpc>
                <a:spcPts val="3130"/>
              </a:lnSpc>
              <a:spcBef>
                <a:spcPts val="500"/>
              </a:spcBef>
            </a:pPr>
            <a:r>
              <a:rPr sz="2900" dirty="0">
                <a:solidFill>
                  <a:srgbClr val="000000"/>
                </a:solidFill>
                <a:latin typeface="Leelawadee UI"/>
                <a:cs typeface="Leelawadee UI"/>
              </a:rPr>
              <a:t>El</a:t>
            </a:r>
            <a:r>
              <a:rPr sz="2900" spc="-10" dirty="0">
                <a:solidFill>
                  <a:srgbClr val="000000"/>
                </a:solidFill>
                <a:latin typeface="Leelawadee UI"/>
                <a:cs typeface="Leelawadee UI"/>
              </a:rPr>
              <a:t> </a:t>
            </a:r>
            <a:r>
              <a:rPr sz="2900" dirty="0">
                <a:solidFill>
                  <a:srgbClr val="000000"/>
                </a:solidFill>
                <a:latin typeface="Leelawadee UI"/>
                <a:cs typeface="Leelawadee UI"/>
              </a:rPr>
              <a:t>deber</a:t>
            </a:r>
            <a:r>
              <a:rPr sz="2900" spc="-35" dirty="0">
                <a:solidFill>
                  <a:srgbClr val="000000"/>
                </a:solidFill>
                <a:latin typeface="Leelawadee UI"/>
                <a:cs typeface="Leelawadee UI"/>
              </a:rPr>
              <a:t> </a:t>
            </a:r>
            <a:r>
              <a:rPr sz="2900" dirty="0">
                <a:solidFill>
                  <a:srgbClr val="000000"/>
                </a:solidFill>
                <a:latin typeface="Leelawadee UI"/>
                <a:cs typeface="Leelawadee UI"/>
              </a:rPr>
              <a:t>prestacional</a:t>
            </a:r>
            <a:r>
              <a:rPr sz="2900" spc="-35" dirty="0">
                <a:solidFill>
                  <a:srgbClr val="000000"/>
                </a:solidFill>
                <a:latin typeface="Leelawadee UI"/>
                <a:cs typeface="Leelawadee UI"/>
              </a:rPr>
              <a:t> </a:t>
            </a:r>
            <a:r>
              <a:rPr sz="2900" dirty="0">
                <a:solidFill>
                  <a:srgbClr val="000000"/>
                </a:solidFill>
                <a:latin typeface="Leelawadee UI"/>
                <a:cs typeface="Leelawadee UI"/>
              </a:rPr>
              <a:t>de</a:t>
            </a:r>
            <a:r>
              <a:rPr sz="2900" spc="-10" dirty="0">
                <a:solidFill>
                  <a:srgbClr val="000000"/>
                </a:solidFill>
                <a:latin typeface="Leelawadee UI"/>
                <a:cs typeface="Leelawadee UI"/>
              </a:rPr>
              <a:t> </a:t>
            </a:r>
            <a:r>
              <a:rPr sz="2900" dirty="0">
                <a:solidFill>
                  <a:srgbClr val="000000"/>
                </a:solidFill>
                <a:latin typeface="Leelawadee UI"/>
                <a:cs typeface="Leelawadee UI"/>
              </a:rPr>
              <a:t>los</a:t>
            </a:r>
            <a:r>
              <a:rPr sz="2900" spc="-10" dirty="0">
                <a:solidFill>
                  <a:srgbClr val="000000"/>
                </a:solidFill>
                <a:latin typeface="Leelawadee UI"/>
                <a:cs typeface="Leelawadee UI"/>
              </a:rPr>
              <a:t> abuelos </a:t>
            </a:r>
            <a:r>
              <a:rPr sz="2900" dirty="0">
                <a:solidFill>
                  <a:srgbClr val="000000"/>
                </a:solidFill>
                <a:latin typeface="Leelawadee UI"/>
                <a:cs typeface="Leelawadee UI"/>
              </a:rPr>
              <a:t>puede</a:t>
            </a:r>
            <a:r>
              <a:rPr sz="2900" spc="-30" dirty="0">
                <a:solidFill>
                  <a:srgbClr val="000000"/>
                </a:solidFill>
                <a:latin typeface="Leelawadee UI"/>
                <a:cs typeface="Leelawadee UI"/>
              </a:rPr>
              <a:t> </a:t>
            </a:r>
            <a:r>
              <a:rPr sz="2900" dirty="0">
                <a:solidFill>
                  <a:srgbClr val="000000"/>
                </a:solidFill>
                <a:latin typeface="Leelawadee UI"/>
                <a:cs typeface="Leelawadee UI"/>
              </a:rPr>
              <a:t>ser</a:t>
            </a:r>
            <a:r>
              <a:rPr sz="2900" spc="-30" dirty="0">
                <a:solidFill>
                  <a:srgbClr val="000000"/>
                </a:solidFill>
                <a:latin typeface="Leelawadee UI"/>
                <a:cs typeface="Leelawadee UI"/>
              </a:rPr>
              <a:t> </a:t>
            </a:r>
            <a:r>
              <a:rPr sz="2900" dirty="0">
                <a:solidFill>
                  <a:srgbClr val="000000"/>
                </a:solidFill>
                <a:latin typeface="Leelawadee UI"/>
                <a:cs typeface="Leelawadee UI"/>
              </a:rPr>
              <a:t>demandado</a:t>
            </a:r>
            <a:r>
              <a:rPr sz="2900" spc="-35" dirty="0">
                <a:solidFill>
                  <a:srgbClr val="000000"/>
                </a:solidFill>
                <a:latin typeface="Leelawadee UI"/>
                <a:cs typeface="Leelawadee UI"/>
              </a:rPr>
              <a:t> </a:t>
            </a:r>
            <a:r>
              <a:rPr sz="2900" dirty="0">
                <a:solidFill>
                  <a:srgbClr val="000000"/>
                </a:solidFill>
                <a:latin typeface="Leelawadee UI"/>
                <a:cs typeface="Leelawadee UI"/>
              </a:rPr>
              <a:t>y</a:t>
            </a:r>
            <a:r>
              <a:rPr sz="2900" spc="-15" dirty="0">
                <a:solidFill>
                  <a:srgbClr val="000000"/>
                </a:solidFill>
                <a:latin typeface="Leelawadee UI"/>
                <a:cs typeface="Leelawadee UI"/>
              </a:rPr>
              <a:t> </a:t>
            </a:r>
            <a:r>
              <a:rPr sz="2900" dirty="0">
                <a:solidFill>
                  <a:srgbClr val="000000"/>
                </a:solidFill>
                <a:latin typeface="Leelawadee UI"/>
                <a:cs typeface="Leelawadee UI"/>
              </a:rPr>
              <a:t>reconocido</a:t>
            </a:r>
            <a:r>
              <a:rPr sz="2900" spc="-35" dirty="0">
                <a:solidFill>
                  <a:srgbClr val="000000"/>
                </a:solidFill>
                <a:latin typeface="Leelawadee UI"/>
                <a:cs typeface="Leelawadee UI"/>
              </a:rPr>
              <a:t> </a:t>
            </a:r>
            <a:r>
              <a:rPr sz="2900" spc="-25" dirty="0">
                <a:solidFill>
                  <a:srgbClr val="000000"/>
                </a:solidFill>
                <a:latin typeface="Leelawadee UI"/>
                <a:cs typeface="Leelawadee UI"/>
              </a:rPr>
              <a:t>de </a:t>
            </a:r>
            <a:r>
              <a:rPr sz="2900" spc="-10" dirty="0">
                <a:solidFill>
                  <a:srgbClr val="000000"/>
                </a:solidFill>
                <a:latin typeface="Leelawadee UI"/>
                <a:cs typeface="Leelawadee UI"/>
              </a:rPr>
              <a:t>manera:</a:t>
            </a:r>
            <a:endParaRPr sz="2900">
              <a:latin typeface="Leelawadee UI"/>
              <a:cs typeface="Leelawadee UI"/>
            </a:endParaRPr>
          </a:p>
        </p:txBody>
      </p:sp>
      <p:grpSp>
        <p:nvGrpSpPr>
          <p:cNvPr id="9" name="object 9"/>
          <p:cNvGrpSpPr/>
          <p:nvPr/>
        </p:nvGrpSpPr>
        <p:grpSpPr>
          <a:xfrm>
            <a:off x="1450847" y="2985516"/>
            <a:ext cx="10148570" cy="3007360"/>
            <a:chOff x="1450847" y="2985516"/>
            <a:chExt cx="10148570" cy="3007360"/>
          </a:xfrm>
        </p:grpSpPr>
        <p:sp>
          <p:nvSpPr>
            <p:cNvPr id="10" name="object 10"/>
            <p:cNvSpPr/>
            <p:nvPr/>
          </p:nvSpPr>
          <p:spPr>
            <a:xfrm>
              <a:off x="1458468" y="4447539"/>
              <a:ext cx="2557780" cy="1536700"/>
            </a:xfrm>
            <a:custGeom>
              <a:avLst/>
              <a:gdLst/>
              <a:ahLst/>
              <a:cxnLst/>
              <a:rect l="l" t="t" r="r" b="b"/>
              <a:pathLst>
                <a:path w="2557779" h="1536700">
                  <a:moveTo>
                    <a:pt x="2557272" y="0"/>
                  </a:moveTo>
                  <a:lnTo>
                    <a:pt x="0" y="0"/>
                  </a:lnTo>
                  <a:lnTo>
                    <a:pt x="0" y="247650"/>
                  </a:lnTo>
                  <a:lnTo>
                    <a:pt x="0" y="1536700"/>
                  </a:lnTo>
                  <a:lnTo>
                    <a:pt x="247904" y="1536700"/>
                  </a:lnTo>
                  <a:lnTo>
                    <a:pt x="247904" y="247650"/>
                  </a:lnTo>
                  <a:lnTo>
                    <a:pt x="2557272" y="247650"/>
                  </a:lnTo>
                  <a:lnTo>
                    <a:pt x="2557272" y="0"/>
                  </a:lnTo>
                  <a:close/>
                </a:path>
              </a:pathLst>
            </a:custGeom>
            <a:solidFill>
              <a:srgbClr val="4293B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1458467" y="4447032"/>
              <a:ext cx="2557780" cy="1537970"/>
            </a:xfrm>
            <a:custGeom>
              <a:avLst/>
              <a:gdLst/>
              <a:ahLst/>
              <a:cxnLst/>
              <a:rect l="l" t="t" r="r" b="b"/>
              <a:pathLst>
                <a:path w="2557779" h="1537970">
                  <a:moveTo>
                    <a:pt x="2557272" y="0"/>
                  </a:moveTo>
                  <a:lnTo>
                    <a:pt x="2557272" y="247777"/>
                  </a:lnTo>
                  <a:lnTo>
                    <a:pt x="247904" y="247777"/>
                  </a:lnTo>
                  <a:lnTo>
                    <a:pt x="247904" y="1537716"/>
                  </a:lnTo>
                  <a:lnTo>
                    <a:pt x="0" y="1537716"/>
                  </a:lnTo>
                  <a:lnTo>
                    <a:pt x="0" y="0"/>
                  </a:lnTo>
                  <a:lnTo>
                    <a:pt x="2557272" y="0"/>
                  </a:lnTo>
                  <a:close/>
                </a:path>
              </a:pathLst>
            </a:custGeom>
            <a:ln w="15240">
              <a:solidFill>
                <a:srgbClr val="4293B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3585971" y="3749040"/>
              <a:ext cx="434340" cy="436245"/>
            </a:xfrm>
            <a:custGeom>
              <a:avLst/>
              <a:gdLst/>
              <a:ahLst/>
              <a:cxnLst/>
              <a:rect l="l" t="t" r="r" b="b"/>
              <a:pathLst>
                <a:path w="434339" h="436245">
                  <a:moveTo>
                    <a:pt x="434339" y="0"/>
                  </a:moveTo>
                  <a:lnTo>
                    <a:pt x="0" y="435864"/>
                  </a:lnTo>
                  <a:lnTo>
                    <a:pt x="434339" y="435864"/>
                  </a:lnTo>
                  <a:lnTo>
                    <a:pt x="434339" y="0"/>
                  </a:lnTo>
                  <a:close/>
                </a:path>
              </a:pathLst>
            </a:custGeom>
            <a:solidFill>
              <a:srgbClr val="087C7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3585971" y="3749040"/>
              <a:ext cx="434340" cy="436245"/>
            </a:xfrm>
            <a:custGeom>
              <a:avLst/>
              <a:gdLst/>
              <a:ahLst/>
              <a:cxnLst/>
              <a:rect l="l" t="t" r="r" b="b"/>
              <a:pathLst>
                <a:path w="434339" h="436245">
                  <a:moveTo>
                    <a:pt x="0" y="435864"/>
                  </a:moveTo>
                  <a:lnTo>
                    <a:pt x="434339" y="0"/>
                  </a:lnTo>
                  <a:lnTo>
                    <a:pt x="434339" y="435864"/>
                  </a:lnTo>
                  <a:lnTo>
                    <a:pt x="0" y="435864"/>
                  </a:lnTo>
                  <a:close/>
                </a:path>
              </a:pathLst>
            </a:custGeom>
            <a:ln w="15240">
              <a:solidFill>
                <a:srgbClr val="087C7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5468112" y="3749039"/>
              <a:ext cx="2557780" cy="1536700"/>
            </a:xfrm>
            <a:custGeom>
              <a:avLst/>
              <a:gdLst/>
              <a:ahLst/>
              <a:cxnLst/>
              <a:rect l="l" t="t" r="r" b="b"/>
              <a:pathLst>
                <a:path w="2557779" h="1536700">
                  <a:moveTo>
                    <a:pt x="2557272" y="0"/>
                  </a:moveTo>
                  <a:lnTo>
                    <a:pt x="0" y="0"/>
                  </a:lnTo>
                  <a:lnTo>
                    <a:pt x="0" y="247650"/>
                  </a:lnTo>
                  <a:lnTo>
                    <a:pt x="0" y="1536700"/>
                  </a:lnTo>
                  <a:lnTo>
                    <a:pt x="247650" y="1536700"/>
                  </a:lnTo>
                  <a:lnTo>
                    <a:pt x="247650" y="247650"/>
                  </a:lnTo>
                  <a:lnTo>
                    <a:pt x="2557272" y="247650"/>
                  </a:lnTo>
                  <a:lnTo>
                    <a:pt x="2557272" y="0"/>
                  </a:lnTo>
                  <a:close/>
                </a:path>
              </a:pathLst>
            </a:custGeom>
            <a:solidFill>
              <a:srgbClr val="2CB66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5468112" y="3749040"/>
              <a:ext cx="2557780" cy="1536700"/>
            </a:xfrm>
            <a:custGeom>
              <a:avLst/>
              <a:gdLst/>
              <a:ahLst/>
              <a:cxnLst/>
              <a:rect l="l" t="t" r="r" b="b"/>
              <a:pathLst>
                <a:path w="2557779" h="1536700">
                  <a:moveTo>
                    <a:pt x="2557271" y="0"/>
                  </a:moveTo>
                  <a:lnTo>
                    <a:pt x="2557271" y="247523"/>
                  </a:lnTo>
                  <a:lnTo>
                    <a:pt x="247650" y="247523"/>
                  </a:lnTo>
                  <a:lnTo>
                    <a:pt x="247650" y="1536192"/>
                  </a:lnTo>
                  <a:lnTo>
                    <a:pt x="0" y="1536192"/>
                  </a:lnTo>
                  <a:lnTo>
                    <a:pt x="0" y="0"/>
                  </a:lnTo>
                  <a:lnTo>
                    <a:pt x="2557271" y="0"/>
                  </a:lnTo>
                  <a:close/>
                </a:path>
              </a:pathLst>
            </a:custGeom>
            <a:ln w="15240">
              <a:solidFill>
                <a:srgbClr val="2CB66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7594091" y="3049524"/>
              <a:ext cx="436245" cy="436245"/>
            </a:xfrm>
            <a:custGeom>
              <a:avLst/>
              <a:gdLst/>
              <a:ahLst/>
              <a:cxnLst/>
              <a:rect l="l" t="t" r="r" b="b"/>
              <a:pathLst>
                <a:path w="436245" h="436245">
                  <a:moveTo>
                    <a:pt x="435863" y="0"/>
                  </a:moveTo>
                  <a:lnTo>
                    <a:pt x="0" y="435863"/>
                  </a:lnTo>
                  <a:lnTo>
                    <a:pt x="435863" y="435863"/>
                  </a:lnTo>
                  <a:lnTo>
                    <a:pt x="435863" y="0"/>
                  </a:lnTo>
                  <a:close/>
                </a:path>
              </a:pathLst>
            </a:custGeom>
            <a:solidFill>
              <a:srgbClr val="DF872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7594091" y="3049524"/>
              <a:ext cx="436245" cy="436245"/>
            </a:xfrm>
            <a:custGeom>
              <a:avLst/>
              <a:gdLst/>
              <a:ahLst/>
              <a:cxnLst/>
              <a:rect l="l" t="t" r="r" b="b"/>
              <a:pathLst>
                <a:path w="436245" h="436245">
                  <a:moveTo>
                    <a:pt x="0" y="435863"/>
                  </a:moveTo>
                  <a:lnTo>
                    <a:pt x="435863" y="0"/>
                  </a:lnTo>
                  <a:lnTo>
                    <a:pt x="435863" y="435863"/>
                  </a:lnTo>
                  <a:lnTo>
                    <a:pt x="0" y="435863"/>
                  </a:lnTo>
                  <a:close/>
                </a:path>
              </a:pathLst>
            </a:custGeom>
            <a:ln w="15239">
              <a:solidFill>
                <a:srgbClr val="DF872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9035796" y="2993389"/>
              <a:ext cx="2555875" cy="1537970"/>
            </a:xfrm>
            <a:custGeom>
              <a:avLst/>
              <a:gdLst/>
              <a:ahLst/>
              <a:cxnLst/>
              <a:rect l="l" t="t" r="r" b="b"/>
              <a:pathLst>
                <a:path w="2555875" h="1537970">
                  <a:moveTo>
                    <a:pt x="2555748" y="0"/>
                  </a:moveTo>
                  <a:lnTo>
                    <a:pt x="0" y="0"/>
                  </a:lnTo>
                  <a:lnTo>
                    <a:pt x="0" y="247650"/>
                  </a:lnTo>
                  <a:lnTo>
                    <a:pt x="0" y="1537970"/>
                  </a:lnTo>
                  <a:lnTo>
                    <a:pt x="247904" y="1537970"/>
                  </a:lnTo>
                  <a:lnTo>
                    <a:pt x="247904" y="247650"/>
                  </a:lnTo>
                  <a:lnTo>
                    <a:pt x="2555748" y="247650"/>
                  </a:lnTo>
                  <a:lnTo>
                    <a:pt x="2555748" y="0"/>
                  </a:lnTo>
                  <a:close/>
                </a:path>
              </a:pathLst>
            </a:custGeom>
            <a:solidFill>
              <a:srgbClr val="BB410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9035795" y="2993136"/>
              <a:ext cx="2555875" cy="1537970"/>
            </a:xfrm>
            <a:custGeom>
              <a:avLst/>
              <a:gdLst/>
              <a:ahLst/>
              <a:cxnLst/>
              <a:rect l="l" t="t" r="r" b="b"/>
              <a:pathLst>
                <a:path w="2555875" h="1537970">
                  <a:moveTo>
                    <a:pt x="2555748" y="0"/>
                  </a:moveTo>
                  <a:lnTo>
                    <a:pt x="2555748" y="247776"/>
                  </a:lnTo>
                  <a:lnTo>
                    <a:pt x="247903" y="247776"/>
                  </a:lnTo>
                  <a:lnTo>
                    <a:pt x="247903" y="1537715"/>
                  </a:lnTo>
                  <a:lnTo>
                    <a:pt x="0" y="1537715"/>
                  </a:lnTo>
                  <a:lnTo>
                    <a:pt x="0" y="0"/>
                  </a:lnTo>
                  <a:lnTo>
                    <a:pt x="2555748" y="0"/>
                  </a:lnTo>
                  <a:close/>
                </a:path>
              </a:pathLst>
            </a:custGeom>
            <a:ln w="15240">
              <a:solidFill>
                <a:srgbClr val="BB410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0" name="object 20"/>
          <p:cNvSpPr txBox="1"/>
          <p:nvPr/>
        </p:nvSpPr>
        <p:spPr>
          <a:xfrm>
            <a:off x="1789938" y="3131721"/>
            <a:ext cx="9531350" cy="2259965"/>
          </a:xfrm>
          <a:prstGeom prst="rect">
            <a:avLst/>
          </a:prstGeom>
        </p:spPr>
        <p:txBody>
          <a:bodyPr vert="horz" wrap="square" lIns="0" tIns="294640" rIns="0" bIns="0" rtlCol="0">
            <a:spAutoFit/>
          </a:bodyPr>
          <a:lstStyle/>
          <a:p>
            <a:pPr marL="0" marR="5080" lvl="0" indent="0" algn="r" defTabSz="914400" eaLnBrk="1" fontAlgn="auto" latinLnBrk="0" hangingPunct="1">
              <a:lnSpc>
                <a:spcPct val="100000"/>
              </a:lnSpc>
              <a:spcBef>
                <a:spcPts val="2320"/>
              </a:spcBef>
              <a:spcAft>
                <a:spcPts val="0"/>
              </a:spcAft>
              <a:buClrTx/>
              <a:buSzTx/>
              <a:buFontTx/>
              <a:buNone/>
              <a:tabLst/>
              <a:defRPr/>
            </a:pPr>
            <a:r>
              <a:rPr kumimoji="0" sz="3200" b="1" i="0" u="none" strike="noStrike" kern="0" cap="none" spc="-10" normalizeH="0" baseline="0" noProof="0" dirty="0">
                <a:ln>
                  <a:noFill/>
                </a:ln>
                <a:solidFill>
                  <a:sysClr val="windowText" lastClr="000000"/>
                </a:solidFill>
                <a:effectLst/>
                <a:uLnTx/>
                <a:uFillTx/>
                <a:latin typeface="Trebuchet MS"/>
                <a:cs typeface="Trebuchet MS"/>
              </a:rPr>
              <a:t>principal</a:t>
            </a:r>
            <a:endParaRPr kumimoji="0" sz="3200" b="0" i="0" u="none" strike="noStrike" kern="0" cap="none" spc="0" normalizeH="0" baseline="0" noProof="0">
              <a:ln>
                <a:noFill/>
              </a:ln>
              <a:solidFill>
                <a:sysClr val="windowText" lastClr="000000"/>
              </a:solidFill>
              <a:effectLst/>
              <a:uLnTx/>
              <a:uFillTx/>
              <a:latin typeface="Trebuchet MS"/>
              <a:cs typeface="Trebuchet MS"/>
            </a:endParaRPr>
          </a:p>
          <a:p>
            <a:pPr marL="986790" marR="0" lvl="0" indent="0" algn="ctr" defTabSz="914400" eaLnBrk="1" fontAlgn="auto" latinLnBrk="0" hangingPunct="1">
              <a:lnSpc>
                <a:spcPct val="100000"/>
              </a:lnSpc>
              <a:spcBef>
                <a:spcPts val="2220"/>
              </a:spcBef>
              <a:spcAft>
                <a:spcPts val="0"/>
              </a:spcAft>
              <a:buClrTx/>
              <a:buSzTx/>
              <a:buFontTx/>
              <a:buNone/>
              <a:tabLst/>
              <a:defRPr/>
            </a:pPr>
            <a:r>
              <a:rPr kumimoji="0" sz="3200" b="1" i="0" u="none" strike="noStrike" kern="0" cap="none" spc="-10" normalizeH="0" baseline="0" noProof="0" dirty="0">
                <a:ln>
                  <a:noFill/>
                </a:ln>
                <a:solidFill>
                  <a:sysClr val="windowText" lastClr="000000"/>
                </a:solidFill>
                <a:effectLst/>
                <a:uLnTx/>
                <a:uFillTx/>
                <a:latin typeface="Trebuchet MS"/>
                <a:cs typeface="Trebuchet MS"/>
              </a:rPr>
              <a:t>subsidiaria</a:t>
            </a:r>
            <a:endParaRPr kumimoji="0" sz="3200" b="0" i="0" u="none" strike="noStrike" kern="0" cap="none" spc="0" normalizeH="0" baseline="0" noProof="0">
              <a:ln>
                <a:noFill/>
              </a:ln>
              <a:solidFill>
                <a:sysClr val="windowText" lastClr="000000"/>
              </a:solidFill>
              <a:effectLst/>
              <a:uLnTx/>
              <a:uFillTx/>
              <a:latin typeface="Trebuchet MS"/>
              <a:cs typeface="Trebuchet MS"/>
            </a:endParaRPr>
          </a:p>
          <a:p>
            <a:pPr marL="0" marR="6348095" lvl="0" indent="0" algn="ctr" defTabSz="914400" eaLnBrk="1" fontAlgn="auto" latinLnBrk="0" hangingPunct="1">
              <a:lnSpc>
                <a:spcPct val="100000"/>
              </a:lnSpc>
              <a:spcBef>
                <a:spcPts val="1630"/>
              </a:spcBef>
              <a:spcAft>
                <a:spcPts val="0"/>
              </a:spcAft>
              <a:buClrTx/>
              <a:buSzTx/>
              <a:buFontTx/>
              <a:buNone/>
              <a:tabLst/>
              <a:defRPr/>
            </a:pPr>
            <a:r>
              <a:rPr kumimoji="0" sz="3200" b="1" i="0" u="none" strike="noStrike" kern="0" cap="none" spc="-10" normalizeH="0" baseline="0" noProof="0" dirty="0">
                <a:ln>
                  <a:noFill/>
                </a:ln>
                <a:solidFill>
                  <a:sysClr val="windowText" lastClr="000000"/>
                </a:solidFill>
                <a:effectLst/>
                <a:uLnTx/>
                <a:uFillTx/>
                <a:latin typeface="Trebuchet MS"/>
                <a:cs typeface="Trebuchet MS"/>
              </a:rPr>
              <a:t>complementaria</a:t>
            </a:r>
            <a:endParaRPr kumimoji="0" sz="3200" b="0" i="0" u="none" strike="noStrike" kern="0" cap="none" spc="0" normalizeH="0" baseline="0" noProof="0">
              <a:ln>
                <a:noFill/>
              </a:ln>
              <a:solidFill>
                <a:sysClr val="windowText" lastClr="000000"/>
              </a:solidFill>
              <a:effectLst/>
              <a:uLnTx/>
              <a:uFillTx/>
              <a:latin typeface="Trebuchet MS"/>
              <a:cs typeface="Trebuchet MS"/>
            </a:endParaRPr>
          </a:p>
        </p:txBody>
      </p:sp>
      <p:grpSp>
        <p:nvGrpSpPr>
          <p:cNvPr id="21" name="object 21"/>
          <p:cNvGrpSpPr/>
          <p:nvPr/>
        </p:nvGrpSpPr>
        <p:grpSpPr>
          <a:xfrm>
            <a:off x="202692" y="214884"/>
            <a:ext cx="10396220" cy="6377305"/>
            <a:chOff x="202692" y="214884"/>
            <a:chExt cx="10396220" cy="6377305"/>
          </a:xfrm>
        </p:grpSpPr>
        <p:pic>
          <p:nvPicPr>
            <p:cNvPr id="22" name="object 22"/>
            <p:cNvPicPr/>
            <p:nvPr/>
          </p:nvPicPr>
          <p:blipFill>
            <a:blip r:embed="rId6" cstate="print"/>
            <a:stretch>
              <a:fillRect/>
            </a:stretch>
          </p:blipFill>
          <p:spPr>
            <a:xfrm>
              <a:off x="202692" y="214884"/>
              <a:ext cx="3288791" cy="3924300"/>
            </a:xfrm>
            <a:prstGeom prst="rect">
              <a:avLst/>
            </a:prstGeom>
          </p:spPr>
        </p:pic>
        <p:pic>
          <p:nvPicPr>
            <p:cNvPr id="23" name="object 23"/>
            <p:cNvPicPr/>
            <p:nvPr/>
          </p:nvPicPr>
          <p:blipFill>
            <a:blip r:embed="rId7" cstate="print"/>
            <a:stretch>
              <a:fillRect/>
            </a:stretch>
          </p:blipFill>
          <p:spPr>
            <a:xfrm>
              <a:off x="1589531" y="5804916"/>
              <a:ext cx="9009126" cy="787158"/>
            </a:xfrm>
            <a:prstGeom prst="rect">
              <a:avLst/>
            </a:prstGeom>
          </p:spPr>
        </p:pic>
      </p:grpSp>
      <p:sp>
        <p:nvSpPr>
          <p:cNvPr id="25" name="CuadroTexto 24">
            <a:extLst>
              <a:ext uri="{FF2B5EF4-FFF2-40B4-BE49-F238E27FC236}">
                <a16:creationId xmlns:a16="http://schemas.microsoft.com/office/drawing/2014/main" id="{7B5E33D9-16C9-9BE0-1C4E-195F346E6548}"/>
              </a:ext>
            </a:extLst>
          </p:cNvPr>
          <p:cNvSpPr txBox="1"/>
          <p:nvPr/>
        </p:nvSpPr>
        <p:spPr>
          <a:xfrm>
            <a:off x="3048755" y="2461767"/>
            <a:ext cx="6097508" cy="193899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400" b="0" i="0" u="none" strike="noStrike" kern="0" cap="none" spc="0" normalizeH="0" baseline="0" noProof="0" dirty="0">
                <a:ln>
                  <a:noFill/>
                </a:ln>
                <a:solidFill>
                  <a:sysClr val="windowText" lastClr="000000"/>
                </a:solidFill>
                <a:effectLst/>
                <a:uLnTx/>
                <a:uFillTx/>
                <a:latin typeface="Trebuchet MS"/>
                <a:cs typeface="Trebuchet MS"/>
              </a:rPr>
              <a:t>además</a:t>
            </a:r>
            <a:r>
              <a:rPr kumimoji="0" lang="es-MX" sz="2400" b="0" i="0" u="none" strike="noStrike" kern="0" cap="none" spc="509" normalizeH="0" baseline="0" noProof="0" dirty="0">
                <a:ln>
                  <a:noFill/>
                </a:ln>
                <a:solidFill>
                  <a:sysClr val="windowText" lastClr="000000"/>
                </a:solidFill>
                <a:effectLst/>
                <a:uLnTx/>
                <a:uFillTx/>
                <a:latin typeface="Trebuchet MS"/>
                <a:cs typeface="Trebuchet MS"/>
              </a:rPr>
              <a:t> </a:t>
            </a:r>
            <a:r>
              <a:rPr kumimoji="0" lang="es-MX" sz="2400" b="0" i="0" u="none" strike="noStrike" kern="0" cap="none" spc="0" normalizeH="0" baseline="0" noProof="0" dirty="0">
                <a:ln>
                  <a:noFill/>
                </a:ln>
                <a:solidFill>
                  <a:sysClr val="windowText" lastClr="000000"/>
                </a:solidFill>
                <a:effectLst/>
                <a:uLnTx/>
                <a:uFillTx/>
                <a:latin typeface="Trebuchet MS"/>
                <a:cs typeface="Trebuchet MS"/>
              </a:rPr>
              <a:t>de</a:t>
            </a:r>
            <a:r>
              <a:rPr kumimoji="0" lang="es-MX" sz="2400" b="0" i="0" u="none" strike="noStrike" kern="0" cap="none" spc="520" normalizeH="0" baseline="0" noProof="0" dirty="0">
                <a:ln>
                  <a:noFill/>
                </a:ln>
                <a:solidFill>
                  <a:sysClr val="windowText" lastClr="000000"/>
                </a:solidFill>
                <a:effectLst/>
                <a:uLnTx/>
                <a:uFillTx/>
                <a:latin typeface="Trebuchet MS"/>
                <a:cs typeface="Trebuchet MS"/>
              </a:rPr>
              <a:t> </a:t>
            </a:r>
            <a:r>
              <a:rPr kumimoji="0" lang="es-MX" sz="2400" b="0" i="0" u="none" strike="noStrike" kern="0" cap="none" spc="0" normalizeH="0" baseline="0" noProof="0" dirty="0">
                <a:ln>
                  <a:noFill/>
                </a:ln>
                <a:solidFill>
                  <a:sysClr val="windowText" lastClr="000000"/>
                </a:solidFill>
                <a:effectLst/>
                <a:uLnTx/>
                <a:uFillTx/>
                <a:latin typeface="Trebuchet MS"/>
                <a:cs typeface="Trebuchet MS"/>
              </a:rPr>
              <a:t>lo</a:t>
            </a:r>
            <a:r>
              <a:rPr kumimoji="0" lang="es-MX" sz="2400" b="0" i="0" u="none" strike="noStrike" kern="0" cap="none" spc="520" normalizeH="0" baseline="0" noProof="0" dirty="0">
                <a:ln>
                  <a:noFill/>
                </a:ln>
                <a:solidFill>
                  <a:sysClr val="windowText" lastClr="000000"/>
                </a:solidFill>
                <a:effectLst/>
                <a:uLnTx/>
                <a:uFillTx/>
                <a:latin typeface="Trebuchet MS"/>
                <a:cs typeface="Trebuchet MS"/>
              </a:rPr>
              <a:t> </a:t>
            </a:r>
            <a:r>
              <a:rPr kumimoji="0" lang="es-MX" sz="2400" b="0" i="0" u="none" strike="noStrike" kern="0" cap="none" spc="0" normalizeH="0" baseline="0" noProof="0" dirty="0">
                <a:ln>
                  <a:noFill/>
                </a:ln>
                <a:solidFill>
                  <a:sysClr val="windowText" lastClr="000000"/>
                </a:solidFill>
                <a:effectLst/>
                <a:uLnTx/>
                <a:uFillTx/>
                <a:latin typeface="Trebuchet MS"/>
                <a:cs typeface="Trebuchet MS"/>
              </a:rPr>
              <a:t>previsto</a:t>
            </a:r>
            <a:r>
              <a:rPr kumimoji="0" lang="es-MX" sz="2400" b="0" i="0" u="none" strike="noStrike" kern="0" cap="none" spc="525" normalizeH="0" baseline="0" noProof="0" dirty="0">
                <a:ln>
                  <a:noFill/>
                </a:ln>
                <a:solidFill>
                  <a:sysClr val="windowText" lastClr="000000"/>
                </a:solidFill>
                <a:effectLst/>
                <a:uLnTx/>
                <a:uFillTx/>
                <a:latin typeface="Trebuchet MS"/>
                <a:cs typeface="Trebuchet MS"/>
              </a:rPr>
              <a:t> </a:t>
            </a:r>
            <a:r>
              <a:rPr kumimoji="0" lang="es-MX" sz="2400" b="0" i="0" u="none" strike="noStrike" kern="0" cap="none" spc="0" normalizeH="0" baseline="0" noProof="0" dirty="0">
                <a:ln>
                  <a:noFill/>
                </a:ln>
                <a:solidFill>
                  <a:sysClr val="windowText" lastClr="000000"/>
                </a:solidFill>
                <a:effectLst/>
                <a:uLnTx/>
                <a:uFillTx/>
                <a:latin typeface="Trebuchet MS"/>
                <a:cs typeface="Trebuchet MS"/>
              </a:rPr>
              <a:t>en</a:t>
            </a:r>
            <a:r>
              <a:rPr kumimoji="0" lang="es-MX" sz="2400" b="0" i="0" u="none" strike="noStrike" kern="0" cap="none" spc="520" normalizeH="0" baseline="0" noProof="0" dirty="0">
                <a:ln>
                  <a:noFill/>
                </a:ln>
                <a:solidFill>
                  <a:sysClr val="windowText" lastClr="000000"/>
                </a:solidFill>
                <a:effectLst/>
                <a:uLnTx/>
                <a:uFillTx/>
                <a:latin typeface="Trebuchet MS"/>
                <a:cs typeface="Trebuchet MS"/>
              </a:rPr>
              <a:t> </a:t>
            </a:r>
            <a:r>
              <a:rPr kumimoji="0" lang="es-MX" sz="2400" b="0" i="0" u="none" strike="noStrike" kern="0" cap="none" spc="0" normalizeH="0" baseline="0" noProof="0" dirty="0">
                <a:ln>
                  <a:noFill/>
                </a:ln>
                <a:solidFill>
                  <a:sysClr val="windowText" lastClr="000000"/>
                </a:solidFill>
                <a:effectLst/>
                <a:uLnTx/>
                <a:uFillTx/>
                <a:latin typeface="Trebuchet MS"/>
                <a:cs typeface="Trebuchet MS"/>
              </a:rPr>
              <a:t>el</a:t>
            </a:r>
            <a:r>
              <a:rPr kumimoji="0" lang="es-MX" sz="2400" b="0" i="0" u="none" strike="noStrike" kern="0" cap="none" spc="515" normalizeH="0" baseline="0" noProof="0" dirty="0">
                <a:ln>
                  <a:noFill/>
                </a:ln>
                <a:solidFill>
                  <a:sysClr val="windowText" lastClr="000000"/>
                </a:solidFill>
                <a:effectLst/>
                <a:uLnTx/>
                <a:uFillTx/>
                <a:latin typeface="Trebuchet MS"/>
                <a:cs typeface="Trebuchet MS"/>
              </a:rPr>
              <a:t> </a:t>
            </a:r>
            <a:r>
              <a:rPr kumimoji="0" lang="es-MX" sz="2400" b="0" i="0" u="none" strike="noStrike" kern="0" cap="none" spc="0" normalizeH="0" baseline="0" noProof="0" dirty="0">
                <a:ln>
                  <a:noFill/>
                </a:ln>
                <a:solidFill>
                  <a:sysClr val="windowText" lastClr="000000"/>
                </a:solidFill>
                <a:effectLst/>
                <a:uLnTx/>
                <a:uFillTx/>
                <a:latin typeface="Trebuchet MS"/>
                <a:cs typeface="Trebuchet MS"/>
              </a:rPr>
              <a:t>título</a:t>
            </a:r>
            <a:r>
              <a:rPr kumimoji="0" lang="es-MX" sz="2400" b="0" i="0" u="none" strike="noStrike" kern="0" cap="none" spc="525" normalizeH="0" baseline="0" noProof="0" dirty="0">
                <a:ln>
                  <a:noFill/>
                </a:ln>
                <a:solidFill>
                  <a:sysClr val="windowText" lastClr="000000"/>
                </a:solidFill>
                <a:effectLst/>
                <a:uLnTx/>
                <a:uFillTx/>
                <a:latin typeface="Trebuchet MS"/>
                <a:cs typeface="Trebuchet MS"/>
              </a:rPr>
              <a:t> </a:t>
            </a:r>
            <a:r>
              <a:rPr kumimoji="0" lang="es-MX" sz="2400" b="0" i="0" u="none" strike="noStrike" kern="0" cap="none" spc="0" normalizeH="0" baseline="0" noProof="0" dirty="0">
                <a:ln>
                  <a:noFill/>
                </a:ln>
                <a:solidFill>
                  <a:sysClr val="windowText" lastClr="000000"/>
                </a:solidFill>
                <a:effectLst/>
                <a:uLnTx/>
                <a:uFillTx/>
                <a:latin typeface="Trebuchet MS"/>
                <a:cs typeface="Trebuchet MS"/>
              </a:rPr>
              <a:t>del</a:t>
            </a:r>
            <a:r>
              <a:rPr kumimoji="0" lang="es-MX" sz="2400" b="0" i="0" u="none" strike="noStrike" kern="0" cap="none" spc="530" normalizeH="0" baseline="0" noProof="0" dirty="0">
                <a:ln>
                  <a:noFill/>
                </a:ln>
                <a:solidFill>
                  <a:sysClr val="windowText" lastClr="000000"/>
                </a:solidFill>
                <a:effectLst/>
                <a:uLnTx/>
                <a:uFillTx/>
                <a:latin typeface="Trebuchet MS"/>
                <a:cs typeface="Trebuchet MS"/>
              </a:rPr>
              <a:t> </a:t>
            </a:r>
            <a:r>
              <a:rPr kumimoji="0" lang="es-MX" sz="2400" b="0" i="0" u="none" strike="noStrike" kern="0" cap="none" spc="0" normalizeH="0" baseline="0" noProof="0" dirty="0">
                <a:ln>
                  <a:noFill/>
                </a:ln>
                <a:solidFill>
                  <a:sysClr val="windowText" lastClr="000000"/>
                </a:solidFill>
                <a:effectLst/>
                <a:uLnTx/>
                <a:uFillTx/>
                <a:latin typeface="Trebuchet MS"/>
                <a:cs typeface="Trebuchet MS"/>
              </a:rPr>
              <a:t>parentesco,</a:t>
            </a:r>
            <a:r>
              <a:rPr kumimoji="0" lang="es-MX" sz="2400" b="0" i="0" u="none" strike="noStrike" kern="0" cap="none" spc="525" normalizeH="0" baseline="0" noProof="0" dirty="0">
                <a:ln>
                  <a:noFill/>
                </a:ln>
                <a:solidFill>
                  <a:sysClr val="windowText" lastClr="000000"/>
                </a:solidFill>
                <a:effectLst/>
                <a:uLnTx/>
                <a:uFillTx/>
                <a:latin typeface="Trebuchet MS"/>
                <a:cs typeface="Trebuchet MS"/>
              </a:rPr>
              <a:t> </a:t>
            </a:r>
            <a:r>
              <a:rPr kumimoji="0" lang="es-MX" sz="2400" b="0" i="0" u="none" strike="noStrike" kern="0" cap="none" spc="-20" normalizeH="0" baseline="0" noProof="0" dirty="0">
                <a:ln>
                  <a:noFill/>
                </a:ln>
                <a:solidFill>
                  <a:sysClr val="windowText" lastClr="000000"/>
                </a:solidFill>
                <a:effectLst/>
                <a:uLnTx/>
                <a:uFillTx/>
                <a:latin typeface="Trebuchet MS"/>
                <a:cs typeface="Trebuchet MS"/>
              </a:rPr>
              <a:t>debe </a:t>
            </a:r>
            <a:r>
              <a:rPr kumimoji="0" lang="es-MX" sz="2400" b="1" i="0" u="none" strike="noStrike" kern="0" cap="none" spc="0" normalizeH="0" baseline="0" noProof="0" dirty="0">
                <a:ln>
                  <a:noFill/>
                </a:ln>
                <a:solidFill>
                  <a:srgbClr val="6F2F9F"/>
                </a:solidFill>
                <a:effectLst/>
                <a:uLnTx/>
                <a:uFillTx/>
                <a:latin typeface="Trebuchet MS"/>
                <a:cs typeface="Trebuchet MS"/>
              </a:rPr>
              <a:t>acreditarse</a:t>
            </a:r>
            <a:r>
              <a:rPr kumimoji="0" lang="es-MX" sz="2400" b="1" i="0" u="none" strike="noStrike" kern="0" cap="none" spc="10" normalizeH="0" baseline="0" noProof="0" dirty="0">
                <a:ln>
                  <a:noFill/>
                </a:ln>
                <a:solidFill>
                  <a:srgbClr val="6F2F9F"/>
                </a:solidFill>
                <a:effectLst/>
                <a:uLnTx/>
                <a:uFillTx/>
                <a:latin typeface="Trebuchet MS"/>
                <a:cs typeface="Trebuchet MS"/>
              </a:rPr>
              <a:t> </a:t>
            </a:r>
            <a:r>
              <a:rPr kumimoji="0" lang="es-MX" sz="2400" b="1" i="0" u="none" strike="noStrike" kern="0" cap="none" spc="0" normalizeH="0" baseline="0" noProof="0" dirty="0">
                <a:ln>
                  <a:noFill/>
                </a:ln>
                <a:solidFill>
                  <a:srgbClr val="6F2F9F"/>
                </a:solidFill>
                <a:effectLst/>
                <a:uLnTx/>
                <a:uFillTx/>
                <a:latin typeface="Trebuchet MS"/>
                <a:cs typeface="Trebuchet MS"/>
              </a:rPr>
              <a:t>verosímilmente</a:t>
            </a:r>
            <a:r>
              <a:rPr kumimoji="0" lang="es-MX" sz="2400" b="1" i="0" u="none" strike="noStrike" kern="0" cap="none" spc="10" normalizeH="0" baseline="0" noProof="0" dirty="0">
                <a:ln>
                  <a:noFill/>
                </a:ln>
                <a:solidFill>
                  <a:srgbClr val="6F2F9F"/>
                </a:solidFill>
                <a:effectLst/>
                <a:uLnTx/>
                <a:uFillTx/>
                <a:latin typeface="Trebuchet MS"/>
                <a:cs typeface="Trebuchet MS"/>
              </a:rPr>
              <a:t> </a:t>
            </a:r>
            <a:r>
              <a:rPr kumimoji="0" lang="es-MX" sz="2400" b="1" i="0" u="none" strike="noStrike" kern="0" cap="none" spc="0" normalizeH="0" baseline="0" noProof="0" dirty="0">
                <a:ln>
                  <a:noFill/>
                </a:ln>
                <a:solidFill>
                  <a:srgbClr val="6F2F9F"/>
                </a:solidFill>
                <a:effectLst/>
                <a:uLnTx/>
                <a:uFillTx/>
                <a:latin typeface="Trebuchet MS"/>
                <a:cs typeface="Trebuchet MS"/>
              </a:rPr>
              <a:t>las</a:t>
            </a:r>
            <a:r>
              <a:rPr kumimoji="0" lang="es-MX" sz="2400" b="1" i="0" u="none" strike="noStrike" kern="0" cap="none" spc="20" normalizeH="0" baseline="0" noProof="0" dirty="0">
                <a:ln>
                  <a:noFill/>
                </a:ln>
                <a:solidFill>
                  <a:srgbClr val="6F2F9F"/>
                </a:solidFill>
                <a:effectLst/>
                <a:uLnTx/>
                <a:uFillTx/>
                <a:latin typeface="Trebuchet MS"/>
                <a:cs typeface="Trebuchet MS"/>
              </a:rPr>
              <a:t> </a:t>
            </a:r>
            <a:r>
              <a:rPr kumimoji="0" lang="es-MX" sz="2400" b="1" i="0" u="none" strike="noStrike" kern="0" cap="none" spc="0" normalizeH="0" baseline="0" noProof="0" dirty="0">
                <a:ln>
                  <a:noFill/>
                </a:ln>
                <a:solidFill>
                  <a:srgbClr val="6F2F9F"/>
                </a:solidFill>
                <a:effectLst/>
                <a:uLnTx/>
                <a:uFillTx/>
                <a:latin typeface="Trebuchet MS"/>
                <a:cs typeface="Trebuchet MS"/>
              </a:rPr>
              <a:t>dificultades</a:t>
            </a:r>
            <a:r>
              <a:rPr kumimoji="0" lang="es-MX" sz="2400" b="1" i="0" u="none" strike="noStrike" kern="0" cap="none" spc="20" normalizeH="0" baseline="0" noProof="0" dirty="0">
                <a:ln>
                  <a:noFill/>
                </a:ln>
                <a:solidFill>
                  <a:srgbClr val="6F2F9F"/>
                </a:solidFill>
                <a:effectLst/>
                <a:uLnTx/>
                <a:uFillTx/>
                <a:latin typeface="Trebuchet MS"/>
                <a:cs typeface="Trebuchet MS"/>
              </a:rPr>
              <a:t> </a:t>
            </a:r>
            <a:r>
              <a:rPr kumimoji="0" lang="es-MX" sz="2400" b="1" i="0" u="none" strike="noStrike" kern="0" cap="none" spc="0" normalizeH="0" baseline="0" noProof="0" dirty="0">
                <a:ln>
                  <a:noFill/>
                </a:ln>
                <a:solidFill>
                  <a:srgbClr val="6F2F9F"/>
                </a:solidFill>
                <a:effectLst/>
                <a:uLnTx/>
                <a:uFillTx/>
                <a:latin typeface="Trebuchet MS"/>
                <a:cs typeface="Trebuchet MS"/>
              </a:rPr>
              <a:t>del</a:t>
            </a:r>
            <a:r>
              <a:rPr kumimoji="0" lang="es-MX" sz="2400" b="1" i="0" u="none" strike="noStrike" kern="0" cap="none" spc="15" normalizeH="0" baseline="0" noProof="0" dirty="0">
                <a:ln>
                  <a:noFill/>
                </a:ln>
                <a:solidFill>
                  <a:srgbClr val="6F2F9F"/>
                </a:solidFill>
                <a:effectLst/>
                <a:uLnTx/>
                <a:uFillTx/>
                <a:latin typeface="Trebuchet MS"/>
                <a:cs typeface="Trebuchet MS"/>
              </a:rPr>
              <a:t> </a:t>
            </a:r>
            <a:r>
              <a:rPr kumimoji="0" lang="es-MX" sz="2400" b="1" i="0" u="none" strike="noStrike" kern="0" cap="none" spc="0" normalizeH="0" baseline="0" noProof="0" dirty="0">
                <a:ln>
                  <a:noFill/>
                </a:ln>
                <a:solidFill>
                  <a:srgbClr val="6F2F9F"/>
                </a:solidFill>
                <a:effectLst/>
                <a:uLnTx/>
                <a:uFillTx/>
                <a:latin typeface="Trebuchet MS"/>
                <a:cs typeface="Trebuchet MS"/>
              </a:rPr>
              <a:t>actor</a:t>
            </a:r>
            <a:r>
              <a:rPr kumimoji="0" lang="es-MX" sz="2400" b="1" i="0" u="none" strike="noStrike" kern="0" cap="none" spc="15" normalizeH="0" baseline="0" noProof="0" dirty="0">
                <a:ln>
                  <a:noFill/>
                </a:ln>
                <a:solidFill>
                  <a:srgbClr val="6F2F9F"/>
                </a:solidFill>
                <a:effectLst/>
                <a:uLnTx/>
                <a:uFillTx/>
                <a:latin typeface="Trebuchet MS"/>
                <a:cs typeface="Trebuchet MS"/>
              </a:rPr>
              <a:t> </a:t>
            </a:r>
            <a:r>
              <a:rPr kumimoji="0" lang="es-MX" sz="2400" b="1" i="0" u="none" strike="noStrike" kern="0" cap="none" spc="-20" normalizeH="0" baseline="0" noProof="0" dirty="0">
                <a:ln>
                  <a:noFill/>
                </a:ln>
                <a:solidFill>
                  <a:srgbClr val="6F2F9F"/>
                </a:solidFill>
                <a:effectLst/>
                <a:uLnTx/>
                <a:uFillTx/>
                <a:latin typeface="Trebuchet MS"/>
                <a:cs typeface="Trebuchet MS"/>
              </a:rPr>
              <a:t>para </a:t>
            </a:r>
            <a:r>
              <a:rPr kumimoji="0" lang="es-MX" sz="2400" b="1" i="0" u="none" strike="noStrike" kern="0" cap="none" spc="0" normalizeH="0" baseline="0" noProof="0" dirty="0">
                <a:ln>
                  <a:noFill/>
                </a:ln>
                <a:solidFill>
                  <a:srgbClr val="6F2F9F"/>
                </a:solidFill>
                <a:effectLst/>
                <a:uLnTx/>
                <a:uFillTx/>
                <a:latin typeface="Trebuchet MS"/>
                <a:cs typeface="Trebuchet MS"/>
              </a:rPr>
              <a:t>percibir</a:t>
            </a:r>
            <a:r>
              <a:rPr kumimoji="0" lang="es-MX" sz="2400" b="1" i="0" u="none" strike="noStrike" kern="0" cap="none" spc="-40" normalizeH="0" baseline="0" noProof="0" dirty="0">
                <a:ln>
                  <a:noFill/>
                </a:ln>
                <a:solidFill>
                  <a:srgbClr val="6F2F9F"/>
                </a:solidFill>
                <a:effectLst/>
                <a:uLnTx/>
                <a:uFillTx/>
                <a:latin typeface="Trebuchet MS"/>
                <a:cs typeface="Trebuchet MS"/>
              </a:rPr>
              <a:t> </a:t>
            </a:r>
            <a:r>
              <a:rPr kumimoji="0" lang="es-MX" sz="2400" b="1" i="0" u="none" strike="noStrike" kern="0" cap="none" spc="0" normalizeH="0" baseline="0" noProof="0" dirty="0">
                <a:ln>
                  <a:noFill/>
                </a:ln>
                <a:solidFill>
                  <a:srgbClr val="6F2F9F"/>
                </a:solidFill>
                <a:effectLst/>
                <a:uLnTx/>
                <a:uFillTx/>
                <a:latin typeface="Trebuchet MS"/>
                <a:cs typeface="Trebuchet MS"/>
              </a:rPr>
              <a:t>los</a:t>
            </a:r>
            <a:r>
              <a:rPr kumimoji="0" lang="es-MX" sz="2400" b="1" i="0" u="none" strike="noStrike" kern="0" cap="none" spc="-15" normalizeH="0" baseline="0" noProof="0" dirty="0">
                <a:ln>
                  <a:noFill/>
                </a:ln>
                <a:solidFill>
                  <a:srgbClr val="6F2F9F"/>
                </a:solidFill>
                <a:effectLst/>
                <a:uLnTx/>
                <a:uFillTx/>
                <a:latin typeface="Trebuchet MS"/>
                <a:cs typeface="Trebuchet MS"/>
              </a:rPr>
              <a:t> </a:t>
            </a:r>
            <a:r>
              <a:rPr kumimoji="0" lang="es-MX" sz="2400" b="1" i="0" u="none" strike="noStrike" kern="0" cap="none" spc="0" normalizeH="0" baseline="0" noProof="0" dirty="0">
                <a:ln>
                  <a:noFill/>
                </a:ln>
                <a:solidFill>
                  <a:srgbClr val="6F2F9F"/>
                </a:solidFill>
                <a:effectLst/>
                <a:uLnTx/>
                <a:uFillTx/>
                <a:latin typeface="Trebuchet MS"/>
                <a:cs typeface="Trebuchet MS"/>
              </a:rPr>
              <a:t>alimentos</a:t>
            </a:r>
            <a:r>
              <a:rPr kumimoji="0" lang="es-MX" sz="2400" b="1" i="0" u="none" strike="noStrike" kern="0" cap="none" spc="-30" normalizeH="0" baseline="0" noProof="0" dirty="0">
                <a:ln>
                  <a:noFill/>
                </a:ln>
                <a:solidFill>
                  <a:srgbClr val="6F2F9F"/>
                </a:solidFill>
                <a:effectLst/>
                <a:uLnTx/>
                <a:uFillTx/>
                <a:latin typeface="Trebuchet MS"/>
                <a:cs typeface="Trebuchet MS"/>
              </a:rPr>
              <a:t> </a:t>
            </a:r>
            <a:r>
              <a:rPr kumimoji="0" lang="es-MX" sz="2400" b="1" i="0" u="none" strike="noStrike" kern="0" cap="none" spc="0" normalizeH="0" baseline="0" noProof="0" dirty="0">
                <a:ln>
                  <a:noFill/>
                </a:ln>
                <a:solidFill>
                  <a:srgbClr val="6F2F9F"/>
                </a:solidFill>
                <a:effectLst/>
                <a:uLnTx/>
                <a:uFillTx/>
                <a:latin typeface="Trebuchet MS"/>
                <a:cs typeface="Trebuchet MS"/>
              </a:rPr>
              <a:t>del</a:t>
            </a:r>
            <a:r>
              <a:rPr kumimoji="0" lang="es-MX" sz="2400" b="1" i="0" u="none" strike="noStrike" kern="0" cap="none" spc="-35" normalizeH="0" baseline="0" noProof="0" dirty="0">
                <a:ln>
                  <a:noFill/>
                </a:ln>
                <a:solidFill>
                  <a:srgbClr val="6F2F9F"/>
                </a:solidFill>
                <a:effectLst/>
                <a:uLnTx/>
                <a:uFillTx/>
                <a:latin typeface="Trebuchet MS"/>
                <a:cs typeface="Trebuchet MS"/>
              </a:rPr>
              <a:t> </a:t>
            </a:r>
            <a:r>
              <a:rPr kumimoji="0" lang="es-MX" sz="2400" b="1" i="0" u="none" strike="noStrike" kern="0" cap="none" spc="0" normalizeH="0" baseline="0" noProof="0" dirty="0">
                <a:ln>
                  <a:noFill/>
                </a:ln>
                <a:solidFill>
                  <a:srgbClr val="6F2F9F"/>
                </a:solidFill>
                <a:effectLst/>
                <a:uLnTx/>
                <a:uFillTx/>
                <a:latin typeface="Trebuchet MS"/>
                <a:cs typeface="Trebuchet MS"/>
              </a:rPr>
              <a:t>progenitor</a:t>
            </a:r>
            <a:r>
              <a:rPr kumimoji="0" lang="es-MX" sz="2400" b="1" i="0" u="none" strike="noStrike" kern="0" cap="none" spc="-40" normalizeH="0" baseline="0" noProof="0" dirty="0">
                <a:ln>
                  <a:noFill/>
                </a:ln>
                <a:solidFill>
                  <a:srgbClr val="6F2F9F"/>
                </a:solidFill>
                <a:effectLst/>
                <a:uLnTx/>
                <a:uFillTx/>
                <a:latin typeface="Trebuchet MS"/>
                <a:cs typeface="Trebuchet MS"/>
              </a:rPr>
              <a:t> </a:t>
            </a:r>
            <a:r>
              <a:rPr kumimoji="0" lang="es-MX" sz="2400" b="1" i="0" u="none" strike="noStrike" kern="0" cap="none" spc="-10" normalizeH="0" baseline="0" noProof="0" dirty="0">
                <a:ln>
                  <a:noFill/>
                </a:ln>
                <a:solidFill>
                  <a:srgbClr val="6F2F9F"/>
                </a:solidFill>
                <a:effectLst/>
                <a:uLnTx/>
                <a:uFillTx/>
                <a:latin typeface="Trebuchet MS"/>
                <a:cs typeface="Trebuchet MS"/>
              </a:rPr>
              <a:t>obligado</a:t>
            </a:r>
            <a:endParaRPr kumimoji="0" lang="es-AR" sz="18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5350E5A3-CBDE-3BD2-C490-7B05DAFCF0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877" r="18700" b="7213"/>
          <a:stretch>
            <a:fillRect/>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C5BEC52-DA65-35F5-8A58-A348821BA2A6}"/>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l" rtl="0">
              <a:lnSpc>
                <a:spcPct val="90000"/>
              </a:lnSpc>
              <a:spcBef>
                <a:spcPct val="0"/>
              </a:spcBef>
            </a:pPr>
            <a:r>
              <a:rPr lang="en-US" sz="4800" kern="1200">
                <a:solidFill>
                  <a:schemeClr val="tx1"/>
                </a:solidFill>
                <a:latin typeface="+mj-lt"/>
                <a:cs typeface="+mj-cs"/>
              </a:rPr>
              <a:t>ALIMENTOS ….OTROS PARIENTES</a:t>
            </a:r>
          </a:p>
        </p:txBody>
      </p:sp>
      <p:sp>
        <p:nvSpPr>
          <p:cNvPr id="3" name="Marcador de texto 2">
            <a:extLst>
              <a:ext uri="{FF2B5EF4-FFF2-40B4-BE49-F238E27FC236}">
                <a16:creationId xmlns:a16="http://schemas.microsoft.com/office/drawing/2014/main" id="{6F8F98C3-88AA-17FB-E7B5-E2F17E2B2657}"/>
              </a:ext>
            </a:extLst>
          </p:cNvPr>
          <p:cNvSpPr>
            <a:spLocks noGrp="1"/>
          </p:cNvSpPr>
          <p:nvPr>
            <p:ph type="body" idx="1"/>
          </p:nvPr>
        </p:nvSpPr>
        <p:spPr>
          <a:xfrm>
            <a:off x="477980" y="4872922"/>
            <a:ext cx="4023359" cy="1208141"/>
          </a:xfrm>
        </p:spPr>
        <p:txBody>
          <a:bodyPr vert="horz" lIns="91440" tIns="45720" rIns="91440" bIns="45720" rtlCol="0">
            <a:normAutofit/>
          </a:bodyPr>
          <a:lstStyle/>
          <a:p>
            <a:pPr algn="l" rtl="0">
              <a:lnSpc>
                <a:spcPct val="90000"/>
              </a:lnSpc>
              <a:spcBef>
                <a:spcPts val="1000"/>
              </a:spcBef>
            </a:pPr>
            <a:r>
              <a:rPr lang="en-US" sz="2000" kern="1200">
                <a:solidFill>
                  <a:schemeClr val="tx1"/>
                </a:solidFill>
                <a:latin typeface="+mn-lt"/>
                <a:cs typeface="+mn-cs"/>
              </a:rPr>
              <a:t>Aa</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F47DFE1E-386B-EC61-3574-D327093692E1}"/>
              </a:ext>
            </a:extLst>
          </p:cNvPr>
          <p:cNvSpPr txBox="1"/>
          <p:nvPr/>
        </p:nvSpPr>
        <p:spPr>
          <a:xfrm>
            <a:off x="9724658" y="6657945"/>
            <a:ext cx="2467342"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www.flickr.com/photos/laruloteca/37875720345">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AR" sz="700">
              <a:solidFill>
                <a:srgbClr val="FFFFFF"/>
              </a:solidFill>
            </a:endParaRPr>
          </a:p>
        </p:txBody>
      </p:sp>
    </p:spTree>
    <p:extLst>
      <p:ext uri="{BB962C8B-B14F-4D97-AF65-F5344CB8AC3E}">
        <p14:creationId xmlns:p14="http://schemas.microsoft.com/office/powerpoint/2010/main" val="380706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32C59-EE64-B920-010C-F08D352FEAB0}"/>
              </a:ext>
            </a:extLst>
          </p:cNvPr>
          <p:cNvSpPr>
            <a:spLocks noGrp="1"/>
          </p:cNvSpPr>
          <p:nvPr>
            <p:ph type="title"/>
          </p:nvPr>
        </p:nvSpPr>
        <p:spPr>
          <a:xfrm>
            <a:off x="609600" y="274320"/>
            <a:ext cx="10972800" cy="5247590"/>
          </a:xfrm>
        </p:spPr>
        <p:txBody>
          <a:bodyPr/>
          <a:lstStyle/>
          <a:p>
            <a:r>
              <a:rPr lang="es-MX" sz="2800" dirty="0"/>
              <a:t>Artículo 537: Los parientes se deben alimentos en el siguiente orden: a)Los ascendientes y descendientes. Entre ellos, están obligados preferentemente los más próximos en grado, b) los hermanos colaterales y unilaterales. En cualquiera de los supuestos, los alimentos debidos por los que están en mejores condiciones para proporcionárselos. Si dos o más de ellos están en condiciones de hacerlos, están obligados por partes iguales, pero el juez puede fijar cuotas diferentes, según la cuantía de los bienes y cargas familiares de cada obligado</a:t>
            </a:r>
            <a:r>
              <a:rPr lang="es-MX" dirty="0"/>
              <a:t>.</a:t>
            </a:r>
            <a:br>
              <a:rPr lang="es-MX" dirty="0"/>
            </a:br>
            <a:r>
              <a:rPr lang="es-MX" sz="2800" dirty="0">
                <a:solidFill>
                  <a:schemeClr val="accent6">
                    <a:lumMod val="75000"/>
                  </a:schemeClr>
                </a:solidFill>
              </a:rPr>
              <a:t>Art. 538: Parientes por afinidad. Entre los parientes por afinidad únicamente se deben alimentos los que están vinculados enlista recta en primer grado.</a:t>
            </a:r>
            <a:endParaRPr lang="es-AR" sz="2800" dirty="0">
              <a:solidFill>
                <a:schemeClr val="accent6">
                  <a:lumMod val="75000"/>
                </a:schemeClr>
              </a:solidFill>
            </a:endParaRPr>
          </a:p>
        </p:txBody>
      </p:sp>
      <p:sp>
        <p:nvSpPr>
          <p:cNvPr id="3" name="Marcador de texto 2">
            <a:extLst>
              <a:ext uri="{FF2B5EF4-FFF2-40B4-BE49-F238E27FC236}">
                <a16:creationId xmlns:a16="http://schemas.microsoft.com/office/drawing/2014/main" id="{709A8511-9C95-F315-E58F-1B6BCD381703}"/>
              </a:ext>
            </a:extLst>
          </p:cNvPr>
          <p:cNvSpPr>
            <a:spLocks noGrp="1"/>
          </p:cNvSpPr>
          <p:nvPr>
            <p:ph type="body" idx="1"/>
          </p:nvPr>
        </p:nvSpPr>
        <p:spPr>
          <a:xfrm flipV="1">
            <a:off x="885217" y="6420254"/>
            <a:ext cx="9098202" cy="369651"/>
          </a:xfrm>
        </p:spPr>
        <p:txBody>
          <a:bodyPr/>
          <a:lstStyle/>
          <a:p>
            <a:r>
              <a:rPr lang="es-MX" dirty="0"/>
              <a:t>; </a:t>
            </a:r>
            <a:endParaRPr lang="es-AR" dirty="0"/>
          </a:p>
        </p:txBody>
      </p:sp>
    </p:spTree>
    <p:extLst>
      <p:ext uri="{BB962C8B-B14F-4D97-AF65-F5344CB8AC3E}">
        <p14:creationId xmlns:p14="http://schemas.microsoft.com/office/powerpoint/2010/main" val="124376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2C96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266700" y="291084"/>
            <a:ext cx="4614545" cy="6277610"/>
            <a:chOff x="266700" y="291084"/>
            <a:chExt cx="4614545" cy="6277610"/>
          </a:xfrm>
        </p:grpSpPr>
        <p:sp>
          <p:nvSpPr>
            <p:cNvPr id="4" name="object 4"/>
            <p:cNvSpPr/>
            <p:nvPr/>
          </p:nvSpPr>
          <p:spPr>
            <a:xfrm>
              <a:off x="280416" y="304800"/>
              <a:ext cx="4585335" cy="6248400"/>
            </a:xfrm>
            <a:custGeom>
              <a:avLst/>
              <a:gdLst/>
              <a:ahLst/>
              <a:cxnLst/>
              <a:rect l="l" t="t" r="r" b="b"/>
              <a:pathLst>
                <a:path w="4585335" h="6248400">
                  <a:moveTo>
                    <a:pt x="4585208" y="0"/>
                  </a:moveTo>
                  <a:lnTo>
                    <a:pt x="0" y="0"/>
                  </a:lnTo>
                  <a:lnTo>
                    <a:pt x="0" y="6248400"/>
                  </a:lnTo>
                  <a:lnTo>
                    <a:pt x="4585208" y="6248400"/>
                  </a:lnTo>
                  <a:lnTo>
                    <a:pt x="4585208"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281177" y="305562"/>
              <a:ext cx="4585335" cy="6248400"/>
            </a:xfrm>
            <a:custGeom>
              <a:avLst/>
              <a:gdLst/>
              <a:ahLst/>
              <a:cxnLst/>
              <a:rect l="l" t="t" r="r" b="b"/>
              <a:pathLst>
                <a:path w="4585335" h="6248400">
                  <a:moveTo>
                    <a:pt x="0" y="6248400"/>
                  </a:moveTo>
                  <a:lnTo>
                    <a:pt x="4585208" y="6248400"/>
                  </a:lnTo>
                  <a:lnTo>
                    <a:pt x="4585208" y="0"/>
                  </a:lnTo>
                  <a:lnTo>
                    <a:pt x="0" y="0"/>
                  </a:lnTo>
                  <a:lnTo>
                    <a:pt x="0" y="6248400"/>
                  </a:lnTo>
                  <a:close/>
                </a:path>
              </a:pathLst>
            </a:custGeom>
            <a:ln w="28956">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 name="object 6"/>
          <p:cNvSpPr txBox="1">
            <a:spLocks noGrp="1"/>
          </p:cNvSpPr>
          <p:nvPr>
            <p:ph type="title"/>
          </p:nvPr>
        </p:nvSpPr>
        <p:spPr>
          <a:xfrm>
            <a:off x="925474" y="307594"/>
            <a:ext cx="3242310" cy="1977389"/>
          </a:xfrm>
          <a:prstGeom prst="rect">
            <a:avLst/>
          </a:prstGeom>
        </p:spPr>
        <p:txBody>
          <a:bodyPr vert="horz" wrap="square" lIns="0" tIns="12700" rIns="0" bIns="0" rtlCol="0">
            <a:spAutoFit/>
          </a:bodyPr>
          <a:lstStyle/>
          <a:p>
            <a:pPr marL="396240" marR="382270" algn="ctr">
              <a:lnSpc>
                <a:spcPct val="100000"/>
              </a:lnSpc>
              <a:spcBef>
                <a:spcPts val="100"/>
              </a:spcBef>
            </a:pPr>
            <a:r>
              <a:rPr sz="3200" b="1" spc="285" dirty="0">
                <a:solidFill>
                  <a:srgbClr val="FFFFFF"/>
                </a:solidFill>
                <a:latin typeface="Trebuchet MS"/>
                <a:cs typeface="Trebuchet MS"/>
              </a:rPr>
              <a:t>JUZADO</a:t>
            </a:r>
            <a:r>
              <a:rPr sz="3200" b="1" spc="254" dirty="0">
                <a:solidFill>
                  <a:srgbClr val="FFFFFF"/>
                </a:solidFill>
                <a:latin typeface="Trebuchet MS"/>
                <a:cs typeface="Trebuchet MS"/>
              </a:rPr>
              <a:t> </a:t>
            </a:r>
            <a:r>
              <a:rPr sz="3200" b="1" spc="-30" dirty="0">
                <a:solidFill>
                  <a:srgbClr val="FFFFFF"/>
                </a:solidFill>
                <a:latin typeface="Trebuchet MS"/>
                <a:cs typeface="Trebuchet MS"/>
              </a:rPr>
              <a:t>D</a:t>
            </a:r>
            <a:r>
              <a:rPr sz="3200" b="1" spc="-509" dirty="0">
                <a:solidFill>
                  <a:srgbClr val="FFFFFF"/>
                </a:solidFill>
                <a:latin typeface="Trebuchet MS"/>
                <a:cs typeface="Trebuchet MS"/>
              </a:rPr>
              <a:t> </a:t>
            </a:r>
            <a:r>
              <a:rPr sz="3200" b="1" spc="-50" dirty="0">
                <a:solidFill>
                  <a:srgbClr val="FFFFFF"/>
                </a:solidFill>
                <a:latin typeface="Trebuchet MS"/>
                <a:cs typeface="Trebuchet MS"/>
              </a:rPr>
              <a:t>E </a:t>
            </a:r>
            <a:r>
              <a:rPr sz="3200" b="1" spc="265" dirty="0">
                <a:solidFill>
                  <a:srgbClr val="FFFFFF"/>
                </a:solidFill>
                <a:latin typeface="Trebuchet MS"/>
                <a:cs typeface="Trebuchet MS"/>
              </a:rPr>
              <a:t>PRIMERA</a:t>
            </a:r>
            <a:endParaRPr sz="3200">
              <a:latin typeface="Trebuchet MS"/>
              <a:cs typeface="Trebuchet MS"/>
            </a:endParaRPr>
          </a:p>
          <a:p>
            <a:pPr marL="12700" marR="5080" algn="ctr">
              <a:lnSpc>
                <a:spcPct val="100000"/>
              </a:lnSpc>
            </a:pPr>
            <a:r>
              <a:rPr sz="3200" b="1" dirty="0">
                <a:solidFill>
                  <a:srgbClr val="FFFFFF"/>
                </a:solidFill>
                <a:latin typeface="Trebuchet MS"/>
                <a:cs typeface="Trebuchet MS"/>
              </a:rPr>
              <a:t>I</a:t>
            </a:r>
            <a:r>
              <a:rPr sz="3200" b="1" spc="-484" dirty="0">
                <a:solidFill>
                  <a:srgbClr val="FFFFFF"/>
                </a:solidFill>
                <a:latin typeface="Trebuchet MS"/>
                <a:cs typeface="Trebuchet MS"/>
              </a:rPr>
              <a:t> </a:t>
            </a:r>
            <a:r>
              <a:rPr sz="3200" b="1" dirty="0">
                <a:solidFill>
                  <a:srgbClr val="FFFFFF"/>
                </a:solidFill>
                <a:latin typeface="Trebuchet MS"/>
                <a:cs typeface="Trebuchet MS"/>
              </a:rPr>
              <a:t>N</a:t>
            </a:r>
            <a:r>
              <a:rPr sz="3200" b="1" spc="-480" dirty="0">
                <a:solidFill>
                  <a:srgbClr val="FFFFFF"/>
                </a:solidFill>
                <a:latin typeface="Trebuchet MS"/>
                <a:cs typeface="Trebuchet MS"/>
              </a:rPr>
              <a:t> </a:t>
            </a:r>
            <a:r>
              <a:rPr sz="3200" b="1" dirty="0">
                <a:solidFill>
                  <a:srgbClr val="FFFFFF"/>
                </a:solidFill>
                <a:latin typeface="Trebuchet MS"/>
                <a:cs typeface="Trebuchet MS"/>
              </a:rPr>
              <a:t>S</a:t>
            </a:r>
            <a:r>
              <a:rPr sz="3200" b="1" spc="-484" dirty="0">
                <a:solidFill>
                  <a:srgbClr val="FFFFFF"/>
                </a:solidFill>
                <a:latin typeface="Trebuchet MS"/>
                <a:cs typeface="Trebuchet MS"/>
              </a:rPr>
              <a:t> </a:t>
            </a:r>
            <a:r>
              <a:rPr sz="3200" b="1" spc="-25" dirty="0">
                <a:solidFill>
                  <a:srgbClr val="FFFFFF"/>
                </a:solidFill>
                <a:latin typeface="Trebuchet MS"/>
                <a:cs typeface="Trebuchet MS"/>
              </a:rPr>
              <a:t>T</a:t>
            </a:r>
            <a:r>
              <a:rPr sz="3200" b="1" spc="-480" dirty="0">
                <a:solidFill>
                  <a:srgbClr val="FFFFFF"/>
                </a:solidFill>
                <a:latin typeface="Trebuchet MS"/>
                <a:cs typeface="Trebuchet MS"/>
              </a:rPr>
              <a:t> </a:t>
            </a:r>
            <a:r>
              <a:rPr sz="3200" b="1" dirty="0">
                <a:solidFill>
                  <a:srgbClr val="FFFFFF"/>
                </a:solidFill>
                <a:latin typeface="Trebuchet MS"/>
                <a:cs typeface="Trebuchet MS"/>
              </a:rPr>
              <a:t>A</a:t>
            </a:r>
            <a:r>
              <a:rPr sz="3200" b="1" spc="-480" dirty="0">
                <a:solidFill>
                  <a:srgbClr val="FFFFFF"/>
                </a:solidFill>
                <a:latin typeface="Trebuchet MS"/>
                <a:cs typeface="Trebuchet MS"/>
              </a:rPr>
              <a:t> </a:t>
            </a:r>
            <a:r>
              <a:rPr sz="3200" b="1" dirty="0">
                <a:solidFill>
                  <a:srgbClr val="FFFFFF"/>
                </a:solidFill>
                <a:latin typeface="Trebuchet MS"/>
                <a:cs typeface="Trebuchet MS"/>
              </a:rPr>
              <a:t>N</a:t>
            </a:r>
            <a:r>
              <a:rPr sz="3200" b="1" spc="-480" dirty="0">
                <a:solidFill>
                  <a:srgbClr val="FFFFFF"/>
                </a:solidFill>
                <a:latin typeface="Trebuchet MS"/>
                <a:cs typeface="Trebuchet MS"/>
              </a:rPr>
              <a:t> </a:t>
            </a:r>
            <a:r>
              <a:rPr sz="3200" b="1" spc="-25" dirty="0">
                <a:solidFill>
                  <a:srgbClr val="FFFFFF"/>
                </a:solidFill>
                <a:latin typeface="Trebuchet MS"/>
                <a:cs typeface="Trebuchet MS"/>
              </a:rPr>
              <a:t>C</a:t>
            </a:r>
            <a:r>
              <a:rPr sz="3200" b="1" spc="-480" dirty="0">
                <a:solidFill>
                  <a:srgbClr val="FFFFFF"/>
                </a:solidFill>
                <a:latin typeface="Trebuchet MS"/>
                <a:cs typeface="Trebuchet MS"/>
              </a:rPr>
              <a:t> </a:t>
            </a:r>
            <a:r>
              <a:rPr sz="3200" b="1" dirty="0">
                <a:solidFill>
                  <a:srgbClr val="FFFFFF"/>
                </a:solidFill>
                <a:latin typeface="Trebuchet MS"/>
                <a:cs typeface="Trebuchet MS"/>
              </a:rPr>
              <a:t>I</a:t>
            </a:r>
            <a:r>
              <a:rPr sz="3200" b="1" spc="-484" dirty="0">
                <a:solidFill>
                  <a:srgbClr val="FFFFFF"/>
                </a:solidFill>
                <a:latin typeface="Trebuchet MS"/>
                <a:cs typeface="Trebuchet MS"/>
              </a:rPr>
              <a:t> </a:t>
            </a:r>
            <a:r>
              <a:rPr sz="3200" b="1" dirty="0">
                <a:solidFill>
                  <a:srgbClr val="FFFFFF"/>
                </a:solidFill>
                <a:latin typeface="Trebuchet MS"/>
                <a:cs typeface="Trebuchet MS"/>
              </a:rPr>
              <a:t>A</a:t>
            </a:r>
            <a:r>
              <a:rPr sz="3200" b="1" spc="365" dirty="0">
                <a:solidFill>
                  <a:srgbClr val="FFFFFF"/>
                </a:solidFill>
                <a:latin typeface="Trebuchet MS"/>
                <a:cs typeface="Trebuchet MS"/>
              </a:rPr>
              <a:t> </a:t>
            </a:r>
            <a:r>
              <a:rPr sz="3200" b="1" spc="-25" dirty="0">
                <a:solidFill>
                  <a:srgbClr val="FFFFFF"/>
                </a:solidFill>
                <a:latin typeface="Trebuchet MS"/>
                <a:cs typeface="Trebuchet MS"/>
              </a:rPr>
              <a:t>E</a:t>
            </a:r>
            <a:r>
              <a:rPr sz="3200" b="1" spc="-490" dirty="0">
                <a:solidFill>
                  <a:srgbClr val="FFFFFF"/>
                </a:solidFill>
                <a:latin typeface="Trebuchet MS"/>
                <a:cs typeface="Trebuchet MS"/>
              </a:rPr>
              <a:t> </a:t>
            </a:r>
            <a:r>
              <a:rPr sz="3200" b="1" spc="-50" dirty="0">
                <a:solidFill>
                  <a:srgbClr val="FFFFFF"/>
                </a:solidFill>
                <a:latin typeface="Trebuchet MS"/>
                <a:cs typeface="Trebuchet MS"/>
              </a:rPr>
              <a:t>N </a:t>
            </a:r>
            <a:r>
              <a:rPr sz="3200" b="1" spc="204" dirty="0">
                <a:solidFill>
                  <a:srgbClr val="FFFFFF"/>
                </a:solidFill>
                <a:latin typeface="Trebuchet MS"/>
                <a:cs typeface="Trebuchet MS"/>
              </a:rPr>
              <a:t>LO</a:t>
            </a:r>
            <a:r>
              <a:rPr sz="3200" b="1" spc="370" dirty="0">
                <a:solidFill>
                  <a:srgbClr val="FFFFFF"/>
                </a:solidFill>
                <a:latin typeface="Trebuchet MS"/>
                <a:cs typeface="Trebuchet MS"/>
              </a:rPr>
              <a:t> </a:t>
            </a:r>
            <a:r>
              <a:rPr sz="3200" b="1" spc="250" dirty="0">
                <a:solidFill>
                  <a:srgbClr val="FFFFFF"/>
                </a:solidFill>
                <a:latin typeface="Trebuchet MS"/>
                <a:cs typeface="Trebuchet MS"/>
              </a:rPr>
              <a:t>CIVIL</a:t>
            </a:r>
            <a:r>
              <a:rPr sz="3200" b="1" spc="275" dirty="0">
                <a:solidFill>
                  <a:srgbClr val="FFFFFF"/>
                </a:solidFill>
                <a:latin typeface="Trebuchet MS"/>
                <a:cs typeface="Trebuchet MS"/>
              </a:rPr>
              <a:t> </a:t>
            </a:r>
            <a:r>
              <a:rPr sz="3200" b="1" spc="175" dirty="0">
                <a:solidFill>
                  <a:srgbClr val="FFFFFF"/>
                </a:solidFill>
                <a:latin typeface="Trebuchet MS"/>
                <a:cs typeface="Trebuchet MS"/>
              </a:rPr>
              <a:t>DE </a:t>
            </a:r>
            <a:endParaRPr sz="3200">
              <a:latin typeface="Trebuchet MS"/>
              <a:cs typeface="Trebuchet MS"/>
            </a:endParaRPr>
          </a:p>
        </p:txBody>
      </p:sp>
      <p:sp>
        <p:nvSpPr>
          <p:cNvPr id="7" name="object 7"/>
          <p:cNvSpPr txBox="1"/>
          <p:nvPr/>
        </p:nvSpPr>
        <p:spPr>
          <a:xfrm>
            <a:off x="432612" y="2390394"/>
            <a:ext cx="4512945" cy="2952750"/>
          </a:xfrm>
          <a:prstGeom prst="rect">
            <a:avLst/>
          </a:prstGeom>
        </p:spPr>
        <p:txBody>
          <a:bodyPr vert="horz" wrap="square" lIns="0" tIns="13335" rIns="0" bIns="0" rtlCol="0">
            <a:spAutoFit/>
          </a:bodyPr>
          <a:lstStyle/>
          <a:p>
            <a:pPr marL="0" marR="3175" lvl="0" indent="0" algn="ctr" defTabSz="914400" eaLnBrk="1" fontAlgn="auto" latinLnBrk="0" hangingPunct="1">
              <a:lnSpc>
                <a:spcPct val="100000"/>
              </a:lnSpc>
              <a:spcBef>
                <a:spcPts val="105"/>
              </a:spcBef>
              <a:spcAft>
                <a:spcPts val="0"/>
              </a:spcAft>
              <a:buClrTx/>
              <a:buSzTx/>
              <a:buFontTx/>
              <a:buNone/>
              <a:tabLst>
                <a:tab pos="2558415" algn="l"/>
              </a:tabLst>
              <a:defRPr/>
            </a:pPr>
            <a:r>
              <a:rPr kumimoji="0" sz="3200" b="1" i="0" u="none" strike="noStrike" kern="0" cap="none" spc="0" normalizeH="0" baseline="0" noProof="0" dirty="0">
                <a:ln>
                  <a:noFill/>
                </a:ln>
                <a:solidFill>
                  <a:srgbClr val="FFFFFF"/>
                </a:solidFill>
                <a:effectLst/>
                <a:uLnTx/>
                <a:uFillTx/>
                <a:latin typeface="Trebuchet MS"/>
                <a:cs typeface="Trebuchet MS"/>
              </a:rPr>
              <a:t>P</a:t>
            </a:r>
            <a:r>
              <a:rPr kumimoji="0" sz="3200" b="1" i="0" u="none" strike="noStrike" kern="0" cap="none" spc="-535" normalizeH="0" baseline="0" noProof="0" dirty="0">
                <a:ln>
                  <a:noFill/>
                </a:ln>
                <a:solidFill>
                  <a:srgbClr val="FFFFFF"/>
                </a:solidFill>
                <a:effectLst/>
                <a:uLnTx/>
                <a:uFillTx/>
                <a:latin typeface="Trebuchet MS"/>
                <a:cs typeface="Trebuchet MS"/>
              </a:rPr>
              <a:t> </a:t>
            </a:r>
            <a:r>
              <a:rPr kumimoji="0" sz="3200" b="1" i="0" u="none" strike="noStrike" kern="0" cap="none" spc="-25" normalizeH="0" baseline="0" noProof="0" dirty="0">
                <a:ln>
                  <a:noFill/>
                </a:ln>
                <a:solidFill>
                  <a:srgbClr val="FFFFFF"/>
                </a:solidFill>
                <a:effectLst/>
                <a:uLnTx/>
                <a:uFillTx/>
                <a:latin typeface="Trebuchet MS"/>
                <a:cs typeface="Trebuchet MS"/>
              </a:rPr>
              <a:t>E</a:t>
            </a:r>
            <a:r>
              <a:rPr kumimoji="0" sz="3200" b="1" i="0" u="none" strike="noStrike" kern="0" cap="none" spc="-535" normalizeH="0" baseline="0" noProof="0" dirty="0">
                <a:ln>
                  <a:noFill/>
                </a:ln>
                <a:solidFill>
                  <a:srgbClr val="FFFFFF"/>
                </a:solidFill>
                <a:effectLst/>
                <a:uLnTx/>
                <a:uFillTx/>
                <a:latin typeface="Trebuchet MS"/>
                <a:cs typeface="Trebuchet MS"/>
              </a:rPr>
              <a:t> </a:t>
            </a:r>
            <a:r>
              <a:rPr kumimoji="0" sz="3200" b="1" i="0" u="none" strike="noStrike" kern="0" cap="none" spc="0" normalizeH="0" baseline="0" noProof="0" dirty="0">
                <a:ln>
                  <a:noFill/>
                </a:ln>
                <a:solidFill>
                  <a:srgbClr val="FFFFFF"/>
                </a:solidFill>
                <a:effectLst/>
                <a:uLnTx/>
                <a:uFillTx/>
                <a:latin typeface="Trebuchet MS"/>
                <a:cs typeface="Trebuchet MS"/>
              </a:rPr>
              <a:t>R</a:t>
            </a:r>
            <a:r>
              <a:rPr kumimoji="0" sz="3200" b="1" i="0" u="none" strike="noStrike" kern="0" cap="none" spc="-540" normalizeH="0" baseline="0" noProof="0" dirty="0">
                <a:ln>
                  <a:noFill/>
                </a:ln>
                <a:solidFill>
                  <a:srgbClr val="FFFFFF"/>
                </a:solidFill>
                <a:effectLst/>
                <a:uLnTx/>
                <a:uFillTx/>
                <a:latin typeface="Trebuchet MS"/>
                <a:cs typeface="Trebuchet MS"/>
              </a:rPr>
              <a:t> </a:t>
            </a:r>
            <a:r>
              <a:rPr kumimoji="0" sz="3200" b="1" i="0" u="none" strike="noStrike" kern="0" cap="none" spc="0" normalizeH="0" baseline="0" noProof="0" dirty="0">
                <a:ln>
                  <a:noFill/>
                </a:ln>
                <a:solidFill>
                  <a:srgbClr val="FFFFFF"/>
                </a:solidFill>
                <a:effectLst/>
                <a:uLnTx/>
                <a:uFillTx/>
                <a:latin typeface="Trebuchet MS"/>
                <a:cs typeface="Trebuchet MS"/>
              </a:rPr>
              <a:t>S</a:t>
            </a:r>
            <a:r>
              <a:rPr kumimoji="0" sz="3200" b="1" i="0" u="none" strike="noStrike" kern="0" cap="none" spc="-545" normalizeH="0" baseline="0" noProof="0" dirty="0">
                <a:ln>
                  <a:noFill/>
                </a:ln>
                <a:solidFill>
                  <a:srgbClr val="FFFFFF"/>
                </a:solidFill>
                <a:effectLst/>
                <a:uLnTx/>
                <a:uFillTx/>
                <a:latin typeface="Trebuchet MS"/>
                <a:cs typeface="Trebuchet MS"/>
              </a:rPr>
              <a:t> </a:t>
            </a:r>
            <a:r>
              <a:rPr kumimoji="0" sz="3200" b="1" i="0" u="none" strike="noStrike" kern="0" cap="none" spc="0" normalizeH="0" baseline="0" noProof="0" dirty="0">
                <a:ln>
                  <a:noFill/>
                </a:ln>
                <a:solidFill>
                  <a:srgbClr val="FFFFFF"/>
                </a:solidFill>
                <a:effectLst/>
                <a:uLnTx/>
                <a:uFillTx/>
                <a:latin typeface="Trebuchet MS"/>
                <a:cs typeface="Trebuchet MS"/>
              </a:rPr>
              <a:t>O</a:t>
            </a:r>
            <a:r>
              <a:rPr kumimoji="0" sz="3200" b="1" i="0" u="none" strike="noStrike" kern="0" cap="none" spc="-535" normalizeH="0" baseline="0" noProof="0" dirty="0">
                <a:ln>
                  <a:noFill/>
                </a:ln>
                <a:solidFill>
                  <a:srgbClr val="FFFFFF"/>
                </a:solidFill>
                <a:effectLst/>
                <a:uLnTx/>
                <a:uFillTx/>
                <a:latin typeface="Trebuchet MS"/>
                <a:cs typeface="Trebuchet MS"/>
              </a:rPr>
              <a:t> </a:t>
            </a:r>
            <a:r>
              <a:rPr kumimoji="0" sz="3200" b="1" i="0" u="none" strike="noStrike" kern="0" cap="none" spc="0" normalizeH="0" baseline="0" noProof="0" dirty="0">
                <a:ln>
                  <a:noFill/>
                </a:ln>
                <a:solidFill>
                  <a:srgbClr val="FFFFFF"/>
                </a:solidFill>
                <a:effectLst/>
                <a:uLnTx/>
                <a:uFillTx/>
                <a:latin typeface="Trebuchet MS"/>
                <a:cs typeface="Trebuchet MS"/>
              </a:rPr>
              <a:t>N</a:t>
            </a:r>
            <a:r>
              <a:rPr kumimoji="0" sz="3200" b="1" i="0" u="none" strike="noStrike" kern="0" cap="none" spc="-535" normalizeH="0" baseline="0" noProof="0" dirty="0">
                <a:ln>
                  <a:noFill/>
                </a:ln>
                <a:solidFill>
                  <a:srgbClr val="FFFFFF"/>
                </a:solidFill>
                <a:effectLst/>
                <a:uLnTx/>
                <a:uFillTx/>
                <a:latin typeface="Trebuchet MS"/>
                <a:cs typeface="Trebuchet MS"/>
              </a:rPr>
              <a:t> </a:t>
            </a:r>
            <a:r>
              <a:rPr kumimoji="0" sz="3200" b="1" i="0" u="none" strike="noStrike" kern="0" cap="none" spc="0" normalizeH="0" baseline="0" noProof="0" dirty="0">
                <a:ln>
                  <a:noFill/>
                </a:ln>
                <a:solidFill>
                  <a:srgbClr val="FFFFFF"/>
                </a:solidFill>
                <a:effectLst/>
                <a:uLnTx/>
                <a:uFillTx/>
                <a:latin typeface="Trebuchet MS"/>
                <a:cs typeface="Trebuchet MS"/>
              </a:rPr>
              <a:t>A</a:t>
            </a:r>
            <a:r>
              <a:rPr kumimoji="0" sz="3200" b="1" i="0" u="none" strike="noStrike" kern="0" cap="none" spc="-540" normalizeH="0" baseline="0" noProof="0" dirty="0">
                <a:ln>
                  <a:noFill/>
                </a:ln>
                <a:solidFill>
                  <a:srgbClr val="FFFFFF"/>
                </a:solidFill>
                <a:effectLst/>
                <a:uLnTx/>
                <a:uFillTx/>
                <a:latin typeface="Trebuchet MS"/>
                <a:cs typeface="Trebuchet MS"/>
              </a:rPr>
              <a:t> </a:t>
            </a:r>
            <a:r>
              <a:rPr kumimoji="0" sz="3200" b="1" i="0" u="none" strike="noStrike" kern="0" cap="none" spc="-50" normalizeH="0" baseline="0" noProof="0" dirty="0">
                <a:ln>
                  <a:noFill/>
                </a:ln>
                <a:solidFill>
                  <a:srgbClr val="FFFFFF"/>
                </a:solidFill>
                <a:effectLst/>
                <a:uLnTx/>
                <a:uFillTx/>
                <a:latin typeface="Trebuchet MS"/>
                <a:cs typeface="Trebuchet MS"/>
              </a:rPr>
              <a:t>S</a:t>
            </a:r>
            <a:r>
              <a:rPr kumimoji="0" sz="3200" b="1" i="0" u="none" strike="noStrike" kern="0" cap="none" spc="0" normalizeH="0" baseline="0" noProof="0" dirty="0">
                <a:ln>
                  <a:noFill/>
                </a:ln>
                <a:solidFill>
                  <a:srgbClr val="FFFFFF"/>
                </a:solidFill>
                <a:effectLst/>
                <a:uLnTx/>
                <a:uFillTx/>
                <a:latin typeface="Trebuchet MS"/>
                <a:cs typeface="Trebuchet MS"/>
              </a:rPr>
              <a:t>	</a:t>
            </a:r>
            <a:r>
              <a:rPr kumimoji="0" sz="3200" b="1" i="0" u="none" strike="noStrike" kern="0" cap="none" spc="-50" normalizeH="0" baseline="0" noProof="0" dirty="0">
                <a:ln>
                  <a:noFill/>
                </a:ln>
                <a:solidFill>
                  <a:srgbClr val="FFFFFF"/>
                </a:solidFill>
                <a:effectLst/>
                <a:uLnTx/>
                <a:uFillTx/>
                <a:latin typeface="Trebuchet MS"/>
                <a:cs typeface="Trebuchet MS"/>
              </a:rPr>
              <a:t>Y</a:t>
            </a:r>
            <a:endParaRPr kumimoji="0" sz="3200" b="0" i="0" u="none" strike="noStrike" kern="0" cap="none" spc="0" normalizeH="0" baseline="0" noProof="0">
              <a:ln>
                <a:noFill/>
              </a:ln>
              <a:solidFill>
                <a:sysClr val="windowText" lastClr="000000"/>
              </a:solidFill>
              <a:effectLst/>
              <a:uLnTx/>
              <a:uFillTx/>
              <a:latin typeface="Trebuchet MS"/>
              <a:cs typeface="Trebuchet MS"/>
            </a:endParaRPr>
          </a:p>
          <a:p>
            <a:pPr marL="12700" marR="5080" lvl="0" indent="0" algn="ctr" defTabSz="914400" eaLnBrk="1" fontAlgn="auto" latinLnBrk="0" hangingPunct="1">
              <a:lnSpc>
                <a:spcPct val="100000"/>
              </a:lnSpc>
              <a:spcBef>
                <a:spcPts val="0"/>
              </a:spcBef>
              <a:spcAft>
                <a:spcPts val="0"/>
              </a:spcAft>
              <a:buClrTx/>
              <a:buSzTx/>
              <a:buFontTx/>
              <a:buNone/>
              <a:tabLst/>
              <a:defRPr/>
            </a:pPr>
            <a:r>
              <a:rPr kumimoji="0" sz="3200" b="1" i="0" u="none" strike="noStrike" kern="0" cap="none" spc="275" normalizeH="0" baseline="0" noProof="0" dirty="0">
                <a:ln>
                  <a:noFill/>
                </a:ln>
                <a:solidFill>
                  <a:srgbClr val="FFFFFF"/>
                </a:solidFill>
                <a:effectLst/>
                <a:uLnTx/>
                <a:uFillTx/>
                <a:latin typeface="Trebuchet MS"/>
                <a:cs typeface="Trebuchet MS"/>
              </a:rPr>
              <a:t>FAMILIA</a:t>
            </a:r>
            <a:r>
              <a:rPr kumimoji="0" sz="3200" b="1" i="0" u="none" strike="noStrike" kern="0" cap="none" spc="20" normalizeH="0" baseline="0" noProof="0" dirty="0">
                <a:ln>
                  <a:noFill/>
                </a:ln>
                <a:solidFill>
                  <a:srgbClr val="FFFFFF"/>
                </a:solidFill>
                <a:effectLst/>
                <a:uLnTx/>
                <a:uFillTx/>
                <a:latin typeface="Trebuchet MS"/>
                <a:cs typeface="Trebuchet MS"/>
              </a:rPr>
              <a:t> </a:t>
            </a:r>
            <a:r>
              <a:rPr kumimoji="0" sz="3200" b="1" i="0" u="none" strike="noStrike" kern="0" cap="none" spc="80" normalizeH="0" baseline="0" noProof="0" dirty="0">
                <a:ln>
                  <a:noFill/>
                </a:ln>
                <a:solidFill>
                  <a:srgbClr val="FFFFFF"/>
                </a:solidFill>
                <a:effectLst/>
                <a:uLnTx/>
                <a:uFillTx/>
                <a:latin typeface="Trebuchet MS"/>
                <a:cs typeface="Trebuchet MS"/>
              </a:rPr>
              <a:t>3ERA.</a:t>
            </a:r>
            <a:r>
              <a:rPr kumimoji="0" sz="3200" b="1" i="0" u="none" strike="noStrike" kern="0" cap="none" spc="204" normalizeH="0" baseline="0" noProof="0" dirty="0">
                <a:ln>
                  <a:noFill/>
                </a:ln>
                <a:solidFill>
                  <a:srgbClr val="FFFFFF"/>
                </a:solidFill>
                <a:effectLst/>
                <a:uLnTx/>
                <a:uFillTx/>
                <a:latin typeface="Trebuchet MS"/>
                <a:cs typeface="Trebuchet MS"/>
              </a:rPr>
              <a:t> </a:t>
            </a:r>
            <a:r>
              <a:rPr kumimoji="0" sz="3200" b="1" i="0" u="none" strike="noStrike" kern="0" cap="none" spc="165" normalizeH="0" baseline="0" noProof="0" dirty="0">
                <a:ln>
                  <a:noFill/>
                </a:ln>
                <a:solidFill>
                  <a:srgbClr val="FFFFFF"/>
                </a:solidFill>
                <a:effectLst/>
                <a:uLnTx/>
                <a:uFillTx/>
                <a:latin typeface="Trebuchet MS"/>
                <a:cs typeface="Trebuchet MS"/>
              </a:rPr>
              <a:t>NOM., </a:t>
            </a:r>
            <a:r>
              <a:rPr kumimoji="0" sz="3200" b="1" i="0" u="none" strike="noStrike" kern="0" cap="none" spc="120" normalizeH="0" baseline="0" noProof="0" dirty="0">
                <a:ln>
                  <a:noFill/>
                </a:ln>
                <a:solidFill>
                  <a:srgbClr val="FFFFFF"/>
                </a:solidFill>
                <a:effectLst/>
                <a:uLnTx/>
                <a:uFillTx/>
                <a:latin typeface="Trebuchet MS"/>
                <a:cs typeface="Trebuchet MS"/>
              </a:rPr>
              <a:t>SALTA</a:t>
            </a:r>
            <a:r>
              <a:rPr kumimoji="0" sz="3200" b="1" i="0" u="none" strike="noStrike" kern="0" cap="none" spc="-655" normalizeH="0" baseline="0" noProof="0" dirty="0">
                <a:ln>
                  <a:noFill/>
                </a:ln>
                <a:solidFill>
                  <a:srgbClr val="FFFFFF"/>
                </a:solidFill>
                <a:effectLst/>
                <a:uLnTx/>
                <a:uFillTx/>
                <a:latin typeface="Trebuchet MS"/>
                <a:cs typeface="Trebuchet MS"/>
              </a:rPr>
              <a:t> </a:t>
            </a:r>
            <a:r>
              <a:rPr kumimoji="0" sz="3200" b="1" i="0" u="none" strike="noStrike" kern="0" cap="none" spc="-50" normalizeH="0" baseline="0" noProof="0" dirty="0">
                <a:ln>
                  <a:noFill/>
                </a:ln>
                <a:solidFill>
                  <a:srgbClr val="FFFFFF"/>
                </a:solidFill>
                <a:effectLst/>
                <a:uLnTx/>
                <a:uFillTx/>
                <a:latin typeface="Trebuchet MS"/>
                <a:cs typeface="Trebuchet MS"/>
              </a:rPr>
              <a:t>,</a:t>
            </a:r>
            <a:endParaRPr kumimoji="0" sz="3200" b="0" i="0" u="none" strike="noStrike" kern="0" cap="none" spc="0" normalizeH="0" baseline="0" noProof="0">
              <a:ln>
                <a:noFill/>
              </a:ln>
              <a:solidFill>
                <a:sysClr val="windowText" lastClr="000000"/>
              </a:solidFill>
              <a:effectLst/>
              <a:uLnTx/>
              <a:uFillTx/>
              <a:latin typeface="Trebuchet MS"/>
              <a:cs typeface="Trebuchet MS"/>
            </a:endParaRPr>
          </a:p>
          <a:p>
            <a:pPr marL="1177290" marR="1137920" lvl="0" indent="-11430" algn="ctr" defTabSz="914400" eaLnBrk="1" fontAlgn="auto" latinLnBrk="0" hangingPunct="1">
              <a:lnSpc>
                <a:spcPct val="100000"/>
              </a:lnSpc>
              <a:spcBef>
                <a:spcPts val="0"/>
              </a:spcBef>
              <a:spcAft>
                <a:spcPts val="0"/>
              </a:spcAft>
              <a:buClrTx/>
              <a:buSzTx/>
              <a:buFontTx/>
              <a:buNone/>
              <a:tabLst/>
              <a:defRPr/>
            </a:pPr>
            <a:r>
              <a:rPr kumimoji="0" sz="3200" b="1" i="0" u="none" strike="noStrike" kern="0" cap="none" spc="-10" normalizeH="0" baseline="0" noProof="0" dirty="0">
                <a:ln>
                  <a:noFill/>
                </a:ln>
                <a:solidFill>
                  <a:srgbClr val="FFFFFF"/>
                </a:solidFill>
                <a:effectLst/>
                <a:uLnTx/>
                <a:uFillTx/>
                <a:latin typeface="Trebuchet MS"/>
                <a:cs typeface="Trebuchet MS"/>
              </a:rPr>
              <a:t>“B.</a:t>
            </a:r>
            <a:r>
              <a:rPr kumimoji="0" sz="3200" b="1" i="0" u="none" strike="noStrike" kern="0" cap="none" spc="-215" normalizeH="0" baseline="0" noProof="0" dirty="0">
                <a:ln>
                  <a:noFill/>
                </a:ln>
                <a:solidFill>
                  <a:srgbClr val="FFFFFF"/>
                </a:solidFill>
                <a:effectLst/>
                <a:uLnTx/>
                <a:uFillTx/>
                <a:latin typeface="Trebuchet MS"/>
                <a:cs typeface="Trebuchet MS"/>
              </a:rPr>
              <a:t> </a:t>
            </a:r>
            <a:r>
              <a:rPr kumimoji="0" sz="3200" b="1" i="0" u="none" strike="noStrike" kern="0" cap="none" spc="-114" normalizeH="0" baseline="0" noProof="0" dirty="0">
                <a:ln>
                  <a:noFill/>
                </a:ln>
                <a:solidFill>
                  <a:srgbClr val="FFFFFF"/>
                </a:solidFill>
                <a:effectLst/>
                <a:uLnTx/>
                <a:uFillTx/>
                <a:latin typeface="Trebuchet MS"/>
                <a:cs typeface="Trebuchet MS"/>
              </a:rPr>
              <a:t>c</a:t>
            </a:r>
            <a:r>
              <a:rPr kumimoji="0" sz="3200" b="1" i="0" u="none" strike="noStrike" kern="0" cap="none" spc="-125" normalizeH="0" baseline="0" noProof="0" dirty="0">
                <a:ln>
                  <a:noFill/>
                </a:ln>
                <a:solidFill>
                  <a:srgbClr val="FFFFFF"/>
                </a:solidFill>
                <a:effectLst/>
                <a:uLnTx/>
                <a:uFillTx/>
                <a:latin typeface="Trebuchet MS"/>
                <a:cs typeface="Trebuchet MS"/>
              </a:rPr>
              <a:t>/</a:t>
            </a:r>
            <a:r>
              <a:rPr kumimoji="0" sz="3200" b="1" i="0" u="none" strike="noStrike" kern="0" cap="none" spc="-530" normalizeH="0" baseline="0" noProof="0" dirty="0">
                <a:ln>
                  <a:noFill/>
                </a:ln>
                <a:solidFill>
                  <a:srgbClr val="FFFFFF"/>
                </a:solidFill>
                <a:effectLst/>
                <a:uLnTx/>
                <a:uFillTx/>
                <a:latin typeface="Trebuchet MS"/>
                <a:cs typeface="Trebuchet MS"/>
              </a:rPr>
              <a:t>Y</a:t>
            </a:r>
            <a:r>
              <a:rPr kumimoji="0" sz="3200" b="1" i="0" u="none" strike="noStrike" kern="0" cap="none" spc="0" normalizeH="0" baseline="0" noProof="0" dirty="0">
                <a:ln>
                  <a:noFill/>
                </a:ln>
                <a:solidFill>
                  <a:srgbClr val="FFFFFF"/>
                </a:solidFill>
                <a:effectLst/>
                <a:uLnTx/>
                <a:uFillTx/>
                <a:latin typeface="Trebuchet MS"/>
                <a:cs typeface="Trebuchet MS"/>
              </a:rPr>
              <a:t>.</a:t>
            </a:r>
            <a:r>
              <a:rPr kumimoji="0" sz="3200" b="1" i="0" u="none" strike="noStrike" kern="0" cap="none" spc="-290" normalizeH="0" baseline="0" noProof="0" dirty="0">
                <a:ln>
                  <a:noFill/>
                </a:ln>
                <a:solidFill>
                  <a:srgbClr val="FFFFFF"/>
                </a:solidFill>
                <a:effectLst/>
                <a:uLnTx/>
                <a:uFillTx/>
                <a:latin typeface="Trebuchet MS"/>
                <a:cs typeface="Trebuchet MS"/>
              </a:rPr>
              <a:t> </a:t>
            </a:r>
            <a:r>
              <a:rPr kumimoji="0" sz="3200" b="1" i="0" u="none" strike="noStrike" kern="0" cap="none" spc="-25" normalizeH="0" baseline="0" noProof="0" dirty="0">
                <a:ln>
                  <a:noFill/>
                </a:ln>
                <a:solidFill>
                  <a:srgbClr val="FFFFFF"/>
                </a:solidFill>
                <a:effectLst/>
                <a:uLnTx/>
                <a:uFillTx/>
                <a:latin typeface="Trebuchet MS"/>
                <a:cs typeface="Trebuchet MS"/>
              </a:rPr>
              <a:t>por </a:t>
            </a:r>
            <a:r>
              <a:rPr kumimoji="0" sz="3200" b="1" i="0" u="none" strike="noStrike" kern="0" cap="none" spc="-40" normalizeH="0" baseline="0" noProof="0" dirty="0">
                <a:ln>
                  <a:noFill/>
                </a:ln>
                <a:solidFill>
                  <a:srgbClr val="FFFFFF"/>
                </a:solidFill>
                <a:effectLst/>
                <a:uLnTx/>
                <a:uFillTx/>
                <a:latin typeface="Trebuchet MS"/>
                <a:cs typeface="Trebuchet MS"/>
              </a:rPr>
              <a:t>alimentos”, </a:t>
            </a:r>
            <a:r>
              <a:rPr kumimoji="0" sz="3200" b="1" i="0" u="none" strike="noStrike" kern="0" cap="none" spc="-85" normalizeH="0" baseline="0" noProof="0" dirty="0">
                <a:ln>
                  <a:noFill/>
                </a:ln>
                <a:solidFill>
                  <a:srgbClr val="FFFFFF"/>
                </a:solidFill>
                <a:effectLst/>
                <a:uLnTx/>
                <a:uFillTx/>
                <a:latin typeface="Trebuchet MS"/>
                <a:cs typeface="Trebuchet MS"/>
              </a:rPr>
              <a:t>2/7/2020</a:t>
            </a:r>
            <a:endParaRPr kumimoji="0" sz="3200" b="0" i="0" u="none" strike="noStrike" kern="0" cap="none" spc="0" normalizeH="0" baseline="0" noProof="0">
              <a:ln>
                <a:noFill/>
              </a:ln>
              <a:solidFill>
                <a:sysClr val="windowText" lastClr="000000"/>
              </a:solidFill>
              <a:effectLst/>
              <a:uLnTx/>
              <a:uFillTx/>
              <a:latin typeface="Trebuchet MS"/>
              <a:cs typeface="Trebuchet MS"/>
            </a:endParaRPr>
          </a:p>
        </p:txBody>
      </p:sp>
      <p:grpSp>
        <p:nvGrpSpPr>
          <p:cNvPr id="8" name="object 8"/>
          <p:cNvGrpSpPr/>
          <p:nvPr/>
        </p:nvGrpSpPr>
        <p:grpSpPr>
          <a:xfrm>
            <a:off x="5030723" y="2948939"/>
            <a:ext cx="1116965" cy="963294"/>
            <a:chOff x="5030723" y="2948939"/>
            <a:chExt cx="1116965" cy="963294"/>
          </a:xfrm>
        </p:grpSpPr>
        <p:sp>
          <p:nvSpPr>
            <p:cNvPr id="9" name="object 9"/>
            <p:cNvSpPr/>
            <p:nvPr/>
          </p:nvSpPr>
          <p:spPr>
            <a:xfrm>
              <a:off x="5049011" y="2967227"/>
              <a:ext cx="1078865" cy="925194"/>
            </a:xfrm>
            <a:custGeom>
              <a:avLst/>
              <a:gdLst/>
              <a:ahLst/>
              <a:cxnLst/>
              <a:rect l="l" t="t" r="r" b="b"/>
              <a:pathLst>
                <a:path w="1078864" h="925195">
                  <a:moveTo>
                    <a:pt x="616458" y="0"/>
                  </a:moveTo>
                  <a:lnTo>
                    <a:pt x="616458" y="231139"/>
                  </a:lnTo>
                  <a:lnTo>
                    <a:pt x="0" y="231139"/>
                  </a:lnTo>
                  <a:lnTo>
                    <a:pt x="0" y="693547"/>
                  </a:lnTo>
                  <a:lnTo>
                    <a:pt x="616458" y="693547"/>
                  </a:lnTo>
                  <a:lnTo>
                    <a:pt x="616458" y="924687"/>
                  </a:lnTo>
                  <a:lnTo>
                    <a:pt x="1078864" y="462280"/>
                  </a:lnTo>
                  <a:lnTo>
                    <a:pt x="616458" y="0"/>
                  </a:lnTo>
                  <a:close/>
                </a:path>
              </a:pathLst>
            </a:custGeom>
            <a:solidFill>
              <a:srgbClr val="A6A6A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5049773" y="2967989"/>
              <a:ext cx="1078865" cy="925194"/>
            </a:xfrm>
            <a:custGeom>
              <a:avLst/>
              <a:gdLst/>
              <a:ahLst/>
              <a:cxnLst/>
              <a:rect l="l" t="t" r="r" b="b"/>
              <a:pathLst>
                <a:path w="1078864" h="925195">
                  <a:moveTo>
                    <a:pt x="0" y="231139"/>
                  </a:moveTo>
                  <a:lnTo>
                    <a:pt x="616458" y="231139"/>
                  </a:lnTo>
                  <a:lnTo>
                    <a:pt x="616458" y="0"/>
                  </a:lnTo>
                  <a:lnTo>
                    <a:pt x="1078864" y="462280"/>
                  </a:lnTo>
                  <a:lnTo>
                    <a:pt x="616458" y="924687"/>
                  </a:lnTo>
                  <a:lnTo>
                    <a:pt x="616458" y="693547"/>
                  </a:lnTo>
                  <a:lnTo>
                    <a:pt x="0" y="693547"/>
                  </a:lnTo>
                  <a:lnTo>
                    <a:pt x="0" y="231139"/>
                  </a:lnTo>
                  <a:close/>
                </a:path>
              </a:pathLst>
            </a:custGeom>
            <a:ln w="381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 name="object 11"/>
          <p:cNvGrpSpPr/>
          <p:nvPr/>
        </p:nvGrpSpPr>
        <p:grpSpPr>
          <a:xfrm>
            <a:off x="6379464" y="109728"/>
            <a:ext cx="5621020" cy="6576059"/>
            <a:chOff x="6379464" y="109728"/>
            <a:chExt cx="5621020" cy="6576059"/>
          </a:xfrm>
        </p:grpSpPr>
        <p:sp>
          <p:nvSpPr>
            <p:cNvPr id="12" name="object 12"/>
            <p:cNvSpPr/>
            <p:nvPr/>
          </p:nvSpPr>
          <p:spPr>
            <a:xfrm>
              <a:off x="6388608" y="118872"/>
              <a:ext cx="5600700" cy="6556375"/>
            </a:xfrm>
            <a:custGeom>
              <a:avLst/>
              <a:gdLst/>
              <a:ahLst/>
              <a:cxnLst/>
              <a:rect l="l" t="t" r="r" b="b"/>
              <a:pathLst>
                <a:path w="5600700" h="6556375">
                  <a:moveTo>
                    <a:pt x="5600699" y="0"/>
                  </a:moveTo>
                  <a:lnTo>
                    <a:pt x="0" y="0"/>
                  </a:lnTo>
                  <a:lnTo>
                    <a:pt x="0" y="6556121"/>
                  </a:lnTo>
                  <a:lnTo>
                    <a:pt x="5600699" y="6556121"/>
                  </a:lnTo>
                  <a:lnTo>
                    <a:pt x="5600699" y="0"/>
                  </a:lnTo>
                  <a:close/>
                </a:path>
              </a:pathLst>
            </a:custGeom>
            <a:solidFill>
              <a:srgbClr val="D9D9D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6389370" y="119634"/>
              <a:ext cx="5600700" cy="6556375"/>
            </a:xfrm>
            <a:custGeom>
              <a:avLst/>
              <a:gdLst/>
              <a:ahLst/>
              <a:cxnLst/>
              <a:rect l="l" t="t" r="r" b="b"/>
              <a:pathLst>
                <a:path w="5600700" h="6556375">
                  <a:moveTo>
                    <a:pt x="0" y="6556121"/>
                  </a:moveTo>
                  <a:lnTo>
                    <a:pt x="5600700" y="6556121"/>
                  </a:lnTo>
                  <a:lnTo>
                    <a:pt x="5600700" y="0"/>
                  </a:lnTo>
                  <a:lnTo>
                    <a:pt x="0" y="0"/>
                  </a:lnTo>
                  <a:lnTo>
                    <a:pt x="0" y="6556121"/>
                  </a:lnTo>
                  <a:close/>
                </a:path>
              </a:pathLst>
            </a:custGeom>
            <a:ln w="1981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6466459" y="166243"/>
            <a:ext cx="5513070" cy="941069"/>
          </a:xfrm>
          <a:prstGeom prst="rect">
            <a:avLst/>
          </a:prstGeom>
        </p:spPr>
        <p:txBody>
          <a:bodyPr vert="horz" wrap="square" lIns="0" tIns="12700" rIns="0" bIns="0" rtlCol="0">
            <a:spAutoFit/>
          </a:bodyPr>
          <a:lstStyle/>
          <a:p>
            <a:pPr marL="299085" marR="5080" lvl="0" indent="-287020" algn="just" defTabSz="914400" eaLnBrk="1" fontAlgn="auto" latinLnBrk="0" hangingPunct="1">
              <a:lnSpc>
                <a:spcPct val="100000"/>
              </a:lnSpc>
              <a:spcBef>
                <a:spcPts val="100"/>
              </a:spcBef>
              <a:spcAft>
                <a:spcPts val="0"/>
              </a:spcAft>
              <a:buClrTx/>
              <a:buSzTx/>
              <a:buFont typeface="Microsoft Sans Serif"/>
              <a:buChar char="•"/>
              <a:tabLst>
                <a:tab pos="299085" algn="l"/>
                <a:tab pos="300355" algn="l"/>
              </a:tabLst>
              <a:defRPr/>
            </a:pPr>
            <a:r>
              <a:rPr kumimoji="0" sz="2000" b="0" i="0" u="none" strike="noStrike" kern="0" cap="none" spc="0" normalizeH="0" baseline="0" noProof="0" dirty="0">
                <a:ln>
                  <a:noFill/>
                </a:ln>
                <a:solidFill>
                  <a:sysClr val="windowText" lastClr="000000"/>
                </a:solidFill>
                <a:effectLst/>
                <a:uLnTx/>
                <a:uFillTx/>
                <a:latin typeface="Trebuchet MS"/>
                <a:cs typeface="Trebuchet MS"/>
              </a:rPr>
              <a:t>	</a:t>
            </a:r>
            <a:r>
              <a:rPr kumimoji="0" sz="2000" b="0" i="0" u="none" strike="noStrike" kern="0" cap="none" spc="-114" normalizeH="0" baseline="0" noProof="0" dirty="0">
                <a:ln>
                  <a:noFill/>
                </a:ln>
                <a:solidFill>
                  <a:sysClr val="windowText" lastClr="000000"/>
                </a:solidFill>
                <a:effectLst/>
                <a:uLnTx/>
                <a:uFillTx/>
                <a:latin typeface="Trebuchet MS"/>
                <a:cs typeface="Trebuchet MS"/>
              </a:rPr>
              <a:t>L</a:t>
            </a:r>
            <a:r>
              <a:rPr kumimoji="0" sz="2000" b="0" i="0" u="none" strike="noStrike" kern="0" cap="none" spc="0" normalizeH="0" baseline="0" noProof="0" dirty="0">
                <a:ln>
                  <a:noFill/>
                </a:ln>
                <a:solidFill>
                  <a:sysClr val="windowText" lastClr="000000"/>
                </a:solidFill>
                <a:effectLst/>
                <a:uLnTx/>
                <a:uFillTx/>
                <a:latin typeface="Trebuchet MS"/>
                <a:cs typeface="Trebuchet MS"/>
              </a:rPr>
              <a:t>a</a:t>
            </a:r>
            <a:r>
              <a:rPr kumimoji="0" sz="2000" b="0" i="0" u="none" strike="noStrike" kern="0" cap="none" spc="300" normalizeH="0" baseline="0" noProof="0" dirty="0">
                <a:ln>
                  <a:noFill/>
                </a:ln>
                <a:solidFill>
                  <a:sysClr val="windowText" lastClr="000000"/>
                </a:solidFill>
                <a:effectLst/>
                <a:uLnTx/>
                <a:uFillTx/>
                <a:latin typeface="Trebuchet MS"/>
                <a:cs typeface="Trebuchet MS"/>
              </a:rPr>
              <a:t> </a:t>
            </a:r>
            <a:r>
              <a:rPr kumimoji="0" sz="2000" b="0" i="0" u="none" strike="noStrike" kern="0" cap="none" spc="-110" normalizeH="0" baseline="0" noProof="0" dirty="0">
                <a:ln>
                  <a:noFill/>
                </a:ln>
                <a:solidFill>
                  <a:sysClr val="windowText" lastClr="000000"/>
                </a:solidFill>
                <a:effectLst/>
                <a:uLnTx/>
                <a:uFillTx/>
                <a:latin typeface="Trebuchet MS"/>
                <a:cs typeface="Trebuchet MS"/>
              </a:rPr>
              <a:t>Sra.</a:t>
            </a:r>
            <a:r>
              <a:rPr kumimoji="0" sz="2000" b="0" i="0" u="none" strike="noStrike" kern="0" cap="none" spc="265" normalizeH="0" baseline="0" noProof="0" dirty="0">
                <a:ln>
                  <a:noFill/>
                </a:ln>
                <a:solidFill>
                  <a:sysClr val="windowText" lastClr="000000"/>
                </a:solidFill>
                <a:effectLst/>
                <a:uLnTx/>
                <a:uFillTx/>
                <a:latin typeface="Trebuchet MS"/>
                <a:cs typeface="Trebuchet MS"/>
              </a:rPr>
              <a:t> </a:t>
            </a:r>
            <a:r>
              <a:rPr kumimoji="0" sz="2000" b="0" i="0" u="none" strike="noStrike" kern="0" cap="none" spc="-15" normalizeH="0" baseline="0" noProof="0" dirty="0">
                <a:ln>
                  <a:noFill/>
                </a:ln>
                <a:solidFill>
                  <a:sysClr val="windowText" lastClr="000000"/>
                </a:solidFill>
                <a:effectLst/>
                <a:uLnTx/>
                <a:uFillTx/>
                <a:latin typeface="Trebuchet MS"/>
                <a:cs typeface="Trebuchet MS"/>
              </a:rPr>
              <a:t>B</a:t>
            </a:r>
            <a:r>
              <a:rPr kumimoji="0" sz="2000" b="0" i="0" u="none" strike="noStrike" kern="0" cap="none" spc="409"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y</a:t>
            </a:r>
            <a:r>
              <a:rPr kumimoji="0" sz="2000" b="0" i="0" u="none" strike="noStrike" kern="0" cap="none" spc="290" normalizeH="0" baseline="0" noProof="0" dirty="0">
                <a:ln>
                  <a:noFill/>
                </a:ln>
                <a:solidFill>
                  <a:sysClr val="windowText" lastClr="000000"/>
                </a:solidFill>
                <a:effectLst/>
                <a:uLnTx/>
                <a:uFillTx/>
                <a:latin typeface="Trebuchet MS"/>
                <a:cs typeface="Trebuchet MS"/>
              </a:rPr>
              <a:t> </a:t>
            </a:r>
            <a:r>
              <a:rPr kumimoji="0" sz="2000" b="0" i="0" u="none" strike="noStrike" kern="0" cap="none" spc="-145" normalizeH="0" baseline="0" noProof="0" dirty="0">
                <a:ln>
                  <a:noFill/>
                </a:ln>
                <a:solidFill>
                  <a:sysClr val="windowText" lastClr="000000"/>
                </a:solidFill>
                <a:effectLst/>
                <a:uLnTx/>
                <a:uFillTx/>
                <a:latin typeface="Trebuchet MS"/>
                <a:cs typeface="Trebuchet MS"/>
              </a:rPr>
              <a:t>e</a:t>
            </a:r>
            <a:r>
              <a:rPr kumimoji="0" sz="2000" b="0" i="0" u="none" strike="noStrike" kern="0" cap="none" spc="0" normalizeH="0" baseline="0" noProof="0" dirty="0">
                <a:ln>
                  <a:noFill/>
                </a:ln>
                <a:solidFill>
                  <a:sysClr val="windowText" lastClr="000000"/>
                </a:solidFill>
                <a:effectLst/>
                <a:uLnTx/>
                <a:uFillTx/>
                <a:latin typeface="Trebuchet MS"/>
                <a:cs typeface="Trebuchet MS"/>
              </a:rPr>
              <a:t>l</a:t>
            </a:r>
            <a:r>
              <a:rPr kumimoji="0" sz="2000" b="0" i="0" u="none" strike="noStrike" kern="0" cap="none" spc="245" normalizeH="0" baseline="0" noProof="0" dirty="0">
                <a:ln>
                  <a:noFill/>
                </a:ln>
                <a:solidFill>
                  <a:sysClr val="windowText" lastClr="000000"/>
                </a:solidFill>
                <a:effectLst/>
                <a:uLnTx/>
                <a:uFillTx/>
                <a:latin typeface="Trebuchet MS"/>
                <a:cs typeface="Trebuchet MS"/>
              </a:rPr>
              <a:t> </a:t>
            </a:r>
            <a:r>
              <a:rPr kumimoji="0" sz="2000" b="0" i="0" u="none" strike="noStrike" kern="0" cap="none" spc="-215" normalizeH="0" baseline="0" noProof="0" dirty="0">
                <a:ln>
                  <a:noFill/>
                </a:ln>
                <a:solidFill>
                  <a:sysClr val="windowText" lastClr="000000"/>
                </a:solidFill>
                <a:effectLst/>
                <a:uLnTx/>
                <a:uFillTx/>
                <a:latin typeface="Trebuchet MS"/>
                <a:cs typeface="Trebuchet MS"/>
              </a:rPr>
              <a:t>Sr.</a:t>
            </a:r>
            <a:r>
              <a:rPr kumimoji="0" sz="2000" b="0" i="0" u="none" strike="noStrike" kern="0" cap="none" spc="220" normalizeH="0" baseline="0" noProof="0" dirty="0">
                <a:ln>
                  <a:noFill/>
                </a:ln>
                <a:solidFill>
                  <a:sysClr val="windowText" lastClr="000000"/>
                </a:solidFill>
                <a:effectLst/>
                <a:uLnTx/>
                <a:uFillTx/>
                <a:latin typeface="Trebuchet MS"/>
                <a:cs typeface="Trebuchet MS"/>
              </a:rPr>
              <a:t> </a:t>
            </a:r>
            <a:r>
              <a:rPr kumimoji="0" sz="2000" b="0" i="0" u="none" strike="noStrike" kern="0" cap="none" spc="-5" normalizeH="0" baseline="0" noProof="0" dirty="0">
                <a:ln>
                  <a:noFill/>
                </a:ln>
                <a:solidFill>
                  <a:sysClr val="windowText" lastClr="000000"/>
                </a:solidFill>
                <a:effectLst/>
                <a:uLnTx/>
                <a:uFillTx/>
                <a:latin typeface="Trebuchet MS"/>
                <a:cs typeface="Trebuchet MS"/>
              </a:rPr>
              <a:t>X.</a:t>
            </a:r>
            <a:r>
              <a:rPr kumimoji="0" sz="2000" b="0" i="0" u="none" strike="noStrike" kern="0" cap="none" spc="395" normalizeH="0" baseline="0" noProof="0" dirty="0">
                <a:ln>
                  <a:noFill/>
                </a:ln>
                <a:solidFill>
                  <a:sysClr val="windowText" lastClr="000000"/>
                </a:solidFill>
                <a:effectLst/>
                <a:uLnTx/>
                <a:uFillTx/>
                <a:latin typeface="Trebuchet MS"/>
                <a:cs typeface="Trebuchet MS"/>
              </a:rPr>
              <a:t> </a:t>
            </a:r>
            <a:r>
              <a:rPr kumimoji="0" sz="2000" b="0" i="0" u="none" strike="noStrike" kern="0" cap="none" spc="-110" normalizeH="0" baseline="0" noProof="0" dirty="0">
                <a:ln>
                  <a:noFill/>
                </a:ln>
                <a:solidFill>
                  <a:sysClr val="windowText" lastClr="000000"/>
                </a:solidFill>
                <a:effectLst/>
                <a:uLnTx/>
                <a:uFillTx/>
                <a:latin typeface="Trebuchet MS"/>
                <a:cs typeface="Trebuchet MS"/>
              </a:rPr>
              <a:t>tienen</a:t>
            </a:r>
            <a:r>
              <a:rPr kumimoji="0" sz="2000" b="0" i="0" u="none" strike="noStrike" kern="0" cap="none" spc="270" normalizeH="0" baseline="0" noProof="0" dirty="0">
                <a:ln>
                  <a:noFill/>
                </a:ln>
                <a:solidFill>
                  <a:sysClr val="windowText" lastClr="000000"/>
                </a:solidFill>
                <a:effectLst/>
                <a:uLnTx/>
                <a:uFillTx/>
                <a:latin typeface="Trebuchet MS"/>
                <a:cs typeface="Trebuchet MS"/>
              </a:rPr>
              <a:t> </a:t>
            </a:r>
            <a:r>
              <a:rPr kumimoji="0" sz="2000" b="0" i="0" u="none" strike="noStrike" kern="0" cap="none" spc="-30" normalizeH="0" baseline="0" noProof="0" dirty="0">
                <a:ln>
                  <a:noFill/>
                </a:ln>
                <a:solidFill>
                  <a:sysClr val="windowText" lastClr="000000"/>
                </a:solidFill>
                <a:effectLst/>
                <a:uLnTx/>
                <a:uFillTx/>
                <a:latin typeface="Trebuchet MS"/>
                <a:cs typeface="Trebuchet MS"/>
              </a:rPr>
              <a:t>dos</a:t>
            </a:r>
            <a:r>
              <a:rPr kumimoji="0" sz="2000" b="0" i="0" u="none" strike="noStrike" kern="0" cap="none" spc="370" normalizeH="0" baseline="0" noProof="0" dirty="0">
                <a:ln>
                  <a:noFill/>
                </a:ln>
                <a:solidFill>
                  <a:sysClr val="windowText" lastClr="000000"/>
                </a:solidFill>
                <a:effectLst/>
                <a:uLnTx/>
                <a:uFillTx/>
                <a:latin typeface="Trebuchet MS"/>
                <a:cs typeface="Trebuchet MS"/>
              </a:rPr>
              <a:t> </a:t>
            </a:r>
            <a:r>
              <a:rPr kumimoji="0" sz="2000" b="0" i="0" u="none" strike="noStrike" kern="0" cap="none" spc="-100" normalizeH="0" baseline="0" noProof="0" dirty="0">
                <a:ln>
                  <a:noFill/>
                </a:ln>
                <a:solidFill>
                  <a:sysClr val="windowText" lastClr="000000"/>
                </a:solidFill>
                <a:effectLst/>
                <a:uLnTx/>
                <a:uFillTx/>
                <a:latin typeface="Trebuchet MS"/>
                <a:cs typeface="Trebuchet MS"/>
              </a:rPr>
              <a:t>hijxs</a:t>
            </a:r>
            <a:r>
              <a:rPr kumimoji="0" sz="2000" b="0" i="0" u="none" strike="noStrike" kern="0" cap="none" spc="290" normalizeH="0" baseline="0" noProof="0" dirty="0">
                <a:ln>
                  <a:noFill/>
                </a:ln>
                <a:solidFill>
                  <a:sysClr val="windowText" lastClr="000000"/>
                </a:solidFill>
                <a:effectLst/>
                <a:uLnTx/>
                <a:uFillTx/>
                <a:latin typeface="Trebuchet MS"/>
                <a:cs typeface="Trebuchet MS"/>
              </a:rPr>
              <a:t> </a:t>
            </a:r>
            <a:r>
              <a:rPr kumimoji="0" sz="2000" b="0" i="0" u="none" strike="noStrike" kern="0" cap="none" spc="229" normalizeH="0" baseline="0" noProof="0" dirty="0">
                <a:ln>
                  <a:noFill/>
                </a:ln>
                <a:solidFill>
                  <a:sysClr val="windowText" lastClr="000000"/>
                </a:solidFill>
                <a:effectLst/>
                <a:uLnTx/>
                <a:uFillTx/>
                <a:latin typeface="Trebuchet MS"/>
                <a:cs typeface="Trebuchet MS"/>
              </a:rPr>
              <a:t>NN</a:t>
            </a:r>
            <a:r>
              <a:rPr kumimoji="0" sz="2000" b="0" i="0" u="none" strike="noStrike" kern="0" cap="none" spc="0" normalizeH="0" baseline="0" noProof="0" dirty="0">
                <a:ln>
                  <a:noFill/>
                </a:ln>
                <a:solidFill>
                  <a:sysClr val="windowText" lastClr="000000"/>
                </a:solidFill>
                <a:effectLst/>
                <a:uLnTx/>
                <a:uFillTx/>
                <a:latin typeface="Trebuchet MS"/>
                <a:cs typeface="Trebuchet MS"/>
              </a:rPr>
              <a:t>A</a:t>
            </a:r>
            <a:r>
              <a:rPr kumimoji="0" sz="2000" b="0" i="0" u="none" strike="noStrike" kern="0" cap="none" spc="540" normalizeH="0" baseline="0" noProof="0" dirty="0">
                <a:ln>
                  <a:noFill/>
                </a:ln>
                <a:solidFill>
                  <a:sysClr val="windowText" lastClr="000000"/>
                </a:solidFill>
                <a:effectLst/>
                <a:uLnTx/>
                <a:uFillTx/>
                <a:latin typeface="Trebuchet MS"/>
                <a:cs typeface="Trebuchet MS"/>
              </a:rPr>
              <a:t> </a:t>
            </a:r>
            <a:r>
              <a:rPr kumimoji="0" sz="2000" b="0" i="0" u="none" strike="noStrike" kern="0" cap="none" spc="-125" normalizeH="0" baseline="0" noProof="0" dirty="0">
                <a:ln>
                  <a:noFill/>
                </a:ln>
                <a:solidFill>
                  <a:sysClr val="windowText" lastClr="000000"/>
                </a:solidFill>
                <a:effectLst/>
                <a:uLnTx/>
                <a:uFillTx/>
                <a:latin typeface="Trebuchet MS"/>
                <a:cs typeface="Trebuchet MS"/>
              </a:rPr>
              <a:t>en </a:t>
            </a:r>
            <a:r>
              <a:rPr kumimoji="0" sz="2000" b="0" i="0" u="none" strike="noStrike" kern="0" cap="none" spc="-75" normalizeH="0" baseline="0" noProof="0" dirty="0">
                <a:ln>
                  <a:noFill/>
                </a:ln>
                <a:solidFill>
                  <a:sysClr val="windowText" lastClr="000000"/>
                </a:solidFill>
                <a:effectLst/>
                <a:uLnTx/>
                <a:uFillTx/>
                <a:latin typeface="Trebuchet MS"/>
                <a:cs typeface="Trebuchet MS"/>
              </a:rPr>
              <a:t>común.</a:t>
            </a:r>
            <a:r>
              <a:rPr kumimoji="0" sz="2000" b="0" i="0" u="none" strike="noStrike" kern="0" cap="none" spc="-140" normalizeH="0" baseline="0" noProof="0" dirty="0">
                <a:ln>
                  <a:noFill/>
                </a:ln>
                <a:solidFill>
                  <a:sysClr val="windowText" lastClr="000000"/>
                </a:solidFill>
                <a:effectLst/>
                <a:uLnTx/>
                <a:uFillTx/>
                <a:latin typeface="Trebuchet MS"/>
                <a:cs typeface="Trebuchet MS"/>
              </a:rPr>
              <a:t> </a:t>
            </a:r>
            <a:r>
              <a:rPr kumimoji="0" sz="2000" b="0" i="0" u="none" strike="noStrike" kern="0" cap="none" spc="-114" normalizeH="0" baseline="0" noProof="0" dirty="0">
                <a:ln>
                  <a:noFill/>
                </a:ln>
                <a:solidFill>
                  <a:sysClr val="windowText" lastClr="000000"/>
                </a:solidFill>
                <a:effectLst/>
                <a:uLnTx/>
                <a:uFillTx/>
                <a:latin typeface="Trebuchet MS"/>
                <a:cs typeface="Trebuchet MS"/>
              </a:rPr>
              <a:t>L</a:t>
            </a:r>
            <a:r>
              <a:rPr kumimoji="0" sz="2000" b="0" i="0" u="none" strike="noStrike" kern="0" cap="none" spc="0" normalizeH="0" baseline="0" noProof="0" dirty="0">
                <a:ln>
                  <a:noFill/>
                </a:ln>
                <a:solidFill>
                  <a:sysClr val="windowText" lastClr="000000"/>
                </a:solidFill>
                <a:effectLst/>
                <a:uLnTx/>
                <a:uFillTx/>
                <a:latin typeface="Trebuchet MS"/>
                <a:cs typeface="Trebuchet MS"/>
              </a:rPr>
              <a:t>a</a:t>
            </a:r>
            <a:r>
              <a:rPr kumimoji="0" sz="2000" b="0" i="0" u="none" strike="noStrike" kern="0" cap="none" spc="95" normalizeH="0" baseline="0" noProof="0" dirty="0">
                <a:ln>
                  <a:noFill/>
                </a:ln>
                <a:solidFill>
                  <a:sysClr val="windowText" lastClr="000000"/>
                </a:solidFill>
                <a:effectLst/>
                <a:uLnTx/>
                <a:uFillTx/>
                <a:latin typeface="Trebuchet MS"/>
                <a:cs typeface="Trebuchet MS"/>
              </a:rPr>
              <a:t> </a:t>
            </a:r>
            <a:r>
              <a:rPr kumimoji="0" sz="2000" b="0" i="0" u="none" strike="noStrike" kern="0" cap="none" spc="-75" normalizeH="0" baseline="0" noProof="0" dirty="0">
                <a:ln>
                  <a:noFill/>
                </a:ln>
                <a:solidFill>
                  <a:sysClr val="windowText" lastClr="000000"/>
                </a:solidFill>
                <a:effectLst/>
                <a:uLnTx/>
                <a:uFillTx/>
                <a:latin typeface="Trebuchet MS"/>
                <a:cs typeface="Trebuchet MS"/>
              </a:rPr>
              <a:t>Sra.</a:t>
            </a:r>
            <a:r>
              <a:rPr kumimoji="0" sz="2000" b="0" i="0" u="none" strike="noStrike" kern="0" cap="none" spc="-140" normalizeH="0" baseline="0" noProof="0" dirty="0">
                <a:ln>
                  <a:noFill/>
                </a:ln>
                <a:solidFill>
                  <a:sysClr val="windowText" lastClr="000000"/>
                </a:solidFill>
                <a:effectLst/>
                <a:uLnTx/>
                <a:uFillTx/>
                <a:latin typeface="Trebuchet MS"/>
                <a:cs typeface="Trebuchet MS"/>
              </a:rPr>
              <a:t> </a:t>
            </a:r>
            <a:r>
              <a:rPr kumimoji="0" sz="2000" b="0" i="0" u="none" strike="noStrike" kern="0" cap="none" spc="-10" normalizeH="0" baseline="0" noProof="0" dirty="0">
                <a:ln>
                  <a:noFill/>
                </a:ln>
                <a:solidFill>
                  <a:sysClr val="windowText" lastClr="000000"/>
                </a:solidFill>
                <a:effectLst/>
                <a:uLnTx/>
                <a:uFillTx/>
                <a:latin typeface="Trebuchet MS"/>
                <a:cs typeface="Trebuchet MS"/>
              </a:rPr>
              <a:t>B.</a:t>
            </a:r>
            <a:r>
              <a:rPr kumimoji="0" sz="2000" b="0" i="0" u="none" strike="noStrike" kern="0" cap="none" spc="-140" normalizeH="0" baseline="0" noProof="0" dirty="0">
                <a:ln>
                  <a:noFill/>
                </a:ln>
                <a:solidFill>
                  <a:sysClr val="windowText" lastClr="000000"/>
                </a:solidFill>
                <a:effectLst/>
                <a:uLnTx/>
                <a:uFillTx/>
                <a:latin typeface="Trebuchet MS"/>
                <a:cs typeface="Trebuchet MS"/>
              </a:rPr>
              <a:t> </a:t>
            </a:r>
            <a:r>
              <a:rPr kumimoji="0" sz="2000" b="0" i="0" u="none" strike="noStrike" kern="0" cap="none" spc="-120" normalizeH="0" baseline="0" noProof="0" dirty="0">
                <a:ln>
                  <a:noFill/>
                </a:ln>
                <a:solidFill>
                  <a:sysClr val="windowText" lastClr="000000"/>
                </a:solidFill>
                <a:effectLst/>
                <a:uLnTx/>
                <a:uFillTx/>
                <a:latin typeface="Trebuchet MS"/>
                <a:cs typeface="Trebuchet MS"/>
              </a:rPr>
              <a:t>inicia</a:t>
            </a:r>
            <a:r>
              <a:rPr kumimoji="0" sz="2000" b="0" i="0" u="none" strike="noStrike" kern="0" cap="none" spc="60" normalizeH="0" baseline="0" noProof="0" dirty="0">
                <a:ln>
                  <a:noFill/>
                </a:ln>
                <a:solidFill>
                  <a:sysClr val="windowText" lastClr="000000"/>
                </a:solidFill>
                <a:effectLst/>
                <a:uLnTx/>
                <a:uFillTx/>
                <a:latin typeface="Trebuchet MS"/>
                <a:cs typeface="Trebuchet MS"/>
              </a:rPr>
              <a:t> </a:t>
            </a:r>
            <a:r>
              <a:rPr kumimoji="0" sz="2000" b="0" i="0" u="none" strike="noStrike" kern="0" cap="none" spc="-150" normalizeH="0" baseline="0" noProof="0" dirty="0">
                <a:ln>
                  <a:noFill/>
                </a:ln>
                <a:solidFill>
                  <a:sysClr val="windowText" lastClr="000000"/>
                </a:solidFill>
                <a:effectLst/>
                <a:uLnTx/>
                <a:uFillTx/>
                <a:latin typeface="Trebuchet MS"/>
                <a:cs typeface="Trebuchet MS"/>
              </a:rPr>
              <a:t>de</a:t>
            </a:r>
            <a:r>
              <a:rPr kumimoji="0" sz="2000" b="0" i="0" u="none" strike="noStrike" kern="0" cap="none" spc="-155" normalizeH="0" baseline="0" noProof="0" dirty="0">
                <a:ln>
                  <a:noFill/>
                </a:ln>
                <a:solidFill>
                  <a:sysClr val="windowText" lastClr="000000"/>
                </a:solidFill>
                <a:effectLst/>
                <a:uLnTx/>
                <a:uFillTx/>
                <a:latin typeface="Trebuchet MS"/>
                <a:cs typeface="Trebuchet MS"/>
              </a:rPr>
              <a:t>m</a:t>
            </a:r>
            <a:r>
              <a:rPr kumimoji="0" sz="2000" b="0" i="0" u="none" strike="noStrike" kern="0" cap="none" spc="-145" normalizeH="0" baseline="0" noProof="0" dirty="0">
                <a:ln>
                  <a:noFill/>
                </a:ln>
                <a:solidFill>
                  <a:sysClr val="windowText" lastClr="000000"/>
                </a:solidFill>
                <a:effectLst/>
                <a:uLnTx/>
                <a:uFillTx/>
                <a:latin typeface="Trebuchet MS"/>
                <a:cs typeface="Trebuchet MS"/>
              </a:rPr>
              <a:t>a</a:t>
            </a:r>
            <a:r>
              <a:rPr kumimoji="0" sz="2000" b="0" i="0" u="none" strike="noStrike" kern="0" cap="none" spc="-150" normalizeH="0" baseline="0" noProof="0" dirty="0">
                <a:ln>
                  <a:noFill/>
                </a:ln>
                <a:solidFill>
                  <a:sysClr val="windowText" lastClr="000000"/>
                </a:solidFill>
                <a:effectLst/>
                <a:uLnTx/>
                <a:uFillTx/>
                <a:latin typeface="Trebuchet MS"/>
                <a:cs typeface="Trebuchet MS"/>
              </a:rPr>
              <a:t>nd</a:t>
            </a:r>
            <a:r>
              <a:rPr kumimoji="0" sz="2000" b="0" i="0" u="none" strike="noStrike" kern="0" cap="none" spc="0" normalizeH="0" baseline="0" noProof="0" dirty="0">
                <a:ln>
                  <a:noFill/>
                </a:ln>
                <a:solidFill>
                  <a:sysClr val="windowText" lastClr="000000"/>
                </a:solidFill>
                <a:effectLst/>
                <a:uLnTx/>
                <a:uFillTx/>
                <a:latin typeface="Trebuchet MS"/>
                <a:cs typeface="Trebuchet MS"/>
              </a:rPr>
              <a:t>a</a:t>
            </a:r>
            <a:r>
              <a:rPr kumimoji="0" sz="2000" b="0" i="0" u="none" strike="noStrike" kern="0" cap="none" spc="60" normalizeH="0" baseline="0" noProof="0" dirty="0">
                <a:ln>
                  <a:noFill/>
                </a:ln>
                <a:solidFill>
                  <a:sysClr val="windowText" lastClr="000000"/>
                </a:solidFill>
                <a:effectLst/>
                <a:uLnTx/>
                <a:uFillTx/>
                <a:latin typeface="Trebuchet MS"/>
                <a:cs typeface="Trebuchet MS"/>
              </a:rPr>
              <a:t> </a:t>
            </a:r>
            <a:r>
              <a:rPr kumimoji="0" sz="2000" b="0" i="0" u="none" strike="noStrike" kern="0" cap="none" spc="-80" normalizeH="0" baseline="0" noProof="0" dirty="0">
                <a:ln>
                  <a:noFill/>
                </a:ln>
                <a:solidFill>
                  <a:sysClr val="windowText" lastClr="000000"/>
                </a:solidFill>
                <a:effectLst/>
                <a:uLnTx/>
                <a:uFillTx/>
                <a:latin typeface="Trebuchet MS"/>
                <a:cs typeface="Trebuchet MS"/>
              </a:rPr>
              <a:t>contra</a:t>
            </a:r>
            <a:r>
              <a:rPr kumimoji="0" sz="2000" b="0" i="0" u="none" strike="noStrike" kern="0" cap="none" spc="80" normalizeH="0" baseline="0" noProof="0" dirty="0">
                <a:ln>
                  <a:noFill/>
                </a:ln>
                <a:solidFill>
                  <a:sysClr val="windowText" lastClr="000000"/>
                </a:solidFill>
                <a:effectLst/>
                <a:uLnTx/>
                <a:uFillTx/>
                <a:latin typeface="Trebuchet MS"/>
                <a:cs typeface="Trebuchet MS"/>
              </a:rPr>
              <a:t> </a:t>
            </a:r>
            <a:r>
              <a:rPr kumimoji="0" sz="2000" b="0" i="0" u="none" strike="noStrike" kern="0" cap="none" spc="-220" normalizeH="0" baseline="0" noProof="0" dirty="0">
                <a:ln>
                  <a:noFill/>
                </a:ln>
                <a:solidFill>
                  <a:sysClr val="windowText" lastClr="000000"/>
                </a:solidFill>
                <a:effectLst/>
                <a:uLnTx/>
                <a:uFillTx/>
                <a:latin typeface="Trebuchet MS"/>
                <a:cs typeface="Trebuchet MS"/>
              </a:rPr>
              <a:t>e</a:t>
            </a:r>
            <a:r>
              <a:rPr kumimoji="0" sz="2000" b="0" i="0" u="none" strike="noStrike" kern="0" cap="none" spc="0" normalizeH="0" baseline="0" noProof="0" dirty="0">
                <a:ln>
                  <a:noFill/>
                </a:ln>
                <a:solidFill>
                  <a:sysClr val="windowText" lastClr="000000"/>
                </a:solidFill>
                <a:effectLst/>
                <a:uLnTx/>
                <a:uFillTx/>
                <a:latin typeface="Trebuchet MS"/>
                <a:cs typeface="Trebuchet MS"/>
              </a:rPr>
              <a:t>l</a:t>
            </a:r>
            <a:r>
              <a:rPr kumimoji="0" sz="2000" b="0" i="0" u="none" strike="noStrike" kern="0" cap="none" spc="75" normalizeH="0" baseline="0" noProof="0" dirty="0">
                <a:ln>
                  <a:noFill/>
                </a:ln>
                <a:solidFill>
                  <a:sysClr val="windowText" lastClr="000000"/>
                </a:solidFill>
                <a:effectLst/>
                <a:uLnTx/>
                <a:uFillTx/>
                <a:latin typeface="Trebuchet MS"/>
                <a:cs typeface="Trebuchet MS"/>
              </a:rPr>
              <a:t> </a:t>
            </a:r>
            <a:r>
              <a:rPr kumimoji="0" sz="2000" b="0" i="0" u="none" strike="noStrike" kern="0" cap="none" spc="-190" normalizeH="0" baseline="0" noProof="0" dirty="0">
                <a:ln>
                  <a:noFill/>
                </a:ln>
                <a:solidFill>
                  <a:sysClr val="windowText" lastClr="000000"/>
                </a:solidFill>
                <a:effectLst/>
                <a:uLnTx/>
                <a:uFillTx/>
                <a:latin typeface="Trebuchet MS"/>
                <a:cs typeface="Trebuchet MS"/>
              </a:rPr>
              <a:t>Sr.</a:t>
            </a:r>
            <a:r>
              <a:rPr kumimoji="0" sz="2000" b="0" i="0" u="none" strike="noStrike" kern="0" cap="none" spc="-165"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X</a:t>
            </a:r>
            <a:r>
              <a:rPr kumimoji="0" sz="2000" b="0" i="0" u="none" strike="noStrike" kern="0" cap="none" spc="-320" normalizeH="0" baseline="0" noProof="0" dirty="0">
                <a:ln>
                  <a:noFill/>
                </a:ln>
                <a:solidFill>
                  <a:sysClr val="windowText" lastClr="000000"/>
                </a:solidFill>
                <a:effectLst/>
                <a:uLnTx/>
                <a:uFillTx/>
                <a:latin typeface="Trebuchet MS"/>
                <a:cs typeface="Trebuchet MS"/>
              </a:rPr>
              <a:t> </a:t>
            </a:r>
            <a:r>
              <a:rPr kumimoji="0" sz="2000" b="0" i="0" u="none" strike="noStrike" kern="0" cap="none" spc="-10" normalizeH="0" baseline="0" noProof="0" dirty="0">
                <a:ln>
                  <a:noFill/>
                </a:ln>
                <a:solidFill>
                  <a:sysClr val="windowText" lastClr="000000"/>
                </a:solidFill>
                <a:effectLst/>
                <a:uLnTx/>
                <a:uFillTx/>
                <a:latin typeface="Trebuchet MS"/>
                <a:cs typeface="Trebuchet MS"/>
              </a:rPr>
              <a:t>. </a:t>
            </a:r>
            <a:r>
              <a:rPr kumimoji="0" sz="2000" b="0" i="0" u="none" strike="noStrike" kern="0" cap="none" spc="-25" normalizeH="0" baseline="0" noProof="0" dirty="0">
                <a:ln>
                  <a:noFill/>
                </a:ln>
                <a:solidFill>
                  <a:sysClr val="windowText" lastClr="000000"/>
                </a:solidFill>
                <a:effectLst/>
                <a:uLnTx/>
                <a:uFillTx/>
                <a:latin typeface="Trebuchet MS"/>
                <a:cs typeface="Trebuchet MS"/>
              </a:rPr>
              <a:t>p</a:t>
            </a:r>
            <a:r>
              <a:rPr kumimoji="0" sz="2000" b="0" i="0" u="none" strike="noStrike" kern="0" cap="none" spc="-20" normalizeH="0" baseline="0" noProof="0" dirty="0">
                <a:ln>
                  <a:noFill/>
                </a:ln>
                <a:solidFill>
                  <a:sysClr val="windowText" lastClr="000000"/>
                </a:solidFill>
                <a:effectLst/>
                <a:uLnTx/>
                <a:uFillTx/>
                <a:latin typeface="Trebuchet MS"/>
                <a:cs typeface="Trebuchet MS"/>
              </a:rPr>
              <a:t>o</a:t>
            </a:r>
            <a:r>
              <a:rPr kumimoji="0" sz="2000" b="0" i="0" u="none" strike="noStrike" kern="0" cap="none" spc="0" normalizeH="0" baseline="0" noProof="0" dirty="0">
                <a:ln>
                  <a:noFill/>
                </a:ln>
                <a:solidFill>
                  <a:sysClr val="windowText" lastClr="000000"/>
                </a:solidFill>
                <a:effectLst/>
                <a:uLnTx/>
                <a:uFillTx/>
                <a:latin typeface="Trebuchet MS"/>
                <a:cs typeface="Trebuchet MS"/>
              </a:rPr>
              <a:t>r</a:t>
            </a:r>
            <a:r>
              <a:rPr kumimoji="0" sz="2000" b="0" i="0" u="none" strike="noStrike" kern="0" cap="none" spc="-125" normalizeH="0" baseline="0" noProof="0" dirty="0">
                <a:ln>
                  <a:noFill/>
                </a:ln>
                <a:solidFill>
                  <a:sysClr val="windowText" lastClr="000000"/>
                </a:solidFill>
                <a:effectLst/>
                <a:uLnTx/>
                <a:uFillTx/>
                <a:latin typeface="Trebuchet MS"/>
                <a:cs typeface="Trebuchet MS"/>
              </a:rPr>
              <a:t> </a:t>
            </a:r>
            <a:r>
              <a:rPr kumimoji="0" sz="2000" b="0" i="0" u="none" strike="noStrike" kern="0" cap="none" spc="-105" normalizeH="0" baseline="0" noProof="0" dirty="0">
                <a:ln>
                  <a:noFill/>
                </a:ln>
                <a:solidFill>
                  <a:sysClr val="windowText" lastClr="000000"/>
                </a:solidFill>
                <a:effectLst/>
                <a:uLnTx/>
                <a:uFillTx/>
                <a:latin typeface="Trebuchet MS"/>
                <a:cs typeface="Trebuchet MS"/>
              </a:rPr>
              <a:t>alimentos</a:t>
            </a:r>
            <a:r>
              <a:rPr kumimoji="0" sz="2000" b="0" i="0" u="none" strike="noStrike" kern="0" cap="none" spc="-170"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a</a:t>
            </a:r>
            <a:r>
              <a:rPr kumimoji="0" sz="2000" b="0" i="0" u="none" strike="noStrike" kern="0" cap="none" spc="-254" normalizeH="0" baseline="0" noProof="0" dirty="0">
                <a:ln>
                  <a:noFill/>
                </a:ln>
                <a:solidFill>
                  <a:sysClr val="windowText" lastClr="000000"/>
                </a:solidFill>
                <a:effectLst/>
                <a:uLnTx/>
                <a:uFillTx/>
                <a:latin typeface="Trebuchet MS"/>
                <a:cs typeface="Trebuchet MS"/>
              </a:rPr>
              <a:t> </a:t>
            </a:r>
            <a:r>
              <a:rPr kumimoji="0" sz="2000" b="0" i="0" u="none" strike="noStrike" kern="0" cap="none" spc="-180" normalizeH="0" baseline="0" noProof="0" dirty="0">
                <a:ln>
                  <a:noFill/>
                </a:ln>
                <a:solidFill>
                  <a:sysClr val="windowText" lastClr="000000"/>
                </a:solidFill>
                <a:effectLst/>
                <a:uLnTx/>
                <a:uFillTx/>
                <a:latin typeface="Trebuchet MS"/>
                <a:cs typeface="Trebuchet MS"/>
              </a:rPr>
              <a:t>f</a:t>
            </a:r>
            <a:r>
              <a:rPr kumimoji="0" sz="2000" b="0" i="0" u="none" strike="noStrike" kern="0" cap="none" spc="-335" normalizeH="0" baseline="0" noProof="0" dirty="0">
                <a:ln>
                  <a:noFill/>
                </a:ln>
                <a:solidFill>
                  <a:sysClr val="windowText" lastClr="000000"/>
                </a:solidFill>
                <a:effectLst/>
                <a:uLnTx/>
                <a:uFillTx/>
                <a:latin typeface="Trebuchet MS"/>
                <a:cs typeface="Trebuchet MS"/>
              </a:rPr>
              <a:t>a</a:t>
            </a:r>
            <a:r>
              <a:rPr kumimoji="0" sz="2000" b="0" i="0" u="none" strike="noStrike" kern="0" cap="none" spc="-145" normalizeH="0" baseline="0" noProof="0" dirty="0">
                <a:ln>
                  <a:noFill/>
                </a:ln>
                <a:solidFill>
                  <a:sysClr val="windowText" lastClr="000000"/>
                </a:solidFill>
                <a:effectLst/>
                <a:uLnTx/>
                <a:uFillTx/>
                <a:latin typeface="Trebuchet MS"/>
                <a:cs typeface="Trebuchet MS"/>
              </a:rPr>
              <a:t>v</a:t>
            </a:r>
            <a:r>
              <a:rPr kumimoji="0" sz="2000" b="0" i="0" u="none" strike="noStrike" kern="0" cap="none" spc="25" normalizeH="0" baseline="0" noProof="0" dirty="0">
                <a:ln>
                  <a:noFill/>
                </a:ln>
                <a:solidFill>
                  <a:sysClr val="windowText" lastClr="000000"/>
                </a:solidFill>
                <a:effectLst/>
                <a:uLnTx/>
                <a:uFillTx/>
                <a:latin typeface="Trebuchet MS"/>
                <a:cs typeface="Trebuchet MS"/>
              </a:rPr>
              <a:t>o</a:t>
            </a:r>
            <a:r>
              <a:rPr kumimoji="0" sz="2000" b="0" i="0" u="none" strike="noStrike" kern="0" cap="none" spc="0" normalizeH="0" baseline="0" noProof="0" dirty="0">
                <a:ln>
                  <a:noFill/>
                </a:ln>
                <a:solidFill>
                  <a:sysClr val="windowText" lastClr="000000"/>
                </a:solidFill>
                <a:effectLst/>
                <a:uLnTx/>
                <a:uFillTx/>
                <a:latin typeface="Trebuchet MS"/>
                <a:cs typeface="Trebuchet MS"/>
              </a:rPr>
              <a:t>r</a:t>
            </a:r>
            <a:r>
              <a:rPr kumimoji="0" sz="2000" b="0" i="0" u="none" strike="noStrike" kern="0" cap="none" spc="-100" normalizeH="0" baseline="0" noProof="0" dirty="0">
                <a:ln>
                  <a:noFill/>
                </a:ln>
                <a:solidFill>
                  <a:sysClr val="windowText" lastClr="000000"/>
                </a:solidFill>
                <a:effectLst/>
                <a:uLnTx/>
                <a:uFillTx/>
                <a:latin typeface="Trebuchet MS"/>
                <a:cs typeface="Trebuchet MS"/>
              </a:rPr>
              <a:t> </a:t>
            </a:r>
            <a:r>
              <a:rPr kumimoji="0" sz="2000" b="0" i="0" u="none" strike="noStrike" kern="0" cap="none" spc="-125" normalizeH="0" baseline="0" noProof="0" dirty="0">
                <a:ln>
                  <a:noFill/>
                </a:ln>
                <a:solidFill>
                  <a:sysClr val="windowText" lastClr="000000"/>
                </a:solidFill>
                <a:effectLst/>
                <a:uLnTx/>
                <a:uFillTx/>
                <a:latin typeface="Trebuchet MS"/>
                <a:cs typeface="Trebuchet MS"/>
              </a:rPr>
              <a:t>d</a:t>
            </a:r>
            <a:r>
              <a:rPr kumimoji="0" sz="2000" b="0" i="0" u="none" strike="noStrike" kern="0" cap="none" spc="0" normalizeH="0" baseline="0" noProof="0" dirty="0">
                <a:ln>
                  <a:noFill/>
                </a:ln>
                <a:solidFill>
                  <a:sysClr val="windowText" lastClr="000000"/>
                </a:solidFill>
                <a:effectLst/>
                <a:uLnTx/>
                <a:uFillTx/>
                <a:latin typeface="Trebuchet MS"/>
                <a:cs typeface="Trebuchet MS"/>
              </a:rPr>
              <a:t>e</a:t>
            </a:r>
            <a:r>
              <a:rPr kumimoji="0" sz="2000" b="0" i="0" u="none" strike="noStrike" kern="0" cap="none" spc="-160" normalizeH="0" baseline="0" noProof="0" dirty="0">
                <a:ln>
                  <a:noFill/>
                </a:ln>
                <a:solidFill>
                  <a:sysClr val="windowText" lastClr="000000"/>
                </a:solidFill>
                <a:effectLst/>
                <a:uLnTx/>
                <a:uFillTx/>
                <a:latin typeface="Trebuchet MS"/>
                <a:cs typeface="Trebuchet MS"/>
              </a:rPr>
              <a:t> </a:t>
            </a:r>
            <a:r>
              <a:rPr kumimoji="0" sz="2000" b="0" i="0" u="none" strike="noStrike" kern="0" cap="none" spc="-45" normalizeH="0" baseline="0" noProof="0" dirty="0">
                <a:ln>
                  <a:noFill/>
                </a:ln>
                <a:solidFill>
                  <a:sysClr val="windowText" lastClr="000000"/>
                </a:solidFill>
                <a:effectLst/>
                <a:uLnTx/>
                <a:uFillTx/>
                <a:latin typeface="Trebuchet MS"/>
                <a:cs typeface="Trebuchet MS"/>
              </a:rPr>
              <a:t>lxs</a:t>
            </a:r>
            <a:r>
              <a:rPr kumimoji="0" sz="2000" b="0" i="0" u="none" strike="noStrike" kern="0" cap="none" spc="-155" normalizeH="0" baseline="0" noProof="0" dirty="0">
                <a:ln>
                  <a:noFill/>
                </a:ln>
                <a:solidFill>
                  <a:sysClr val="windowText" lastClr="000000"/>
                </a:solidFill>
                <a:effectLst/>
                <a:uLnTx/>
                <a:uFillTx/>
                <a:latin typeface="Trebuchet MS"/>
                <a:cs typeface="Trebuchet MS"/>
              </a:rPr>
              <a:t> </a:t>
            </a:r>
            <a:r>
              <a:rPr kumimoji="0" sz="2000" b="0" i="0" u="none" strike="noStrike" kern="0" cap="none" spc="-65" normalizeH="0" baseline="0" noProof="0" dirty="0">
                <a:ln>
                  <a:noFill/>
                </a:ln>
                <a:solidFill>
                  <a:sysClr val="windowText" lastClr="000000"/>
                </a:solidFill>
                <a:effectLst/>
                <a:uLnTx/>
                <a:uFillTx/>
                <a:latin typeface="Trebuchet MS"/>
                <a:cs typeface="Trebuchet MS"/>
              </a:rPr>
              <a:t>niñxs.</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15" name="object 15"/>
          <p:cNvSpPr txBox="1"/>
          <p:nvPr/>
        </p:nvSpPr>
        <p:spPr>
          <a:xfrm>
            <a:off x="6466459" y="1081532"/>
            <a:ext cx="114935" cy="33083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2000" b="0" i="0" u="none" strike="noStrike" kern="0" cap="none" spc="-50" normalizeH="0" baseline="0" noProof="0" dirty="0">
                <a:ln>
                  <a:noFill/>
                </a:ln>
                <a:solidFill>
                  <a:sysClr val="windowText" lastClr="000000"/>
                </a:solidFill>
                <a:effectLst/>
                <a:uLnTx/>
                <a:uFillTx/>
                <a:latin typeface="Microsoft Sans Serif"/>
                <a:cs typeface="Microsoft Sans Serif"/>
              </a:rPr>
              <a:t>•</a:t>
            </a:r>
            <a:endParaRPr kumimoji="0" sz="2000" b="0" i="0" u="none" strike="noStrike" kern="0" cap="none" spc="0" normalizeH="0" baseline="0" noProof="0">
              <a:ln>
                <a:noFill/>
              </a:ln>
              <a:solidFill>
                <a:sysClr val="windowText" lastClr="000000"/>
              </a:solidFill>
              <a:effectLst/>
              <a:uLnTx/>
              <a:uFillTx/>
              <a:latin typeface="Microsoft Sans Serif"/>
              <a:cs typeface="Microsoft Sans Serif"/>
            </a:endParaRPr>
          </a:p>
        </p:txBody>
      </p:sp>
      <p:sp>
        <p:nvSpPr>
          <p:cNvPr id="16" name="object 16"/>
          <p:cNvSpPr txBox="1"/>
          <p:nvPr/>
        </p:nvSpPr>
        <p:spPr>
          <a:xfrm>
            <a:off x="6921500" y="1101344"/>
            <a:ext cx="1911985" cy="33083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tab pos="379730" algn="l"/>
                <a:tab pos="847725" algn="l"/>
              </a:tabLst>
              <a:defRPr/>
            </a:pPr>
            <a:r>
              <a:rPr kumimoji="0" sz="2000" b="0" i="0" u="none" strike="noStrike" kern="0" cap="none" spc="-25" normalizeH="0" baseline="0" noProof="0" dirty="0">
                <a:ln>
                  <a:noFill/>
                </a:ln>
                <a:solidFill>
                  <a:sysClr val="windowText" lastClr="000000"/>
                </a:solidFill>
                <a:effectLst/>
                <a:uLnTx/>
                <a:uFillTx/>
                <a:latin typeface="Trebuchet MS"/>
                <a:cs typeface="Trebuchet MS"/>
              </a:rPr>
              <a:t>El</a:t>
            </a:r>
            <a:r>
              <a:rPr kumimoji="0" sz="2000" b="0" i="0" u="none" strike="noStrike" kern="0" cap="none" spc="0" normalizeH="0" baseline="0" noProof="0" dirty="0">
                <a:ln>
                  <a:noFill/>
                </a:ln>
                <a:solidFill>
                  <a:sysClr val="windowText" lastClr="000000"/>
                </a:solidFill>
                <a:effectLst/>
                <a:uLnTx/>
                <a:uFillTx/>
                <a:latin typeface="Trebuchet MS"/>
                <a:cs typeface="Trebuchet MS"/>
              </a:rPr>
              <a:t>	</a:t>
            </a:r>
            <a:r>
              <a:rPr kumimoji="0" sz="1600" b="1" i="0" u="none" strike="noStrike" kern="0" cap="none" spc="0" normalizeH="0" baseline="0" noProof="0" dirty="0">
                <a:ln>
                  <a:noFill/>
                </a:ln>
                <a:solidFill>
                  <a:srgbClr val="FF0000"/>
                </a:solidFill>
                <a:effectLst/>
                <a:uLnTx/>
                <a:uFillTx/>
                <a:latin typeface="Trebuchet MS"/>
                <a:cs typeface="Trebuchet MS"/>
              </a:rPr>
              <a:t>S</a:t>
            </a:r>
            <a:r>
              <a:rPr kumimoji="0" sz="1600" b="1" i="0" u="none" strike="noStrike" kern="0" cap="none" spc="-300" normalizeH="0" baseline="0" noProof="0" dirty="0">
                <a:ln>
                  <a:noFill/>
                </a:ln>
                <a:solidFill>
                  <a:srgbClr val="FF0000"/>
                </a:solidFill>
                <a:effectLst/>
                <a:uLnTx/>
                <a:uFillTx/>
                <a:latin typeface="Trebuchet MS"/>
                <a:cs typeface="Trebuchet MS"/>
              </a:rPr>
              <a:t> </a:t>
            </a:r>
            <a:r>
              <a:rPr kumimoji="0" sz="1600" b="1" i="0" u="none" strike="noStrike" kern="0" cap="none" spc="-25" normalizeH="0" baseline="0" noProof="0" dirty="0">
                <a:ln>
                  <a:noFill/>
                </a:ln>
                <a:solidFill>
                  <a:srgbClr val="FF0000"/>
                </a:solidFill>
                <a:effectLst/>
                <a:uLnTx/>
                <a:uFillTx/>
                <a:latin typeface="Trebuchet MS"/>
                <a:cs typeface="Trebuchet MS"/>
              </a:rPr>
              <a:t>r.</a:t>
            </a:r>
            <a:r>
              <a:rPr kumimoji="0" sz="1600" b="1" i="0" u="none" strike="noStrike" kern="0" cap="none" spc="0" normalizeH="0" baseline="0" noProof="0" dirty="0">
                <a:ln>
                  <a:noFill/>
                </a:ln>
                <a:solidFill>
                  <a:srgbClr val="FF0000"/>
                </a:solidFill>
                <a:effectLst/>
                <a:uLnTx/>
                <a:uFillTx/>
                <a:latin typeface="Trebuchet MS"/>
                <a:cs typeface="Trebuchet MS"/>
              </a:rPr>
              <a:t>	X</a:t>
            </a:r>
            <a:r>
              <a:rPr kumimoji="0" sz="1600" b="1" i="0" u="none" strike="noStrike" kern="0" cap="none" spc="-75" normalizeH="0" baseline="0" noProof="0" dirty="0">
                <a:ln>
                  <a:noFill/>
                </a:ln>
                <a:solidFill>
                  <a:srgbClr val="FF0000"/>
                </a:solidFill>
                <a:effectLst/>
                <a:uLnTx/>
                <a:uFillTx/>
                <a:latin typeface="Trebuchet MS"/>
                <a:cs typeface="Trebuchet MS"/>
              </a:rPr>
              <a:t> </a:t>
            </a:r>
            <a:r>
              <a:rPr kumimoji="0" sz="1600" b="1" i="0" u="none" strike="noStrike" kern="0" cap="none" spc="-10" normalizeH="0" baseline="0" noProof="0" dirty="0">
                <a:ln>
                  <a:noFill/>
                </a:ln>
                <a:solidFill>
                  <a:srgbClr val="FF0000"/>
                </a:solidFill>
                <a:effectLst/>
                <a:uLnTx/>
                <a:uFillTx/>
                <a:latin typeface="Trebuchet MS"/>
                <a:cs typeface="Trebuchet MS"/>
              </a:rPr>
              <a:t>incumple</a:t>
            </a:r>
            <a:endParaRPr kumimoji="0" sz="16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17" name="object 17"/>
          <p:cNvSpPr txBox="1"/>
          <p:nvPr/>
        </p:nvSpPr>
        <p:spPr>
          <a:xfrm>
            <a:off x="9294114" y="1081532"/>
            <a:ext cx="2615565" cy="33083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tab pos="398145" algn="l"/>
                <a:tab pos="1245235" algn="l"/>
              </a:tabLst>
              <a:defRPr/>
            </a:pPr>
            <a:r>
              <a:rPr kumimoji="0" sz="2000" b="1" i="0" u="none" strike="noStrike" kern="0" cap="none" spc="-25" normalizeH="0" baseline="0" noProof="0" dirty="0">
                <a:ln>
                  <a:noFill/>
                </a:ln>
                <a:solidFill>
                  <a:srgbClr val="FF0000"/>
                </a:solidFill>
                <a:effectLst/>
                <a:uLnTx/>
                <a:uFillTx/>
                <a:latin typeface="Trebuchet MS"/>
                <a:cs typeface="Trebuchet MS"/>
              </a:rPr>
              <a:t>la</a:t>
            </a:r>
            <a:r>
              <a:rPr kumimoji="0" sz="2000" b="1" i="0" u="none" strike="noStrike" kern="0" cap="none" spc="0" normalizeH="0" baseline="0" noProof="0" dirty="0">
                <a:ln>
                  <a:noFill/>
                </a:ln>
                <a:solidFill>
                  <a:srgbClr val="FF0000"/>
                </a:solidFill>
                <a:effectLst/>
                <a:uLnTx/>
                <a:uFillTx/>
                <a:latin typeface="Trebuchet MS"/>
                <a:cs typeface="Trebuchet MS"/>
              </a:rPr>
              <a:t>	</a:t>
            </a:r>
            <a:r>
              <a:rPr kumimoji="0" sz="2000" b="1" i="0" u="none" strike="noStrike" kern="0" cap="none" spc="-20" normalizeH="0" baseline="0" noProof="0" dirty="0">
                <a:ln>
                  <a:noFill/>
                </a:ln>
                <a:solidFill>
                  <a:srgbClr val="FF0000"/>
                </a:solidFill>
                <a:effectLst/>
                <a:uLnTx/>
                <a:uFillTx/>
                <a:latin typeface="Trebuchet MS"/>
                <a:cs typeface="Trebuchet MS"/>
              </a:rPr>
              <a:t>cuota</a:t>
            </a:r>
            <a:r>
              <a:rPr kumimoji="0" sz="2000" b="1" i="0" u="none" strike="noStrike" kern="0" cap="none" spc="0" normalizeH="0" baseline="0" noProof="0" dirty="0">
                <a:ln>
                  <a:noFill/>
                </a:ln>
                <a:solidFill>
                  <a:srgbClr val="FF0000"/>
                </a:solidFill>
                <a:effectLst/>
                <a:uLnTx/>
                <a:uFillTx/>
                <a:latin typeface="Trebuchet MS"/>
                <a:cs typeface="Trebuchet MS"/>
              </a:rPr>
              <a:t>	</a:t>
            </a:r>
            <a:r>
              <a:rPr kumimoji="0" sz="2000" b="1" i="0" u="none" strike="noStrike" kern="0" cap="none" spc="-10" normalizeH="0" baseline="0" noProof="0" dirty="0">
                <a:ln>
                  <a:noFill/>
                </a:ln>
                <a:solidFill>
                  <a:srgbClr val="FF0000"/>
                </a:solidFill>
                <a:effectLst/>
                <a:uLnTx/>
                <a:uFillTx/>
                <a:latin typeface="Trebuchet MS"/>
                <a:cs typeface="Trebuchet MS"/>
              </a:rPr>
              <a:t>alimentaria</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18" name="object 18"/>
          <p:cNvSpPr txBox="1"/>
          <p:nvPr/>
        </p:nvSpPr>
        <p:spPr>
          <a:xfrm>
            <a:off x="6728841" y="1386027"/>
            <a:ext cx="2724785" cy="33147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2000" b="1" i="0" u="none" strike="noStrike" kern="0" cap="none" spc="-30" normalizeH="0" baseline="0" noProof="0" dirty="0">
                <a:ln>
                  <a:noFill/>
                </a:ln>
                <a:solidFill>
                  <a:srgbClr val="FF0000"/>
                </a:solidFill>
                <a:effectLst/>
                <a:uLnTx/>
                <a:uFillTx/>
                <a:latin typeface="Trebuchet MS"/>
                <a:cs typeface="Trebuchet MS"/>
              </a:rPr>
              <a:t>fijada.</a:t>
            </a:r>
            <a:r>
              <a:rPr kumimoji="0" sz="2000" b="1" i="0" u="none" strike="noStrike" kern="0" cap="none" spc="4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Se</a:t>
            </a:r>
            <a:r>
              <a:rPr kumimoji="0" sz="2000" b="1" i="0" u="none" strike="noStrike" kern="0" cap="none" spc="-140" normalizeH="0" baseline="0" noProof="0" dirty="0">
                <a:ln>
                  <a:noFill/>
                </a:ln>
                <a:solidFill>
                  <a:srgbClr val="FF0000"/>
                </a:solidFill>
                <a:effectLst/>
                <a:uLnTx/>
                <a:uFillTx/>
                <a:latin typeface="Trebuchet MS"/>
                <a:cs typeface="Trebuchet MS"/>
              </a:rPr>
              <a:t> </a:t>
            </a:r>
            <a:r>
              <a:rPr kumimoji="0" sz="2000" b="1" i="0" u="none" strike="noStrike" kern="0" cap="none" spc="-45" normalizeH="0" baseline="0" noProof="0" dirty="0">
                <a:ln>
                  <a:noFill/>
                </a:ln>
                <a:solidFill>
                  <a:srgbClr val="FF0000"/>
                </a:solidFill>
                <a:effectLst/>
                <a:uLnTx/>
                <a:uFillTx/>
                <a:latin typeface="Trebuchet MS"/>
                <a:cs typeface="Trebuchet MS"/>
              </a:rPr>
              <a:t>encuentra</a:t>
            </a:r>
            <a:r>
              <a:rPr kumimoji="0" sz="2000" b="1" i="0" u="none" strike="noStrike" kern="0" cap="none" spc="-105" normalizeH="0" baseline="0" noProof="0" dirty="0">
                <a:ln>
                  <a:noFill/>
                </a:ln>
                <a:solidFill>
                  <a:srgbClr val="FF0000"/>
                </a:solidFill>
                <a:effectLst/>
                <a:uLnTx/>
                <a:uFillTx/>
                <a:latin typeface="Trebuchet MS"/>
                <a:cs typeface="Trebuchet MS"/>
              </a:rPr>
              <a:t> </a:t>
            </a:r>
            <a:r>
              <a:rPr kumimoji="0" sz="2000" b="1" i="0" u="none" strike="noStrike" kern="0" cap="none" spc="-25" normalizeH="0" baseline="0" noProof="0" dirty="0">
                <a:ln>
                  <a:noFill/>
                </a:ln>
                <a:solidFill>
                  <a:srgbClr val="FF0000"/>
                </a:solidFill>
                <a:effectLst/>
                <a:uLnTx/>
                <a:uFillTx/>
                <a:latin typeface="Trebuchet MS"/>
                <a:cs typeface="Trebuchet MS"/>
              </a:rPr>
              <a:t>en</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19" name="object 19"/>
          <p:cNvSpPr txBox="1"/>
          <p:nvPr/>
        </p:nvSpPr>
        <p:spPr>
          <a:xfrm>
            <a:off x="10289540" y="1386027"/>
            <a:ext cx="1580515" cy="33147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tab pos="927100" algn="l"/>
              </a:tabLst>
              <a:defRPr/>
            </a:pPr>
            <a:r>
              <a:rPr kumimoji="0" sz="2000" b="1" i="0" u="none" strike="noStrike" kern="0" cap="none" spc="-25" normalizeH="0" baseline="0" noProof="0" dirty="0">
                <a:ln>
                  <a:noFill/>
                </a:ln>
                <a:solidFill>
                  <a:srgbClr val="FF0000"/>
                </a:solidFill>
                <a:effectLst/>
                <a:uLnTx/>
                <a:uFillTx/>
                <a:latin typeface="Trebuchet MS"/>
                <a:cs typeface="Trebuchet MS"/>
              </a:rPr>
              <a:t>un</a:t>
            </a:r>
            <a:r>
              <a:rPr kumimoji="0" sz="2000" b="1" i="0" u="none" strike="noStrike" kern="0" cap="none" spc="0" normalizeH="0" baseline="0" noProof="0" dirty="0">
                <a:ln>
                  <a:noFill/>
                </a:ln>
                <a:solidFill>
                  <a:srgbClr val="FF0000"/>
                </a:solidFill>
                <a:effectLst/>
                <a:uLnTx/>
                <a:uFillTx/>
                <a:latin typeface="Trebuchet MS"/>
                <a:cs typeface="Trebuchet MS"/>
              </a:rPr>
              <a:t>	</a:t>
            </a:r>
            <a:r>
              <a:rPr kumimoji="0" sz="2000" b="1" i="0" u="none" strike="noStrike" kern="0" cap="none" spc="-20" normalizeH="0" baseline="0" noProof="0" dirty="0">
                <a:ln>
                  <a:noFill/>
                </a:ln>
                <a:solidFill>
                  <a:srgbClr val="FF0000"/>
                </a:solidFill>
                <a:effectLst/>
                <a:uLnTx/>
                <a:uFillTx/>
                <a:latin typeface="Trebuchet MS"/>
                <a:cs typeface="Trebuchet MS"/>
              </a:rPr>
              <a:t>grave</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20" name="object 20"/>
          <p:cNvSpPr txBox="1"/>
          <p:nvPr/>
        </p:nvSpPr>
        <p:spPr>
          <a:xfrm>
            <a:off x="6752970" y="1691132"/>
            <a:ext cx="5158740" cy="33083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tab pos="1009015" algn="l"/>
                <a:tab pos="1504315" algn="l"/>
                <a:tab pos="2322830" algn="l"/>
                <a:tab pos="2911475" algn="l"/>
                <a:tab pos="3487420" algn="l"/>
                <a:tab pos="4318000" algn="l"/>
                <a:tab pos="4838065" algn="l"/>
              </a:tabLst>
              <a:defRPr/>
            </a:pPr>
            <a:r>
              <a:rPr kumimoji="0" sz="2000" b="1" i="0" u="none" strike="noStrike" kern="0" cap="none" spc="-10" normalizeH="0" baseline="0" noProof="0" dirty="0">
                <a:ln>
                  <a:noFill/>
                </a:ln>
                <a:solidFill>
                  <a:srgbClr val="FF0000"/>
                </a:solidFill>
                <a:effectLst/>
                <a:uLnTx/>
                <a:uFillTx/>
                <a:latin typeface="Trebuchet MS"/>
                <a:cs typeface="Trebuchet MS"/>
              </a:rPr>
              <a:t>estado</a:t>
            </a:r>
            <a:r>
              <a:rPr kumimoji="0" sz="2000" b="1" i="0" u="none" strike="noStrike" kern="0" cap="none" spc="0" normalizeH="0" baseline="0" noProof="0" dirty="0">
                <a:ln>
                  <a:noFill/>
                </a:ln>
                <a:solidFill>
                  <a:srgbClr val="FF0000"/>
                </a:solidFill>
                <a:effectLst/>
                <a:uLnTx/>
                <a:uFillTx/>
                <a:latin typeface="Trebuchet MS"/>
                <a:cs typeface="Trebuchet MS"/>
              </a:rPr>
              <a:t>	</a:t>
            </a:r>
            <a:r>
              <a:rPr kumimoji="0" sz="2000" b="1" i="0" u="none" strike="noStrike" kern="0" cap="none" spc="-25" normalizeH="0" baseline="0" noProof="0" dirty="0">
                <a:ln>
                  <a:noFill/>
                </a:ln>
                <a:solidFill>
                  <a:srgbClr val="FF0000"/>
                </a:solidFill>
                <a:effectLst/>
                <a:uLnTx/>
                <a:uFillTx/>
                <a:latin typeface="Trebuchet MS"/>
                <a:cs typeface="Trebuchet MS"/>
              </a:rPr>
              <a:t>de</a:t>
            </a:r>
            <a:r>
              <a:rPr kumimoji="0" sz="2000" b="1" i="0" u="none" strike="noStrike" kern="0" cap="none" spc="0" normalizeH="0" baseline="0" noProof="0" dirty="0">
                <a:ln>
                  <a:noFill/>
                </a:ln>
                <a:solidFill>
                  <a:srgbClr val="FF0000"/>
                </a:solidFill>
                <a:effectLst/>
                <a:uLnTx/>
                <a:uFillTx/>
                <a:latin typeface="Trebuchet MS"/>
                <a:cs typeface="Trebuchet MS"/>
              </a:rPr>
              <a:t>	</a:t>
            </a:r>
            <a:r>
              <a:rPr kumimoji="0" sz="2000" b="1" i="0" u="none" strike="noStrike" kern="0" cap="none" spc="-20" normalizeH="0" baseline="0" noProof="0" dirty="0">
                <a:ln>
                  <a:noFill/>
                </a:ln>
                <a:solidFill>
                  <a:srgbClr val="FF0000"/>
                </a:solidFill>
                <a:effectLst/>
                <a:uLnTx/>
                <a:uFillTx/>
                <a:latin typeface="Trebuchet MS"/>
                <a:cs typeface="Trebuchet MS"/>
              </a:rPr>
              <a:t>salud</a:t>
            </a:r>
            <a:r>
              <a:rPr kumimoji="0" sz="2000" b="1" i="0" u="none" strike="noStrike" kern="0" cap="none" spc="0" normalizeH="0" baseline="0" noProof="0" dirty="0">
                <a:ln>
                  <a:noFill/>
                </a:ln>
                <a:solidFill>
                  <a:srgbClr val="FF0000"/>
                </a:solidFill>
                <a:effectLst/>
                <a:uLnTx/>
                <a:uFillTx/>
                <a:latin typeface="Trebuchet MS"/>
                <a:cs typeface="Trebuchet MS"/>
              </a:rPr>
              <a:t>	</a:t>
            </a:r>
            <a:r>
              <a:rPr kumimoji="0" sz="2000" b="0" i="0" u="none" strike="noStrike" kern="0" cap="none" spc="-25" normalizeH="0" baseline="0" noProof="0" dirty="0">
                <a:ln>
                  <a:noFill/>
                </a:ln>
                <a:solidFill>
                  <a:sysClr val="windowText" lastClr="000000"/>
                </a:solidFill>
                <a:effectLst/>
                <a:uLnTx/>
                <a:uFillTx/>
                <a:latin typeface="Trebuchet MS"/>
                <a:cs typeface="Trebuchet MS"/>
              </a:rPr>
              <a:t>con</a:t>
            </a:r>
            <a:r>
              <a:rPr kumimoji="0" sz="2000" b="0" i="0" u="none" strike="noStrike" kern="0" cap="none" spc="0" normalizeH="0" baseline="0" noProof="0" dirty="0">
                <a:ln>
                  <a:noFill/>
                </a:ln>
                <a:solidFill>
                  <a:sysClr val="windowText" lastClr="000000"/>
                </a:solidFill>
                <a:effectLst/>
                <a:uLnTx/>
                <a:uFillTx/>
                <a:latin typeface="Trebuchet MS"/>
                <a:cs typeface="Trebuchet MS"/>
              </a:rPr>
              <a:t>	</a:t>
            </a:r>
            <a:r>
              <a:rPr kumimoji="0" sz="2000" b="0" i="0" u="none" strike="noStrike" kern="0" cap="none" spc="-25" normalizeH="0" baseline="0" noProof="0" dirty="0">
                <a:ln>
                  <a:noFill/>
                </a:ln>
                <a:solidFill>
                  <a:sysClr val="windowText" lastClr="000000"/>
                </a:solidFill>
                <a:effectLst/>
                <a:uLnTx/>
                <a:uFillTx/>
                <a:latin typeface="Trebuchet MS"/>
                <a:cs typeface="Trebuchet MS"/>
              </a:rPr>
              <a:t>dos</a:t>
            </a:r>
            <a:r>
              <a:rPr kumimoji="0" sz="2000" b="0" i="0" u="none" strike="noStrike" kern="0" cap="none" spc="0" normalizeH="0" baseline="0" noProof="0" dirty="0">
                <a:ln>
                  <a:noFill/>
                </a:ln>
                <a:solidFill>
                  <a:sysClr val="windowText" lastClr="000000"/>
                </a:solidFill>
                <a:effectLst/>
                <a:uLnTx/>
                <a:uFillTx/>
                <a:latin typeface="Trebuchet MS"/>
                <a:cs typeface="Trebuchet MS"/>
              </a:rPr>
              <a:t>	</a:t>
            </a:r>
            <a:r>
              <a:rPr kumimoji="0" sz="2000" b="0" i="0" u="none" strike="noStrike" kern="0" cap="none" spc="-10" normalizeH="0" baseline="0" noProof="0" dirty="0">
                <a:ln>
                  <a:noFill/>
                </a:ln>
                <a:solidFill>
                  <a:sysClr val="windowText" lastClr="000000"/>
                </a:solidFill>
                <a:effectLst/>
                <a:uLnTx/>
                <a:uFillTx/>
                <a:latin typeface="Trebuchet MS"/>
                <a:cs typeface="Trebuchet MS"/>
              </a:rPr>
              <a:t>dedos</a:t>
            </a:r>
            <a:r>
              <a:rPr kumimoji="0" sz="2000" b="0" i="0" u="none" strike="noStrike" kern="0" cap="none" spc="0" normalizeH="0" baseline="0" noProof="0" dirty="0">
                <a:ln>
                  <a:noFill/>
                </a:ln>
                <a:solidFill>
                  <a:sysClr val="windowText" lastClr="000000"/>
                </a:solidFill>
                <a:effectLst/>
                <a:uLnTx/>
                <a:uFillTx/>
                <a:latin typeface="Trebuchet MS"/>
                <a:cs typeface="Trebuchet MS"/>
              </a:rPr>
              <a:t>	</a:t>
            </a:r>
            <a:r>
              <a:rPr kumimoji="0" sz="2000" b="0" i="0" u="none" strike="noStrike" kern="0" cap="none" spc="-25" normalizeH="0" baseline="0" noProof="0" dirty="0">
                <a:ln>
                  <a:noFill/>
                </a:ln>
                <a:solidFill>
                  <a:sysClr val="windowText" lastClr="000000"/>
                </a:solidFill>
                <a:effectLst/>
                <a:uLnTx/>
                <a:uFillTx/>
                <a:latin typeface="Trebuchet MS"/>
                <a:cs typeface="Trebuchet MS"/>
              </a:rPr>
              <a:t>del</a:t>
            </a:r>
            <a:r>
              <a:rPr kumimoji="0" sz="2000" b="0" i="0" u="none" strike="noStrike" kern="0" cap="none" spc="0" normalizeH="0" baseline="0" noProof="0" dirty="0">
                <a:ln>
                  <a:noFill/>
                </a:ln>
                <a:solidFill>
                  <a:sysClr val="windowText" lastClr="000000"/>
                </a:solidFill>
                <a:effectLst/>
                <a:uLnTx/>
                <a:uFillTx/>
                <a:latin typeface="Trebuchet MS"/>
                <a:cs typeface="Trebuchet MS"/>
              </a:rPr>
              <a:t>	</a:t>
            </a:r>
            <a:r>
              <a:rPr kumimoji="0" sz="2000" b="0" i="0" u="none" strike="noStrike" kern="0" cap="none" spc="-100" normalizeH="0" baseline="0" noProof="0" dirty="0">
                <a:ln>
                  <a:noFill/>
                </a:ln>
                <a:solidFill>
                  <a:sysClr val="windowText" lastClr="000000"/>
                </a:solidFill>
                <a:effectLst/>
                <a:uLnTx/>
                <a:uFillTx/>
                <a:latin typeface="Trebuchet MS"/>
                <a:cs typeface="Trebuchet MS"/>
              </a:rPr>
              <a:t>pie</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21" name="object 21"/>
          <p:cNvSpPr txBox="1"/>
          <p:nvPr/>
        </p:nvSpPr>
        <p:spPr>
          <a:xfrm>
            <a:off x="6752970" y="1996567"/>
            <a:ext cx="4996180" cy="635635"/>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2000" b="0" i="0" u="none" strike="noStrike" kern="0" cap="none" spc="-75" normalizeH="0" baseline="0" noProof="0" dirty="0">
                <a:ln>
                  <a:noFill/>
                </a:ln>
                <a:solidFill>
                  <a:sysClr val="windowText" lastClr="000000"/>
                </a:solidFill>
                <a:effectLst/>
                <a:uLnTx/>
                <a:uFillTx/>
                <a:latin typeface="Trebuchet MS"/>
                <a:cs typeface="Trebuchet MS"/>
              </a:rPr>
              <a:t>amputados</a:t>
            </a:r>
            <a:r>
              <a:rPr kumimoji="0" sz="2000" b="0" i="0" u="none" strike="noStrike" kern="0" cap="none" spc="-20"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por</a:t>
            </a:r>
            <a:r>
              <a:rPr kumimoji="0" sz="2000" b="0" i="0" u="none" strike="noStrike" kern="0" cap="none" spc="220" normalizeH="0" baseline="0" noProof="0" dirty="0">
                <a:ln>
                  <a:noFill/>
                </a:ln>
                <a:solidFill>
                  <a:sysClr val="windowText" lastClr="000000"/>
                </a:solidFill>
                <a:effectLst/>
                <a:uLnTx/>
                <a:uFillTx/>
                <a:latin typeface="Trebuchet MS"/>
                <a:cs typeface="Trebuchet MS"/>
              </a:rPr>
              <a:t> </a:t>
            </a:r>
            <a:r>
              <a:rPr kumimoji="0" sz="2000" b="0" i="0" u="none" strike="noStrike" kern="0" cap="none" spc="-100" normalizeH="0" baseline="0" noProof="0" dirty="0">
                <a:ln>
                  <a:noFill/>
                </a:ln>
                <a:solidFill>
                  <a:sysClr val="windowText" lastClr="000000"/>
                </a:solidFill>
                <a:effectLst/>
                <a:uLnTx/>
                <a:uFillTx/>
                <a:latin typeface="Trebuchet MS"/>
                <a:cs typeface="Trebuchet MS"/>
              </a:rPr>
              <a:t>la</a:t>
            </a:r>
            <a:r>
              <a:rPr kumimoji="0" sz="2000" b="0" i="0" u="none" strike="noStrike" kern="0" cap="none" spc="-229" normalizeH="0" baseline="0" noProof="0" dirty="0">
                <a:ln>
                  <a:noFill/>
                </a:ln>
                <a:solidFill>
                  <a:sysClr val="windowText" lastClr="000000"/>
                </a:solidFill>
                <a:effectLst/>
                <a:uLnTx/>
                <a:uFillTx/>
                <a:latin typeface="Trebuchet MS"/>
                <a:cs typeface="Trebuchet MS"/>
              </a:rPr>
              <a:t> </a:t>
            </a:r>
            <a:r>
              <a:rPr kumimoji="0" sz="2000" b="0" i="0" u="none" strike="noStrike" kern="0" cap="none" spc="-120" normalizeH="0" baseline="0" noProof="0" dirty="0">
                <a:ln>
                  <a:noFill/>
                </a:ln>
                <a:solidFill>
                  <a:sysClr val="windowText" lastClr="000000"/>
                </a:solidFill>
                <a:effectLst/>
                <a:uLnTx/>
                <a:uFillTx/>
                <a:latin typeface="Trebuchet MS"/>
                <a:cs typeface="Trebuchet MS"/>
              </a:rPr>
              <a:t>diabetes</a:t>
            </a:r>
            <a:r>
              <a:rPr kumimoji="0" sz="2000" b="0" i="0" u="none" strike="noStrike" kern="0" cap="none" spc="-265" normalizeH="0" baseline="0" noProof="0" dirty="0">
                <a:ln>
                  <a:noFill/>
                </a:ln>
                <a:solidFill>
                  <a:sysClr val="windowText" lastClr="000000"/>
                </a:solidFill>
                <a:effectLst/>
                <a:uLnTx/>
                <a:uFillTx/>
                <a:latin typeface="Trebuchet MS"/>
                <a:cs typeface="Trebuchet MS"/>
              </a:rPr>
              <a:t> </a:t>
            </a:r>
            <a:r>
              <a:rPr kumimoji="0" sz="2000" b="0" i="0" u="none" strike="noStrike" kern="0" cap="none" spc="-45" normalizeH="0" baseline="0" noProof="0" dirty="0">
                <a:ln>
                  <a:noFill/>
                </a:ln>
                <a:solidFill>
                  <a:sysClr val="windowText" lastClr="000000"/>
                </a:solidFill>
                <a:effectLst/>
                <a:uLnTx/>
                <a:uFillTx/>
                <a:latin typeface="Trebuchet MS"/>
                <a:cs typeface="Trebuchet MS"/>
              </a:rPr>
              <a:t>crónica</a:t>
            </a:r>
            <a:r>
              <a:rPr kumimoji="0" sz="2000" b="0" i="0" u="none" strike="noStrike" kern="0" cap="none" spc="160" normalizeH="0" baseline="0" noProof="0" dirty="0">
                <a:ln>
                  <a:noFill/>
                </a:ln>
                <a:solidFill>
                  <a:sysClr val="windowText" lastClr="000000"/>
                </a:solidFill>
                <a:effectLst/>
                <a:uLnTx/>
                <a:uFillTx/>
                <a:latin typeface="Trebuchet MS"/>
                <a:cs typeface="Trebuchet MS"/>
              </a:rPr>
              <a:t> </a:t>
            </a:r>
            <a:r>
              <a:rPr kumimoji="0" sz="2000" b="0" i="0" u="none" strike="noStrike" kern="0" cap="none" spc="-90" normalizeH="0" baseline="0" noProof="0" dirty="0">
                <a:ln>
                  <a:noFill/>
                </a:ln>
                <a:solidFill>
                  <a:sysClr val="windowText" lastClr="000000"/>
                </a:solidFill>
                <a:effectLst/>
                <a:uLnTx/>
                <a:uFillTx/>
                <a:latin typeface="Trebuchet MS"/>
                <a:cs typeface="Trebuchet MS"/>
              </a:rPr>
              <a:t>que</a:t>
            </a:r>
            <a:r>
              <a:rPr kumimoji="0" sz="2000" b="0" i="0" u="none" strike="noStrike" kern="0" cap="none" spc="-220" normalizeH="0" baseline="0" noProof="0" dirty="0">
                <a:ln>
                  <a:noFill/>
                </a:ln>
                <a:solidFill>
                  <a:sysClr val="windowText" lastClr="000000"/>
                </a:solidFill>
                <a:effectLst/>
                <a:uLnTx/>
                <a:uFillTx/>
                <a:latin typeface="Trebuchet MS"/>
                <a:cs typeface="Trebuchet MS"/>
              </a:rPr>
              <a:t> </a:t>
            </a:r>
            <a:r>
              <a:rPr kumimoji="0" sz="2000" b="0" i="0" u="none" strike="noStrike" kern="0" cap="none" spc="-110" normalizeH="0" baseline="0" noProof="0" dirty="0">
                <a:ln>
                  <a:noFill/>
                </a:ln>
                <a:solidFill>
                  <a:sysClr val="windowText" lastClr="000000"/>
                </a:solidFill>
                <a:effectLst/>
                <a:uLnTx/>
                <a:uFillTx/>
                <a:latin typeface="Trebuchet MS"/>
                <a:cs typeface="Trebuchet MS"/>
              </a:rPr>
              <a:t>padece, </a:t>
            </a:r>
            <a:r>
              <a:rPr kumimoji="0" sz="2000" b="0" i="0" u="none" strike="noStrike" kern="0" cap="none" spc="-140" normalizeH="0" baseline="0" noProof="0" dirty="0">
                <a:ln>
                  <a:noFill/>
                </a:ln>
                <a:solidFill>
                  <a:sysClr val="windowText" lastClr="000000"/>
                </a:solidFill>
                <a:effectLst/>
                <a:uLnTx/>
                <a:uFillTx/>
                <a:latin typeface="Trebuchet MS"/>
                <a:cs typeface="Trebuchet MS"/>
              </a:rPr>
              <a:t>actualmente</a:t>
            </a:r>
            <a:r>
              <a:rPr kumimoji="0" sz="2000" b="0" i="0" u="none" strike="noStrike" kern="0" cap="none" spc="-190" normalizeH="0" baseline="0" noProof="0" dirty="0">
                <a:ln>
                  <a:noFill/>
                </a:ln>
                <a:solidFill>
                  <a:sysClr val="windowText" lastClr="000000"/>
                </a:solidFill>
                <a:effectLst/>
                <a:uLnTx/>
                <a:uFillTx/>
                <a:latin typeface="Trebuchet MS"/>
                <a:cs typeface="Trebuchet MS"/>
              </a:rPr>
              <a:t> </a:t>
            </a:r>
            <a:r>
              <a:rPr kumimoji="0" sz="2000" b="0" i="0" u="none" strike="noStrike" kern="0" cap="none" spc="-95" normalizeH="0" baseline="0" noProof="0" dirty="0">
                <a:ln>
                  <a:noFill/>
                </a:ln>
                <a:solidFill>
                  <a:sysClr val="windowText" lastClr="000000"/>
                </a:solidFill>
                <a:effectLst/>
                <a:uLnTx/>
                <a:uFillTx/>
                <a:latin typeface="Trebuchet MS"/>
                <a:cs typeface="Trebuchet MS"/>
              </a:rPr>
              <a:t>internado</a:t>
            </a:r>
            <a:r>
              <a:rPr kumimoji="0" sz="2000" b="0" i="0" u="none" strike="noStrike" kern="0" cap="none" spc="-150"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y</a:t>
            </a:r>
            <a:r>
              <a:rPr kumimoji="0" sz="2000" b="0" i="0" u="none" strike="noStrike" kern="0" cap="none" spc="-110" normalizeH="0" baseline="0" noProof="0" dirty="0">
                <a:ln>
                  <a:noFill/>
                </a:ln>
                <a:solidFill>
                  <a:sysClr val="windowText" lastClr="000000"/>
                </a:solidFill>
                <a:effectLst/>
                <a:uLnTx/>
                <a:uFillTx/>
                <a:latin typeface="Trebuchet MS"/>
                <a:cs typeface="Trebuchet MS"/>
              </a:rPr>
              <a:t> </a:t>
            </a:r>
            <a:r>
              <a:rPr kumimoji="0" sz="2000" b="0" i="0" u="none" strike="noStrike" kern="0" cap="none" spc="-25" normalizeH="0" baseline="0" noProof="0" dirty="0">
                <a:ln>
                  <a:noFill/>
                </a:ln>
                <a:solidFill>
                  <a:sysClr val="windowText" lastClr="000000"/>
                </a:solidFill>
                <a:effectLst/>
                <a:uLnTx/>
                <a:uFillTx/>
                <a:latin typeface="Trebuchet MS"/>
                <a:cs typeface="Trebuchet MS"/>
              </a:rPr>
              <a:t>desempleado.</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22" name="object 22"/>
          <p:cNvSpPr txBox="1"/>
          <p:nvPr/>
        </p:nvSpPr>
        <p:spPr>
          <a:xfrm>
            <a:off x="6466459" y="4740402"/>
            <a:ext cx="1102360" cy="330835"/>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Tx/>
              <a:buSzTx/>
              <a:buFont typeface="Microsoft Sans Serif"/>
              <a:buChar char="•"/>
              <a:tabLst>
                <a:tab pos="299085" algn="l"/>
                <a:tab pos="786765" algn="l"/>
              </a:tabLst>
              <a:defRPr/>
            </a:pPr>
            <a:r>
              <a:rPr kumimoji="0" sz="2000" b="0" i="0" u="none" strike="noStrike" kern="0" cap="none" spc="-25" normalizeH="0" baseline="0" noProof="0" dirty="0">
                <a:ln>
                  <a:noFill/>
                </a:ln>
                <a:solidFill>
                  <a:sysClr val="windowText" lastClr="000000"/>
                </a:solidFill>
                <a:effectLst/>
                <a:uLnTx/>
                <a:uFillTx/>
                <a:latin typeface="Trebuchet MS"/>
                <a:cs typeface="Trebuchet MS"/>
              </a:rPr>
              <a:t>El</a:t>
            </a:r>
            <a:r>
              <a:rPr kumimoji="0" sz="2000" b="0" i="0" u="none" strike="noStrike" kern="0" cap="none" spc="0" normalizeH="0" baseline="0" noProof="0" dirty="0">
                <a:ln>
                  <a:noFill/>
                </a:ln>
                <a:solidFill>
                  <a:sysClr val="windowText" lastClr="000000"/>
                </a:solidFill>
                <a:effectLst/>
                <a:uLnTx/>
                <a:uFillTx/>
                <a:latin typeface="Trebuchet MS"/>
                <a:cs typeface="Trebuchet MS"/>
              </a:rPr>
              <a:t>	</a:t>
            </a:r>
            <a:r>
              <a:rPr kumimoji="0" sz="2000" b="1" i="0" u="none" strike="noStrike" kern="0" cap="none" spc="190" normalizeH="0" baseline="0" noProof="0" dirty="0">
                <a:ln>
                  <a:noFill/>
                </a:ln>
                <a:solidFill>
                  <a:sysClr val="windowText" lastClr="000000"/>
                </a:solidFill>
                <a:effectLst/>
                <a:uLnTx/>
                <a:uFillTx/>
                <a:latin typeface="Trebuchet MS"/>
                <a:cs typeface="Trebuchet MS"/>
              </a:rPr>
              <a:t>S</a:t>
            </a:r>
            <a:r>
              <a:rPr kumimoji="0" sz="2000" b="1" i="0" u="none" strike="noStrike" kern="0" cap="none" spc="-400" normalizeH="0" baseline="0" noProof="0" dirty="0">
                <a:ln>
                  <a:noFill/>
                </a:ln>
                <a:solidFill>
                  <a:sysClr val="windowText" lastClr="000000"/>
                </a:solidFill>
                <a:effectLst/>
                <a:uLnTx/>
                <a:uFillTx/>
                <a:latin typeface="Trebuchet MS"/>
                <a:cs typeface="Trebuchet MS"/>
              </a:rPr>
              <a:t>r</a:t>
            </a:r>
            <a:r>
              <a:rPr kumimoji="0" sz="2000" b="1" i="0" u="none" strike="noStrike" kern="0" cap="none" spc="15" normalizeH="0" baseline="0" noProof="0" dirty="0">
                <a:ln>
                  <a:noFill/>
                </a:ln>
                <a:solidFill>
                  <a:sysClr val="windowText" lastClr="000000"/>
                </a:solidFill>
                <a:effectLst/>
                <a:uLnTx/>
                <a:uFillTx/>
                <a:latin typeface="Trebuchet MS"/>
                <a:cs typeface="Trebuchet MS"/>
              </a:rPr>
              <a:t>.</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23" name="object 23"/>
          <p:cNvSpPr txBox="1"/>
          <p:nvPr/>
        </p:nvSpPr>
        <p:spPr>
          <a:xfrm>
            <a:off x="6466459" y="2606167"/>
            <a:ext cx="5506085" cy="3989704"/>
          </a:xfrm>
          <a:prstGeom prst="rect">
            <a:avLst/>
          </a:prstGeom>
        </p:spPr>
        <p:txBody>
          <a:bodyPr vert="horz" wrap="square" lIns="0" tIns="13335" rIns="0" bIns="0" rtlCol="0">
            <a:spAutoFit/>
          </a:bodyPr>
          <a:lstStyle/>
          <a:p>
            <a:pPr marL="299085" marR="5080" lvl="0" indent="-287020" algn="just" defTabSz="914400" eaLnBrk="1" fontAlgn="auto" latinLnBrk="0" hangingPunct="1">
              <a:lnSpc>
                <a:spcPct val="100000"/>
              </a:lnSpc>
              <a:spcBef>
                <a:spcPts val="105"/>
              </a:spcBef>
              <a:spcAft>
                <a:spcPts val="0"/>
              </a:spcAft>
              <a:buClrTx/>
              <a:buSzTx/>
              <a:buFont typeface="Microsoft Sans Serif"/>
              <a:buChar char="•"/>
              <a:tabLst>
                <a:tab pos="299085" algn="l"/>
                <a:tab pos="300355" algn="l"/>
              </a:tabLst>
              <a:defRPr/>
            </a:pPr>
            <a:r>
              <a:rPr kumimoji="0" sz="2000" b="0" i="0" u="none" strike="noStrike" kern="0" cap="none" spc="0" normalizeH="0" baseline="0" noProof="0" dirty="0">
                <a:ln>
                  <a:noFill/>
                </a:ln>
                <a:solidFill>
                  <a:sysClr val="windowText" lastClr="000000"/>
                </a:solidFill>
                <a:effectLst/>
                <a:uLnTx/>
                <a:uFillTx/>
                <a:latin typeface="Trebuchet MS"/>
                <a:cs typeface="Trebuchet MS"/>
              </a:rPr>
              <a:t>	La</a:t>
            </a:r>
            <a:r>
              <a:rPr kumimoji="0" sz="2000" b="0" i="0" u="none" strike="noStrike" kern="0" cap="none" spc="65"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Sra.</a:t>
            </a:r>
            <a:r>
              <a:rPr kumimoji="0" sz="2000" b="0" i="0" u="none" strike="noStrike" kern="0" cap="none" spc="465"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B.</a:t>
            </a:r>
            <a:r>
              <a:rPr kumimoji="0" sz="2000" b="0" i="0" u="none" strike="noStrike" kern="0" cap="none" spc="-25"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también</a:t>
            </a:r>
            <a:r>
              <a:rPr kumimoji="0" sz="2000" b="0" i="0" u="none" strike="noStrike" kern="0" cap="none" spc="60"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se</a:t>
            </a:r>
            <a:r>
              <a:rPr kumimoji="0" sz="2000" b="0" i="0" u="none" strike="noStrike" kern="0" cap="none" spc="85"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encuentra</a:t>
            </a:r>
            <a:r>
              <a:rPr kumimoji="0" sz="2000" b="0" i="0" u="none" strike="noStrike" kern="0" cap="none" spc="85" normalizeH="0" baseline="0" noProof="0" dirty="0">
                <a:ln>
                  <a:noFill/>
                </a:ln>
                <a:solidFill>
                  <a:sysClr val="windowText" lastClr="000000"/>
                </a:solidFill>
                <a:effectLst/>
                <a:uLnTx/>
                <a:uFillTx/>
                <a:latin typeface="Trebuchet MS"/>
                <a:cs typeface="Trebuchet MS"/>
              </a:rPr>
              <a:t>  </a:t>
            </a:r>
            <a:r>
              <a:rPr kumimoji="0" sz="2000" b="0" i="0" u="none" strike="noStrike" kern="0" cap="none" spc="-100" normalizeH="0" baseline="0" noProof="0" dirty="0">
                <a:ln>
                  <a:noFill/>
                </a:ln>
                <a:solidFill>
                  <a:sysClr val="windowText" lastClr="000000"/>
                </a:solidFill>
                <a:effectLst/>
                <a:uLnTx/>
                <a:uFillTx/>
                <a:latin typeface="Trebuchet MS"/>
                <a:cs typeface="Trebuchet MS"/>
              </a:rPr>
              <a:t>enferma, </a:t>
            </a:r>
            <a:r>
              <a:rPr kumimoji="0" sz="2000" b="0" i="0" u="none" strike="noStrike" kern="0" cap="none" spc="0" normalizeH="0" baseline="0" noProof="0" dirty="0">
                <a:ln>
                  <a:noFill/>
                </a:ln>
                <a:solidFill>
                  <a:sysClr val="windowText" lastClr="000000"/>
                </a:solidFill>
                <a:effectLst/>
                <a:uLnTx/>
                <a:uFillTx/>
                <a:latin typeface="Trebuchet MS"/>
                <a:cs typeface="Trebuchet MS"/>
              </a:rPr>
              <a:t>acompaña</a:t>
            </a:r>
            <a:r>
              <a:rPr kumimoji="0" sz="2000" b="0" i="0" u="none" strike="noStrike" kern="0" cap="none" spc="204"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certificado</a:t>
            </a:r>
            <a:r>
              <a:rPr kumimoji="0" sz="2000" b="0" i="0" u="none" strike="noStrike" kern="0" cap="none" spc="275"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médico</a:t>
            </a:r>
            <a:r>
              <a:rPr kumimoji="0" sz="2000" b="0" i="0" u="none" strike="noStrike" kern="0" cap="none" spc="240"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y</a:t>
            </a:r>
            <a:r>
              <a:rPr kumimoji="0" sz="2000" b="0" i="0" u="none" strike="noStrike" kern="0" cap="none" spc="215" normalizeH="0" baseline="0" noProof="0" dirty="0">
                <a:ln>
                  <a:noFill/>
                </a:ln>
                <a:solidFill>
                  <a:sysClr val="windowText" lastClr="000000"/>
                </a:solidFill>
                <a:effectLst/>
                <a:uLnTx/>
                <a:uFillTx/>
                <a:latin typeface="Trebuchet MS"/>
                <a:cs typeface="Trebuchet MS"/>
              </a:rPr>
              <a:t>  </a:t>
            </a:r>
            <a:r>
              <a:rPr kumimoji="0" sz="2000" b="0" i="0" u="none" strike="noStrike" kern="0" cap="none" spc="-60" normalizeH="0" baseline="0" noProof="0" dirty="0">
                <a:ln>
                  <a:noFill/>
                </a:ln>
                <a:solidFill>
                  <a:sysClr val="windowText" lastClr="000000"/>
                </a:solidFill>
                <a:effectLst/>
                <a:uLnTx/>
                <a:uFillTx/>
                <a:latin typeface="Trebuchet MS"/>
                <a:cs typeface="Trebuchet MS"/>
              </a:rPr>
              <a:t>ecografía </a:t>
            </a:r>
            <a:r>
              <a:rPr kumimoji="0" sz="2000" b="0" i="0" u="none" strike="noStrike" kern="0" cap="none" spc="-25" normalizeH="0" baseline="0" noProof="0" dirty="0">
                <a:ln>
                  <a:noFill/>
                </a:ln>
                <a:solidFill>
                  <a:sysClr val="windowText" lastClr="000000"/>
                </a:solidFill>
                <a:effectLst/>
                <a:uLnTx/>
                <a:uFillTx/>
                <a:latin typeface="Trebuchet MS"/>
                <a:cs typeface="Trebuchet MS"/>
              </a:rPr>
              <a:t>mamaria.</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a:p>
            <a:pPr marL="299085" marR="53975" lvl="0" indent="-287020" algn="just" defTabSz="914400" eaLnBrk="1" fontAlgn="auto" latinLnBrk="0" hangingPunct="1">
              <a:lnSpc>
                <a:spcPct val="100000"/>
              </a:lnSpc>
              <a:spcBef>
                <a:spcPts val="5"/>
              </a:spcBef>
              <a:spcAft>
                <a:spcPts val="0"/>
              </a:spcAft>
              <a:buClrTx/>
              <a:buSzTx/>
              <a:buFont typeface="Microsoft Sans Serif"/>
              <a:buChar char="•"/>
              <a:tabLst>
                <a:tab pos="299085" algn="l"/>
                <a:tab pos="300355" algn="l"/>
              </a:tabLst>
              <a:defRPr/>
            </a:pPr>
            <a:r>
              <a:rPr kumimoji="0" sz="2000" b="0" i="0" u="none" strike="noStrike" kern="0" cap="none" spc="0" normalizeH="0" baseline="0" noProof="0" dirty="0">
                <a:ln>
                  <a:noFill/>
                </a:ln>
                <a:solidFill>
                  <a:sysClr val="windowText" lastClr="000000"/>
                </a:solidFill>
                <a:effectLst/>
                <a:uLnTx/>
                <a:uFillTx/>
                <a:latin typeface="Trebuchet MS"/>
                <a:cs typeface="Trebuchet MS"/>
              </a:rPr>
              <a:t>	</a:t>
            </a:r>
            <a:r>
              <a:rPr kumimoji="0" sz="2000" b="0" i="0" u="none" strike="noStrike" kern="0" cap="none" spc="-125" normalizeH="0" baseline="0" noProof="0" dirty="0">
                <a:ln>
                  <a:noFill/>
                </a:ln>
                <a:solidFill>
                  <a:sysClr val="windowText" lastClr="000000"/>
                </a:solidFill>
                <a:effectLst/>
                <a:uLnTx/>
                <a:uFillTx/>
                <a:latin typeface="Trebuchet MS"/>
                <a:cs typeface="Trebuchet MS"/>
              </a:rPr>
              <a:t>La</a:t>
            </a:r>
            <a:r>
              <a:rPr kumimoji="0" sz="2000" b="0" i="0" u="none" strike="noStrike" kern="0" cap="none" spc="-2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Sra.</a:t>
            </a:r>
            <a:r>
              <a:rPr kumimoji="0" sz="2000" b="1" i="0" u="none" strike="noStrike" kern="0" cap="none" spc="-150" normalizeH="0" baseline="0" noProof="0" dirty="0">
                <a:ln>
                  <a:noFill/>
                </a:ln>
                <a:solidFill>
                  <a:srgbClr val="FF0000"/>
                </a:solidFill>
                <a:effectLst/>
                <a:uLnTx/>
                <a:uFillTx/>
                <a:latin typeface="Trebuchet MS"/>
                <a:cs typeface="Trebuchet MS"/>
              </a:rPr>
              <a:t> </a:t>
            </a:r>
            <a:r>
              <a:rPr kumimoji="0" sz="2000" b="1" i="0" u="none" strike="noStrike" kern="0" cap="none" spc="25" normalizeH="0" baseline="0" noProof="0" dirty="0">
                <a:ln>
                  <a:noFill/>
                </a:ln>
                <a:solidFill>
                  <a:srgbClr val="FF0000"/>
                </a:solidFill>
                <a:effectLst/>
                <a:uLnTx/>
                <a:uFillTx/>
                <a:latin typeface="Trebuchet MS"/>
                <a:cs typeface="Trebuchet MS"/>
              </a:rPr>
              <a:t>B.</a:t>
            </a:r>
            <a:r>
              <a:rPr kumimoji="0" sz="2000" b="1" i="0" u="none" strike="noStrike" kern="0" cap="none" spc="-15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demanda</a:t>
            </a:r>
            <a:r>
              <a:rPr kumimoji="0" sz="2000" b="1" i="0" u="none" strike="noStrike" kern="0" cap="none" spc="-15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el</a:t>
            </a:r>
            <a:r>
              <a:rPr kumimoji="0" sz="2000" b="1" i="0" u="none" strike="noStrike" kern="0" cap="none" spc="-11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pago</a:t>
            </a:r>
            <a:r>
              <a:rPr kumimoji="0" sz="2000" b="1" i="0" u="none" strike="noStrike" kern="0" cap="none" spc="9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de</a:t>
            </a:r>
            <a:r>
              <a:rPr kumimoji="0" sz="2000" b="1" i="0" u="none" strike="noStrike" kern="0" cap="none" spc="-2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los</a:t>
            </a:r>
            <a:r>
              <a:rPr kumimoji="0" sz="2000" b="1" i="0" u="none" strike="noStrike" kern="0" cap="none" spc="-15" normalizeH="0" baseline="0" noProof="0" dirty="0">
                <a:ln>
                  <a:noFill/>
                </a:ln>
                <a:solidFill>
                  <a:srgbClr val="FF0000"/>
                </a:solidFill>
                <a:effectLst/>
                <a:uLnTx/>
                <a:uFillTx/>
                <a:latin typeface="Trebuchet MS"/>
                <a:cs typeface="Trebuchet MS"/>
              </a:rPr>
              <a:t> </a:t>
            </a:r>
            <a:r>
              <a:rPr kumimoji="0" sz="2000" b="1" i="0" u="none" strike="noStrike" kern="0" cap="none" spc="-10" normalizeH="0" baseline="0" noProof="0" dirty="0">
                <a:ln>
                  <a:noFill/>
                </a:ln>
                <a:solidFill>
                  <a:srgbClr val="FF0000"/>
                </a:solidFill>
                <a:effectLst/>
                <a:uLnTx/>
                <a:uFillTx/>
                <a:latin typeface="Trebuchet MS"/>
                <a:cs typeface="Trebuchet MS"/>
              </a:rPr>
              <a:t>alimentos </a:t>
            </a:r>
            <a:r>
              <a:rPr kumimoji="0" sz="2000" b="1" i="0" u="none" strike="noStrike" kern="0" cap="none" spc="0" normalizeH="0" baseline="0" noProof="0" dirty="0">
                <a:ln>
                  <a:noFill/>
                </a:ln>
                <a:solidFill>
                  <a:srgbClr val="FF0000"/>
                </a:solidFill>
                <a:effectLst/>
                <a:uLnTx/>
                <a:uFillTx/>
                <a:latin typeface="Trebuchet MS"/>
                <a:cs typeface="Trebuchet MS"/>
              </a:rPr>
              <a:t>al</a:t>
            </a:r>
            <a:r>
              <a:rPr kumimoji="0" sz="2000" b="1" i="0" u="none" strike="noStrike" kern="0" cap="none" spc="-30" normalizeH="0" baseline="0" noProof="0" dirty="0">
                <a:ln>
                  <a:noFill/>
                </a:ln>
                <a:solidFill>
                  <a:srgbClr val="FF0000"/>
                </a:solidFill>
                <a:effectLst/>
                <a:uLnTx/>
                <a:uFillTx/>
                <a:latin typeface="Trebuchet MS"/>
                <a:cs typeface="Trebuchet MS"/>
              </a:rPr>
              <a:t> </a:t>
            </a:r>
            <a:r>
              <a:rPr kumimoji="0" sz="2000" b="1" i="0" u="none" strike="noStrike" kern="0" cap="none" spc="175" normalizeH="0" baseline="0" noProof="0" dirty="0">
                <a:ln>
                  <a:noFill/>
                </a:ln>
                <a:solidFill>
                  <a:srgbClr val="FF0000"/>
                </a:solidFill>
                <a:effectLst/>
                <a:uLnTx/>
                <a:uFillTx/>
                <a:latin typeface="Trebuchet MS"/>
                <a:cs typeface="Trebuchet MS"/>
              </a:rPr>
              <a:t>S</a:t>
            </a:r>
            <a:r>
              <a:rPr kumimoji="0" sz="2000" b="1" i="0" u="none" strike="noStrike" kern="0" cap="none" spc="-415" normalizeH="0" baseline="0" noProof="0" dirty="0">
                <a:ln>
                  <a:noFill/>
                </a:ln>
                <a:solidFill>
                  <a:srgbClr val="FF0000"/>
                </a:solidFill>
                <a:effectLst/>
                <a:uLnTx/>
                <a:uFillTx/>
                <a:latin typeface="Trebuchet MS"/>
                <a:cs typeface="Trebuchet MS"/>
              </a:rPr>
              <a:t>r</a:t>
            </a:r>
            <a:r>
              <a:rPr kumimoji="0" sz="2000" b="1" i="0" u="none" strike="noStrike" kern="0" cap="none" spc="0" normalizeH="0" baseline="0" noProof="0" dirty="0">
                <a:ln>
                  <a:noFill/>
                </a:ln>
                <a:solidFill>
                  <a:srgbClr val="FF0000"/>
                </a:solidFill>
                <a:effectLst/>
                <a:uLnTx/>
                <a:uFillTx/>
                <a:latin typeface="Trebuchet MS"/>
                <a:cs typeface="Trebuchet MS"/>
              </a:rPr>
              <a:t>.</a:t>
            </a:r>
            <a:r>
              <a:rPr kumimoji="0" sz="2000" b="1" i="0" u="none" strike="noStrike" kern="0" cap="none" spc="-45" normalizeH="0" baseline="0" noProof="0" dirty="0">
                <a:ln>
                  <a:noFill/>
                </a:ln>
                <a:solidFill>
                  <a:srgbClr val="FF0000"/>
                </a:solidFill>
                <a:effectLst/>
                <a:uLnTx/>
                <a:uFillTx/>
                <a:latin typeface="Trebuchet MS"/>
                <a:cs typeface="Trebuchet MS"/>
              </a:rPr>
              <a:t> </a:t>
            </a:r>
            <a:r>
              <a:rPr kumimoji="0" sz="2000" b="1" i="0" u="none" strike="noStrike" kern="0" cap="none" spc="-250" normalizeH="0" baseline="0" noProof="0" dirty="0">
                <a:ln>
                  <a:noFill/>
                </a:ln>
                <a:solidFill>
                  <a:srgbClr val="FF0000"/>
                </a:solidFill>
                <a:effectLst/>
                <a:uLnTx/>
                <a:uFillTx/>
                <a:latin typeface="Trebuchet MS"/>
                <a:cs typeface="Trebuchet MS"/>
              </a:rPr>
              <a:t>Y.,</a:t>
            </a:r>
            <a:r>
              <a:rPr kumimoji="0" sz="2000" b="1" i="0" u="none" strike="noStrike" kern="0" cap="none" spc="10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tío</a:t>
            </a:r>
            <a:r>
              <a:rPr kumimoji="0" sz="2000" b="1" i="0" u="none" strike="noStrike" kern="0" cap="none" spc="16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paterno</a:t>
            </a:r>
            <a:r>
              <a:rPr kumimoji="0" sz="2000" b="1" i="0" u="none" strike="noStrike" kern="0" cap="none" spc="16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de</a:t>
            </a:r>
            <a:r>
              <a:rPr kumimoji="0" sz="2000" b="1" i="0" u="none" strike="noStrike" kern="0" cap="none" spc="12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lxs</a:t>
            </a:r>
            <a:r>
              <a:rPr kumimoji="0" sz="2000" b="1" i="0" u="none" strike="noStrike" kern="0" cap="none" spc="12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niños</a:t>
            </a:r>
            <a:r>
              <a:rPr kumimoji="0" sz="2000" b="1" i="0" u="none" strike="noStrike" kern="0" cap="none" spc="130" normalizeH="0" baseline="0" noProof="0" dirty="0">
                <a:ln>
                  <a:noFill/>
                </a:ln>
                <a:solidFill>
                  <a:srgbClr val="FF0000"/>
                </a:solidFill>
                <a:effectLst/>
                <a:uLnTx/>
                <a:uFillTx/>
                <a:latin typeface="Trebuchet MS"/>
                <a:cs typeface="Trebuchet MS"/>
              </a:rPr>
              <a:t> </a:t>
            </a:r>
            <a:r>
              <a:rPr kumimoji="0" sz="2000" b="1" i="0" u="none" strike="noStrike" kern="0" cap="none" spc="-10" normalizeH="0" baseline="0" noProof="0" dirty="0">
                <a:ln>
                  <a:noFill/>
                </a:ln>
                <a:solidFill>
                  <a:srgbClr val="FF0000"/>
                </a:solidFill>
                <a:effectLst/>
                <a:uLnTx/>
                <a:uFillTx/>
                <a:latin typeface="Trebuchet MS"/>
                <a:cs typeface="Trebuchet MS"/>
              </a:rPr>
              <a:t>(hermanx </a:t>
            </a:r>
            <a:r>
              <a:rPr kumimoji="0" sz="2000" b="1" i="0" u="none" strike="noStrike" kern="0" cap="none" spc="0" normalizeH="0" baseline="0" noProof="0" dirty="0">
                <a:ln>
                  <a:noFill/>
                </a:ln>
                <a:solidFill>
                  <a:srgbClr val="FF0000"/>
                </a:solidFill>
                <a:effectLst/>
                <a:uLnTx/>
                <a:uFillTx/>
                <a:latin typeface="Trebuchet MS"/>
                <a:cs typeface="Trebuchet MS"/>
              </a:rPr>
              <a:t>del</a:t>
            </a:r>
            <a:r>
              <a:rPr kumimoji="0" sz="2000" b="1" i="0" u="none" strike="noStrike" kern="0" cap="none" spc="-4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Sr.</a:t>
            </a:r>
            <a:r>
              <a:rPr kumimoji="0" sz="2000" b="1" i="0" u="none" strike="noStrike" kern="0" cap="none" spc="49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X.).</a:t>
            </a:r>
            <a:r>
              <a:rPr kumimoji="0" sz="2000" b="1" i="0" u="none" strike="noStrike" kern="0" cap="none" spc="-2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Lxs</a:t>
            </a:r>
            <a:r>
              <a:rPr kumimoji="0" sz="2000" b="1" i="0" u="none" strike="noStrike" kern="0" cap="none" spc="-1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niñxs</a:t>
            </a:r>
            <a:r>
              <a:rPr kumimoji="0" sz="2000" b="1" i="0" u="none" strike="noStrike" kern="0" cap="none" spc="-4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no</a:t>
            </a:r>
            <a:r>
              <a:rPr kumimoji="0" sz="2000" b="1" i="0" u="none" strike="noStrike" kern="0" cap="none" spc="-1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tienen</a:t>
            </a:r>
            <a:r>
              <a:rPr kumimoji="0" sz="2000" b="1" i="0" u="none" strike="noStrike" kern="0" cap="none" spc="-40" normalizeH="0" baseline="0" noProof="0" dirty="0">
                <a:ln>
                  <a:noFill/>
                </a:ln>
                <a:solidFill>
                  <a:srgbClr val="FF0000"/>
                </a:solidFill>
                <a:effectLst/>
                <a:uLnTx/>
                <a:uFillTx/>
                <a:latin typeface="Trebuchet MS"/>
                <a:cs typeface="Trebuchet MS"/>
              </a:rPr>
              <a:t>  </a:t>
            </a:r>
            <a:r>
              <a:rPr kumimoji="0" sz="2000" b="1" i="0" u="none" strike="noStrike" kern="0" cap="none" spc="-10" normalizeH="0" baseline="0" noProof="0" dirty="0">
                <a:ln>
                  <a:noFill/>
                </a:ln>
                <a:solidFill>
                  <a:srgbClr val="FF0000"/>
                </a:solidFill>
                <a:effectLst/>
                <a:uLnTx/>
                <a:uFillTx/>
                <a:latin typeface="Trebuchet MS"/>
                <a:cs typeface="Trebuchet MS"/>
              </a:rPr>
              <a:t>abuelos </a:t>
            </a:r>
            <a:r>
              <a:rPr kumimoji="0" sz="2000" b="1" i="0" u="none" strike="noStrike" kern="0" cap="none" spc="0" normalizeH="0" baseline="0" noProof="0" dirty="0">
                <a:ln>
                  <a:noFill/>
                </a:ln>
                <a:solidFill>
                  <a:srgbClr val="FF0000"/>
                </a:solidFill>
                <a:effectLst/>
                <a:uLnTx/>
                <a:uFillTx/>
                <a:latin typeface="Trebuchet MS"/>
                <a:cs typeface="Trebuchet MS"/>
              </a:rPr>
              <a:t>paternos</a:t>
            </a:r>
            <a:r>
              <a:rPr kumimoji="0" sz="2000" b="1" i="0" u="none" strike="noStrike" kern="0" cap="none" spc="-65" normalizeH="0" baseline="0" noProof="0" dirty="0">
                <a:ln>
                  <a:noFill/>
                </a:ln>
                <a:solidFill>
                  <a:srgbClr val="FF0000"/>
                </a:solidFill>
                <a:effectLst/>
                <a:uLnTx/>
                <a:uFillTx/>
                <a:latin typeface="Trebuchet MS"/>
                <a:cs typeface="Trebuchet MS"/>
              </a:rPr>
              <a:t> </a:t>
            </a:r>
            <a:r>
              <a:rPr kumimoji="0" sz="2000" b="1" i="0" u="none" strike="noStrike" kern="0" cap="none" spc="-10" normalizeH="0" baseline="0" noProof="0" dirty="0">
                <a:ln>
                  <a:noFill/>
                </a:ln>
                <a:solidFill>
                  <a:srgbClr val="FF0000"/>
                </a:solidFill>
                <a:effectLst/>
                <a:uLnTx/>
                <a:uFillTx/>
                <a:latin typeface="Trebuchet MS"/>
                <a:cs typeface="Trebuchet MS"/>
              </a:rPr>
              <a:t>ni</a:t>
            </a:r>
            <a:r>
              <a:rPr kumimoji="0" sz="2000" b="1" i="0" u="none" strike="noStrike" kern="0" cap="none" spc="-114"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hermanos</a:t>
            </a:r>
            <a:r>
              <a:rPr kumimoji="0" sz="2000" b="1" i="0" u="none" strike="noStrike" kern="0" cap="none" spc="-8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mayores</a:t>
            </a:r>
            <a:r>
              <a:rPr kumimoji="0" sz="2000" b="1" i="0" u="none" strike="noStrike" kern="0" cap="none" spc="-10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de</a:t>
            </a:r>
            <a:r>
              <a:rPr kumimoji="0" sz="2000" b="1" i="0" u="none" strike="noStrike" kern="0" cap="none" spc="-85" normalizeH="0" baseline="0" noProof="0" dirty="0">
                <a:ln>
                  <a:noFill/>
                </a:ln>
                <a:solidFill>
                  <a:srgbClr val="FF0000"/>
                </a:solidFill>
                <a:effectLst/>
                <a:uLnTx/>
                <a:uFillTx/>
                <a:latin typeface="Trebuchet MS"/>
                <a:cs typeface="Trebuchet MS"/>
              </a:rPr>
              <a:t> </a:t>
            </a:r>
            <a:r>
              <a:rPr kumimoji="0" sz="2000" b="1" i="0" u="none" strike="noStrike" kern="0" cap="none" spc="-10" normalizeH="0" baseline="0" noProof="0" dirty="0">
                <a:ln>
                  <a:noFill/>
                </a:ln>
                <a:solidFill>
                  <a:srgbClr val="FF0000"/>
                </a:solidFill>
                <a:effectLst/>
                <a:uLnTx/>
                <a:uFillTx/>
                <a:latin typeface="Trebuchet MS"/>
                <a:cs typeface="Trebuchet MS"/>
              </a:rPr>
              <a:t>edad.</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a:p>
            <a:pPr marL="299085" marR="12065" lvl="0" indent="1075690" algn="just" defTabSz="914400" eaLnBrk="1" fontAlgn="auto" latinLnBrk="0" hangingPunct="1">
              <a:lnSpc>
                <a:spcPct val="100000"/>
              </a:lnSpc>
              <a:spcBef>
                <a:spcPts val="0"/>
              </a:spcBef>
              <a:spcAft>
                <a:spcPts val="0"/>
              </a:spcAft>
              <a:buClrTx/>
              <a:buSzTx/>
              <a:buFontTx/>
              <a:buNone/>
              <a:tabLst/>
              <a:defRPr/>
            </a:pPr>
            <a:r>
              <a:rPr kumimoji="0" sz="2000" b="1" i="0" u="none" strike="noStrike" kern="0" cap="none" spc="0" normalizeH="0" baseline="0" noProof="0" dirty="0">
                <a:ln>
                  <a:noFill/>
                </a:ln>
                <a:solidFill>
                  <a:sysClr val="windowText" lastClr="000000"/>
                </a:solidFill>
                <a:effectLst/>
                <a:uLnTx/>
                <a:uFillTx/>
                <a:latin typeface="Trebuchet MS"/>
                <a:cs typeface="Trebuchet MS"/>
              </a:rPr>
              <a:t>Y.</a:t>
            </a:r>
            <a:r>
              <a:rPr kumimoji="0" sz="2000" b="1" i="0" u="none" strike="noStrike" kern="0" cap="none" spc="45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afirma</a:t>
            </a:r>
            <a:r>
              <a:rPr kumimoji="0" sz="2000" b="1" i="0" u="none" strike="noStrike" kern="0" cap="none" spc="16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que</a:t>
            </a:r>
            <a:r>
              <a:rPr kumimoji="0" sz="2000" b="1" i="0" u="none" strike="noStrike" kern="0" cap="none" spc="13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se</a:t>
            </a:r>
            <a:r>
              <a:rPr kumimoji="0" sz="2000" b="1" i="0" u="none" strike="noStrike" kern="0" cap="none" spc="140" normalizeH="0" baseline="0" noProof="0" dirty="0">
                <a:ln>
                  <a:noFill/>
                </a:ln>
                <a:solidFill>
                  <a:sysClr val="windowText" lastClr="000000"/>
                </a:solidFill>
                <a:effectLst/>
                <a:uLnTx/>
                <a:uFillTx/>
                <a:latin typeface="Trebuchet MS"/>
                <a:cs typeface="Trebuchet MS"/>
              </a:rPr>
              <a:t>   </a:t>
            </a:r>
            <a:r>
              <a:rPr kumimoji="0" sz="2000" b="1" i="0" u="none" strike="noStrike" kern="0" cap="none" spc="-10" normalizeH="0" baseline="0" noProof="0" dirty="0">
                <a:ln>
                  <a:noFill/>
                </a:ln>
                <a:solidFill>
                  <a:sysClr val="windowText" lastClr="000000"/>
                </a:solidFill>
                <a:effectLst/>
                <a:uLnTx/>
                <a:uFillTx/>
                <a:latin typeface="Trebuchet MS"/>
                <a:cs typeface="Trebuchet MS"/>
              </a:rPr>
              <a:t>encuentra </a:t>
            </a:r>
            <a:r>
              <a:rPr kumimoji="0" sz="2000" b="1" i="0" u="none" strike="noStrike" kern="0" cap="none" spc="0" normalizeH="0" baseline="0" noProof="0" dirty="0">
                <a:ln>
                  <a:noFill/>
                </a:ln>
                <a:solidFill>
                  <a:sysClr val="windowText" lastClr="000000"/>
                </a:solidFill>
                <a:effectLst/>
                <a:uLnTx/>
                <a:uFillTx/>
                <a:latin typeface="Trebuchet MS"/>
                <a:cs typeface="Trebuchet MS"/>
              </a:rPr>
              <a:t>sustentando</a:t>
            </a:r>
            <a:r>
              <a:rPr kumimoji="0" sz="2000" b="1" i="0" u="none" strike="noStrike" kern="0" cap="none" spc="49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económicamente</a:t>
            </a:r>
            <a:r>
              <a:rPr kumimoji="0" sz="2000" b="1" i="0" u="none" strike="noStrike" kern="0" cap="none" spc="-3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al</a:t>
            </a:r>
            <a:r>
              <a:rPr kumimoji="0" sz="2000" b="1" i="0" u="none" strike="noStrike" kern="0" cap="none" spc="47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Sr.</a:t>
            </a:r>
            <a:r>
              <a:rPr kumimoji="0" sz="2000" b="1" i="0" u="none" strike="noStrike" kern="0" cap="none" spc="220" normalizeH="0" baseline="0" noProof="0" dirty="0">
                <a:ln>
                  <a:noFill/>
                </a:ln>
                <a:solidFill>
                  <a:sysClr val="windowText" lastClr="000000"/>
                </a:solidFill>
                <a:effectLst/>
                <a:uLnTx/>
                <a:uFillTx/>
                <a:latin typeface="Trebuchet MS"/>
                <a:cs typeface="Trebuchet MS"/>
              </a:rPr>
              <a:t> </a:t>
            </a:r>
            <a:r>
              <a:rPr kumimoji="0" sz="2000" b="1" i="0" u="none" strike="noStrike" kern="0" cap="none" spc="55" normalizeH="0" baseline="0" noProof="0" dirty="0">
                <a:ln>
                  <a:noFill/>
                </a:ln>
                <a:solidFill>
                  <a:sysClr val="windowText" lastClr="000000"/>
                </a:solidFill>
                <a:effectLst/>
                <a:uLnTx/>
                <a:uFillTx/>
                <a:latin typeface="Trebuchet MS"/>
                <a:cs typeface="Trebuchet MS"/>
              </a:rPr>
              <a:t>X.</a:t>
            </a:r>
            <a:r>
              <a:rPr kumimoji="0" sz="2000" b="1" i="0" u="none" strike="noStrike" kern="0" cap="none" spc="360" normalizeH="0" baseline="0" noProof="0" dirty="0">
                <a:ln>
                  <a:noFill/>
                </a:ln>
                <a:solidFill>
                  <a:sysClr val="windowText" lastClr="000000"/>
                </a:solidFill>
                <a:effectLst/>
                <a:uLnTx/>
                <a:uFillTx/>
                <a:latin typeface="Trebuchet MS"/>
                <a:cs typeface="Trebuchet MS"/>
              </a:rPr>
              <a:t> </a:t>
            </a:r>
            <a:r>
              <a:rPr kumimoji="0" sz="2000" b="1" i="0" u="none" strike="noStrike" kern="0" cap="none" spc="-50" normalizeH="0" baseline="0" noProof="0" dirty="0">
                <a:ln>
                  <a:noFill/>
                </a:ln>
                <a:solidFill>
                  <a:sysClr val="windowText" lastClr="000000"/>
                </a:solidFill>
                <a:effectLst/>
                <a:uLnTx/>
                <a:uFillTx/>
                <a:latin typeface="Trebuchet MS"/>
                <a:cs typeface="Trebuchet MS"/>
              </a:rPr>
              <a:t>y </a:t>
            </a:r>
            <a:r>
              <a:rPr kumimoji="0" sz="2000" b="1" i="0" u="none" strike="noStrike" kern="0" cap="none" spc="0" normalizeH="0" baseline="0" noProof="0" dirty="0">
                <a:ln>
                  <a:noFill/>
                </a:ln>
                <a:solidFill>
                  <a:sysClr val="windowText" lastClr="000000"/>
                </a:solidFill>
                <a:effectLst/>
                <a:uLnTx/>
                <a:uFillTx/>
                <a:latin typeface="Trebuchet MS"/>
                <a:cs typeface="Trebuchet MS"/>
              </a:rPr>
              <a:t>que</a:t>
            </a:r>
            <a:r>
              <a:rPr kumimoji="0" sz="2000" b="1" i="0" u="none" strike="noStrike" kern="0" cap="none" spc="12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tiene</a:t>
            </a:r>
            <a:r>
              <a:rPr kumimoji="0" sz="2000" b="1" i="0" u="none" strike="noStrike" kern="0" cap="none" spc="13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otro</a:t>
            </a:r>
            <a:r>
              <a:rPr kumimoji="0" sz="2000" b="1" i="0" u="none" strike="noStrike" kern="0" cap="none" spc="204"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hermano</a:t>
            </a:r>
            <a:r>
              <a:rPr kumimoji="0" sz="2000" b="1" i="0" u="none" strike="noStrike" kern="0" cap="none" spc="17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que</a:t>
            </a:r>
            <a:r>
              <a:rPr kumimoji="0" sz="2000" b="1" i="0" u="none" strike="noStrike" kern="0" cap="none" spc="12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se</a:t>
            </a:r>
            <a:r>
              <a:rPr kumimoji="0" sz="2000" b="1" i="0" u="none" strike="noStrike" kern="0" cap="none" spc="145" normalizeH="0" baseline="0" noProof="0" dirty="0">
                <a:ln>
                  <a:noFill/>
                </a:ln>
                <a:solidFill>
                  <a:sysClr val="windowText" lastClr="000000"/>
                </a:solidFill>
                <a:effectLst/>
                <a:uLnTx/>
                <a:uFillTx/>
                <a:latin typeface="Trebuchet MS"/>
                <a:cs typeface="Trebuchet MS"/>
              </a:rPr>
              <a:t> </a:t>
            </a:r>
            <a:r>
              <a:rPr kumimoji="0" sz="2000" b="1" i="0" u="none" strike="noStrike" kern="0" cap="none" spc="-10" normalizeH="0" baseline="0" noProof="0" dirty="0">
                <a:ln>
                  <a:noFill/>
                </a:ln>
                <a:solidFill>
                  <a:sysClr val="windowText" lastClr="000000"/>
                </a:solidFill>
                <a:effectLst/>
                <a:uLnTx/>
                <a:uFillTx/>
                <a:latin typeface="Trebuchet MS"/>
                <a:cs typeface="Trebuchet MS"/>
              </a:rPr>
              <a:t>encuentra </a:t>
            </a:r>
            <a:r>
              <a:rPr kumimoji="0" sz="2000" b="1" i="0" u="none" strike="noStrike" kern="0" cap="none" spc="0" normalizeH="0" baseline="0" noProof="0" dirty="0">
                <a:ln>
                  <a:noFill/>
                </a:ln>
                <a:solidFill>
                  <a:sysClr val="windowText" lastClr="000000"/>
                </a:solidFill>
                <a:effectLst/>
                <a:uLnTx/>
                <a:uFillTx/>
                <a:latin typeface="Trebuchet MS"/>
                <a:cs typeface="Trebuchet MS"/>
              </a:rPr>
              <a:t>en</a:t>
            </a:r>
            <a:r>
              <a:rPr kumimoji="0" sz="2000" b="1" i="0" u="none" strike="noStrike" kern="0" cap="none" spc="30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mejor</a:t>
            </a:r>
            <a:r>
              <a:rPr kumimoji="0" sz="2000" b="1" i="0" u="none" strike="noStrike" kern="0" cap="none" spc="34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situación</a:t>
            </a:r>
            <a:r>
              <a:rPr kumimoji="0" sz="2000" b="1" i="0" u="none" strike="noStrike" kern="0" cap="none" spc="33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económica</a:t>
            </a:r>
            <a:r>
              <a:rPr kumimoji="0" sz="2000" b="1" i="0" u="none" strike="noStrike" kern="0" cap="none" spc="360"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que</a:t>
            </a:r>
            <a:r>
              <a:rPr kumimoji="0" sz="2000" b="0" i="0" u="none" strike="noStrike" kern="0" cap="none" spc="229"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él</a:t>
            </a:r>
            <a:r>
              <a:rPr kumimoji="0" sz="2000" b="0" i="0" u="none" strike="noStrike" kern="0" cap="none" spc="195" normalizeH="0" baseline="0" noProof="0" dirty="0">
                <a:ln>
                  <a:noFill/>
                </a:ln>
                <a:solidFill>
                  <a:sysClr val="windowText" lastClr="000000"/>
                </a:solidFill>
                <a:effectLst/>
                <a:uLnTx/>
                <a:uFillTx/>
                <a:latin typeface="Trebuchet MS"/>
                <a:cs typeface="Trebuchet MS"/>
              </a:rPr>
              <a:t> </a:t>
            </a:r>
            <a:r>
              <a:rPr kumimoji="0" sz="2000" b="0" i="0" u="none" strike="noStrike" kern="0" cap="none" spc="-20" normalizeH="0" baseline="0" noProof="0" dirty="0">
                <a:ln>
                  <a:noFill/>
                </a:ln>
                <a:solidFill>
                  <a:sysClr val="windowText" lastClr="000000"/>
                </a:solidFill>
                <a:effectLst/>
                <a:uLnTx/>
                <a:uFillTx/>
                <a:latin typeface="Trebuchet MS"/>
                <a:cs typeface="Trebuchet MS"/>
              </a:rPr>
              <a:t>para </a:t>
            </a:r>
            <a:r>
              <a:rPr kumimoji="0" sz="2000" b="0" i="0" u="none" strike="noStrike" kern="0" cap="none" spc="-85" normalizeH="0" baseline="0" noProof="0" dirty="0">
                <a:ln>
                  <a:noFill/>
                </a:ln>
                <a:solidFill>
                  <a:sysClr val="windowText" lastClr="000000"/>
                </a:solidFill>
                <a:effectLst/>
                <a:uLnTx/>
                <a:uFillTx/>
                <a:latin typeface="Trebuchet MS"/>
                <a:cs typeface="Trebuchet MS"/>
              </a:rPr>
              <a:t>afrontar</a:t>
            </a:r>
            <a:r>
              <a:rPr kumimoji="0" sz="2000" b="0" i="0" u="none" strike="noStrike" kern="0" cap="none" spc="-25"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la</a:t>
            </a:r>
            <a:r>
              <a:rPr kumimoji="0" sz="2000" b="0" i="0" u="none" strike="noStrike" kern="0" cap="none" spc="-60" normalizeH="0" baseline="0" noProof="0" dirty="0">
                <a:ln>
                  <a:noFill/>
                </a:ln>
                <a:solidFill>
                  <a:sysClr val="windowText" lastClr="000000"/>
                </a:solidFill>
                <a:effectLst/>
                <a:uLnTx/>
                <a:uFillTx/>
                <a:latin typeface="Trebuchet MS"/>
                <a:cs typeface="Trebuchet MS"/>
              </a:rPr>
              <a:t> </a:t>
            </a:r>
            <a:r>
              <a:rPr kumimoji="0" sz="2000" b="0" i="0" u="none" strike="noStrike" kern="0" cap="none" spc="-95" normalizeH="0" baseline="0" noProof="0" dirty="0">
                <a:ln>
                  <a:noFill/>
                </a:ln>
                <a:solidFill>
                  <a:sysClr val="windowText" lastClr="000000"/>
                </a:solidFill>
                <a:effectLst/>
                <a:uLnTx/>
                <a:uFillTx/>
                <a:latin typeface="Trebuchet MS"/>
                <a:cs typeface="Trebuchet MS"/>
              </a:rPr>
              <a:t>obligación</a:t>
            </a:r>
            <a:r>
              <a:rPr kumimoji="0" sz="2000" b="0" i="0" u="none" strike="noStrike" kern="0" cap="none" spc="0" normalizeH="0" baseline="0" noProof="0" dirty="0">
                <a:ln>
                  <a:noFill/>
                </a:ln>
                <a:solidFill>
                  <a:sysClr val="windowText" lastClr="000000"/>
                </a:solidFill>
                <a:effectLst/>
                <a:uLnTx/>
                <a:uFillTx/>
                <a:latin typeface="Trebuchet MS"/>
                <a:cs typeface="Trebuchet MS"/>
              </a:rPr>
              <a:t> </a:t>
            </a:r>
            <a:r>
              <a:rPr kumimoji="0" sz="2000" b="0" i="0" u="none" strike="noStrike" kern="0" cap="none" spc="-145" normalizeH="0" baseline="0" noProof="0" dirty="0">
                <a:ln>
                  <a:noFill/>
                </a:ln>
                <a:solidFill>
                  <a:sysClr val="windowText" lastClr="000000"/>
                </a:solidFill>
                <a:effectLst/>
                <a:uLnTx/>
                <a:uFillTx/>
                <a:latin typeface="Trebuchet MS"/>
                <a:cs typeface="Trebuchet MS"/>
              </a:rPr>
              <a:t>alimentaria,</a:t>
            </a:r>
            <a:r>
              <a:rPr kumimoji="0" sz="2000" b="0" i="0" u="none" strike="noStrike" kern="0" cap="none" spc="-5" normalizeH="0" baseline="0" noProof="0" dirty="0">
                <a:ln>
                  <a:noFill/>
                </a:ln>
                <a:solidFill>
                  <a:sysClr val="windowText" lastClr="000000"/>
                </a:solidFill>
                <a:effectLst/>
                <a:uLnTx/>
                <a:uFillTx/>
                <a:latin typeface="Trebuchet MS"/>
                <a:cs typeface="Trebuchet MS"/>
              </a:rPr>
              <a:t> </a:t>
            </a:r>
            <a:r>
              <a:rPr kumimoji="0" sz="2000" b="0" i="0" u="none" strike="noStrike" kern="0" cap="none" spc="-40" normalizeH="0" baseline="0" noProof="0" dirty="0">
                <a:ln>
                  <a:noFill/>
                </a:ln>
                <a:solidFill>
                  <a:sysClr val="windowText" lastClr="000000"/>
                </a:solidFill>
                <a:effectLst/>
                <a:uLnTx/>
                <a:uFillTx/>
                <a:latin typeface="Trebuchet MS"/>
                <a:cs typeface="Trebuchet MS"/>
              </a:rPr>
              <a:t>desconociendo </a:t>
            </a:r>
            <a:r>
              <a:rPr kumimoji="0" sz="2000" b="0" i="0" u="none" strike="noStrike" kern="0" cap="none" spc="-35" normalizeH="0" baseline="0" noProof="0" dirty="0">
                <a:ln>
                  <a:noFill/>
                </a:ln>
                <a:solidFill>
                  <a:sysClr val="windowText" lastClr="000000"/>
                </a:solidFill>
                <a:effectLst/>
                <a:uLnTx/>
                <a:uFillTx/>
                <a:latin typeface="Trebuchet MS"/>
                <a:cs typeface="Trebuchet MS"/>
              </a:rPr>
              <a:t>su</a:t>
            </a:r>
            <a:r>
              <a:rPr kumimoji="0" sz="2000" b="0" i="0" u="none" strike="noStrike" kern="0" cap="none" spc="-140" normalizeH="0" baseline="0" noProof="0" dirty="0">
                <a:ln>
                  <a:noFill/>
                </a:ln>
                <a:solidFill>
                  <a:sysClr val="windowText" lastClr="000000"/>
                </a:solidFill>
                <a:effectLst/>
                <a:uLnTx/>
                <a:uFillTx/>
                <a:latin typeface="Trebuchet MS"/>
                <a:cs typeface="Trebuchet MS"/>
              </a:rPr>
              <a:t> </a:t>
            </a:r>
            <a:r>
              <a:rPr kumimoji="0" sz="2000" b="0" i="0" u="none" strike="noStrike" kern="0" cap="none" spc="-95" normalizeH="0" baseline="0" noProof="0" dirty="0">
                <a:ln>
                  <a:noFill/>
                </a:ln>
                <a:solidFill>
                  <a:sysClr val="windowText" lastClr="000000"/>
                </a:solidFill>
                <a:effectLst/>
                <a:uLnTx/>
                <a:uFillTx/>
                <a:latin typeface="Trebuchet MS"/>
                <a:cs typeface="Trebuchet MS"/>
              </a:rPr>
              <a:t>domicilio</a:t>
            </a:r>
            <a:r>
              <a:rPr kumimoji="0" sz="2000" b="0" i="0" u="none" strike="noStrike" kern="0" cap="none" spc="-105" normalizeH="0" baseline="0" noProof="0" dirty="0">
                <a:ln>
                  <a:noFill/>
                </a:ln>
                <a:solidFill>
                  <a:sysClr val="windowText" lastClr="000000"/>
                </a:solidFill>
                <a:effectLst/>
                <a:uLnTx/>
                <a:uFillTx/>
                <a:latin typeface="Trebuchet MS"/>
                <a:cs typeface="Trebuchet MS"/>
              </a:rPr>
              <a:t> </a:t>
            </a:r>
            <a:r>
              <a:rPr kumimoji="0" sz="2000" b="0" i="0" u="none" strike="noStrike" kern="0" cap="none" spc="-20" normalizeH="0" baseline="0" noProof="0" dirty="0">
                <a:ln>
                  <a:noFill/>
                </a:ln>
                <a:solidFill>
                  <a:sysClr val="windowText" lastClr="000000"/>
                </a:solidFill>
                <a:effectLst/>
                <a:uLnTx/>
                <a:uFillTx/>
                <a:latin typeface="Trebuchet MS"/>
                <a:cs typeface="Trebuchet MS"/>
              </a:rPr>
              <a:t>real.</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2C96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439673" y="218693"/>
            <a:ext cx="11315700" cy="708660"/>
          </a:xfrm>
          <a:prstGeom prst="rect">
            <a:avLst/>
          </a:prstGeom>
          <a:solidFill>
            <a:srgbClr val="C00000"/>
          </a:solidFill>
          <a:ln w="28955">
            <a:solidFill>
              <a:srgbClr val="FFFFFF"/>
            </a:solidFill>
          </a:ln>
        </p:spPr>
        <p:txBody>
          <a:bodyPr vert="horz" wrap="square" lIns="0" tIns="11430" rIns="0" bIns="0" rtlCol="0">
            <a:spAutoFit/>
          </a:bodyPr>
          <a:lstStyle/>
          <a:p>
            <a:pPr marR="40005" algn="ctr">
              <a:lnSpc>
                <a:spcPct val="100000"/>
              </a:lnSpc>
              <a:spcBef>
                <a:spcPts val="90"/>
              </a:spcBef>
            </a:pPr>
            <a:r>
              <a:rPr sz="4000" b="1" spc="390" dirty="0">
                <a:solidFill>
                  <a:srgbClr val="FFFFFF"/>
                </a:solidFill>
                <a:latin typeface="Trebuchet MS"/>
                <a:cs typeface="Trebuchet MS"/>
              </a:rPr>
              <a:t>SOLIDARIDAD</a:t>
            </a:r>
            <a:r>
              <a:rPr sz="4000" b="1" spc="495" dirty="0">
                <a:solidFill>
                  <a:srgbClr val="FFFFFF"/>
                </a:solidFill>
                <a:latin typeface="Trebuchet MS"/>
                <a:cs typeface="Trebuchet MS"/>
              </a:rPr>
              <a:t> </a:t>
            </a:r>
            <a:r>
              <a:rPr sz="4000" b="1" spc="260" dirty="0">
                <a:solidFill>
                  <a:srgbClr val="FFFFFF"/>
                </a:solidFill>
                <a:latin typeface="Trebuchet MS"/>
                <a:cs typeface="Trebuchet MS"/>
              </a:rPr>
              <a:t>FAMILIAR</a:t>
            </a:r>
            <a:endParaRPr sz="4000">
              <a:latin typeface="Trebuchet MS"/>
              <a:cs typeface="Trebuchet MS"/>
            </a:endParaRPr>
          </a:p>
        </p:txBody>
      </p:sp>
      <p:grpSp>
        <p:nvGrpSpPr>
          <p:cNvPr id="4" name="object 4"/>
          <p:cNvGrpSpPr/>
          <p:nvPr/>
        </p:nvGrpSpPr>
        <p:grpSpPr>
          <a:xfrm>
            <a:off x="172212" y="1124711"/>
            <a:ext cx="11593195" cy="5529580"/>
            <a:chOff x="172212" y="1124711"/>
            <a:chExt cx="11593195" cy="5529580"/>
          </a:xfrm>
        </p:grpSpPr>
        <p:sp>
          <p:nvSpPr>
            <p:cNvPr id="5" name="object 5"/>
            <p:cNvSpPr/>
            <p:nvPr/>
          </p:nvSpPr>
          <p:spPr>
            <a:xfrm>
              <a:off x="181356" y="1133855"/>
              <a:ext cx="11573510" cy="5509260"/>
            </a:xfrm>
            <a:custGeom>
              <a:avLst/>
              <a:gdLst/>
              <a:ahLst/>
              <a:cxnLst/>
              <a:rect l="l" t="t" r="r" b="b"/>
              <a:pathLst>
                <a:path w="11573510" h="5509259">
                  <a:moveTo>
                    <a:pt x="11573002" y="0"/>
                  </a:moveTo>
                  <a:lnTo>
                    <a:pt x="0" y="0"/>
                  </a:lnTo>
                  <a:lnTo>
                    <a:pt x="0" y="5509260"/>
                  </a:lnTo>
                  <a:lnTo>
                    <a:pt x="11573002" y="5509260"/>
                  </a:lnTo>
                  <a:lnTo>
                    <a:pt x="11573002" y="0"/>
                  </a:lnTo>
                  <a:close/>
                </a:path>
              </a:pathLst>
            </a:custGeom>
            <a:solidFill>
              <a:srgbClr val="D9D9D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182118" y="1134617"/>
              <a:ext cx="11573510" cy="5509260"/>
            </a:xfrm>
            <a:custGeom>
              <a:avLst/>
              <a:gdLst/>
              <a:ahLst/>
              <a:cxnLst/>
              <a:rect l="l" t="t" r="r" b="b"/>
              <a:pathLst>
                <a:path w="11573510" h="5509259">
                  <a:moveTo>
                    <a:pt x="0" y="5509260"/>
                  </a:moveTo>
                  <a:lnTo>
                    <a:pt x="11573002" y="5509260"/>
                  </a:lnTo>
                  <a:lnTo>
                    <a:pt x="11573002" y="0"/>
                  </a:lnTo>
                  <a:lnTo>
                    <a:pt x="0" y="0"/>
                  </a:lnTo>
                  <a:lnTo>
                    <a:pt x="0" y="5509260"/>
                  </a:lnTo>
                  <a:close/>
                </a:path>
              </a:pathLst>
            </a:custGeom>
            <a:ln w="1981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557784" y="1804428"/>
              <a:ext cx="11103610" cy="2025650"/>
            </a:xfrm>
            <a:custGeom>
              <a:avLst/>
              <a:gdLst/>
              <a:ahLst/>
              <a:cxnLst/>
              <a:rect l="l" t="t" r="r" b="b"/>
              <a:pathLst>
                <a:path w="11103610" h="2025650">
                  <a:moveTo>
                    <a:pt x="11103470" y="2011426"/>
                  </a:moveTo>
                  <a:lnTo>
                    <a:pt x="0" y="2011426"/>
                  </a:lnTo>
                  <a:lnTo>
                    <a:pt x="0" y="2025129"/>
                  </a:lnTo>
                  <a:lnTo>
                    <a:pt x="11103470" y="2025129"/>
                  </a:lnTo>
                  <a:lnTo>
                    <a:pt x="11103470" y="2011426"/>
                  </a:lnTo>
                  <a:close/>
                </a:path>
                <a:path w="11103610" h="2025650">
                  <a:moveTo>
                    <a:pt x="11103470" y="0"/>
                  </a:moveTo>
                  <a:lnTo>
                    <a:pt x="0" y="0"/>
                  </a:lnTo>
                  <a:lnTo>
                    <a:pt x="0" y="13703"/>
                  </a:lnTo>
                  <a:lnTo>
                    <a:pt x="11103470" y="13703"/>
                  </a:lnTo>
                  <a:lnTo>
                    <a:pt x="11103470" y="0"/>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557784" y="5492508"/>
              <a:ext cx="11103610" cy="684530"/>
            </a:xfrm>
            <a:custGeom>
              <a:avLst/>
              <a:gdLst/>
              <a:ahLst/>
              <a:cxnLst/>
              <a:rect l="l" t="t" r="r" b="b"/>
              <a:pathLst>
                <a:path w="11103610" h="684529">
                  <a:moveTo>
                    <a:pt x="11103470" y="670293"/>
                  </a:moveTo>
                  <a:lnTo>
                    <a:pt x="0" y="670293"/>
                  </a:lnTo>
                  <a:lnTo>
                    <a:pt x="0" y="683996"/>
                  </a:lnTo>
                  <a:lnTo>
                    <a:pt x="11103470" y="683996"/>
                  </a:lnTo>
                  <a:lnTo>
                    <a:pt x="11103470" y="670293"/>
                  </a:lnTo>
                  <a:close/>
                </a:path>
                <a:path w="11103610" h="684529">
                  <a:moveTo>
                    <a:pt x="11103470" y="335140"/>
                  </a:moveTo>
                  <a:lnTo>
                    <a:pt x="0" y="335140"/>
                  </a:lnTo>
                  <a:lnTo>
                    <a:pt x="0" y="348843"/>
                  </a:lnTo>
                  <a:lnTo>
                    <a:pt x="11103470" y="348843"/>
                  </a:lnTo>
                  <a:lnTo>
                    <a:pt x="11103470" y="335140"/>
                  </a:lnTo>
                  <a:close/>
                </a:path>
                <a:path w="11103610" h="684529">
                  <a:moveTo>
                    <a:pt x="11103470" y="0"/>
                  </a:moveTo>
                  <a:lnTo>
                    <a:pt x="0" y="0"/>
                  </a:lnTo>
                  <a:lnTo>
                    <a:pt x="0" y="13703"/>
                  </a:lnTo>
                  <a:lnTo>
                    <a:pt x="11103470" y="13703"/>
                  </a:lnTo>
                  <a:lnTo>
                    <a:pt x="11103470" y="0"/>
                  </a:lnTo>
                  <a:close/>
                </a:path>
              </a:pathLst>
            </a:custGeom>
            <a:solidFill>
              <a:srgbClr val="001F5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 name="object 9"/>
          <p:cNvSpPr txBox="1"/>
          <p:nvPr/>
        </p:nvSpPr>
        <p:spPr>
          <a:xfrm>
            <a:off x="257657" y="1148334"/>
            <a:ext cx="11457305" cy="5390515"/>
          </a:xfrm>
          <a:prstGeom prst="rect">
            <a:avLst/>
          </a:prstGeom>
        </p:spPr>
        <p:txBody>
          <a:bodyPr vert="horz" wrap="square" lIns="0" tIns="12065" rIns="0" bIns="0" rtlCol="0">
            <a:spAutoFit/>
          </a:bodyPr>
          <a:lstStyle/>
          <a:p>
            <a:pPr marL="299085" marR="31750" lvl="0" indent="-287020" algn="just" defTabSz="914400" eaLnBrk="1" fontAlgn="auto" latinLnBrk="0" hangingPunct="1">
              <a:lnSpc>
                <a:spcPct val="100000"/>
              </a:lnSpc>
              <a:spcBef>
                <a:spcPts val="95"/>
              </a:spcBef>
              <a:spcAft>
                <a:spcPts val="0"/>
              </a:spcAft>
              <a:buClrTx/>
              <a:buSzTx/>
              <a:buFont typeface="Microsoft Sans Serif"/>
              <a:buChar char="•"/>
              <a:tabLst>
                <a:tab pos="299085" algn="l"/>
              </a:tabLst>
              <a:defRPr/>
            </a:pPr>
            <a:r>
              <a:rPr kumimoji="0" sz="2200" b="0" i="0" u="none" strike="noStrike" kern="0" cap="none" spc="0" normalizeH="0" baseline="0" noProof="0" dirty="0">
                <a:ln>
                  <a:noFill/>
                </a:ln>
                <a:solidFill>
                  <a:sysClr val="windowText" lastClr="000000"/>
                </a:solidFill>
                <a:effectLst/>
                <a:uLnTx/>
                <a:uFillTx/>
                <a:latin typeface="Trebuchet MS"/>
                <a:cs typeface="Trebuchet MS"/>
              </a:rPr>
              <a:t>“</a:t>
            </a:r>
            <a:r>
              <a:rPr kumimoji="0" sz="2200" b="1" i="0" u="heavy" strike="noStrike" kern="0" cap="none" spc="0" normalizeH="0" baseline="0" noProof="0" dirty="0">
                <a:ln>
                  <a:noFill/>
                </a:ln>
                <a:solidFill>
                  <a:srgbClr val="FF0000"/>
                </a:solidFill>
                <a:effectLst/>
                <a:uLnTx/>
                <a:uFill>
                  <a:solidFill>
                    <a:srgbClr val="FF0000"/>
                  </a:solidFill>
                </a:uFill>
                <a:latin typeface="Trebuchet MS"/>
                <a:cs typeface="Trebuchet MS"/>
              </a:rPr>
              <a:t>La</a:t>
            </a:r>
            <a:r>
              <a:rPr kumimoji="0" sz="2200" b="1" i="0" u="heavy" strike="noStrike" kern="0" cap="none" spc="335" normalizeH="0" baseline="0" noProof="0" dirty="0">
                <a:ln>
                  <a:noFill/>
                </a:ln>
                <a:solidFill>
                  <a:srgbClr val="FF0000"/>
                </a:solidFill>
                <a:effectLst/>
                <a:uLnTx/>
                <a:uFill>
                  <a:solidFill>
                    <a:srgbClr val="FF0000"/>
                  </a:solidFill>
                </a:uFill>
                <a:latin typeface="Trebuchet MS"/>
                <a:cs typeface="Trebuchet MS"/>
              </a:rPr>
              <a:t> </a:t>
            </a:r>
            <a:r>
              <a:rPr kumimoji="0" sz="2200" b="1" i="0" u="heavy" strike="noStrike" kern="0" cap="none" spc="0" normalizeH="0" baseline="0" noProof="0" dirty="0">
                <a:ln>
                  <a:noFill/>
                </a:ln>
                <a:solidFill>
                  <a:srgbClr val="FF0000"/>
                </a:solidFill>
                <a:effectLst/>
                <a:uLnTx/>
                <a:uFill>
                  <a:solidFill>
                    <a:srgbClr val="FF0000"/>
                  </a:solidFill>
                </a:uFill>
                <a:latin typeface="Trebuchet MS"/>
                <a:cs typeface="Trebuchet MS"/>
              </a:rPr>
              <a:t>obligación</a:t>
            </a:r>
            <a:r>
              <a:rPr kumimoji="0" sz="2200" b="1" i="0" u="heavy" strike="noStrike" kern="0" cap="none" spc="380" normalizeH="0" baseline="0" noProof="0" dirty="0">
                <a:ln>
                  <a:noFill/>
                </a:ln>
                <a:solidFill>
                  <a:srgbClr val="FF0000"/>
                </a:solidFill>
                <a:effectLst/>
                <a:uLnTx/>
                <a:uFill>
                  <a:solidFill>
                    <a:srgbClr val="FF0000"/>
                  </a:solidFill>
                </a:uFill>
                <a:latin typeface="Trebuchet MS"/>
                <a:cs typeface="Trebuchet MS"/>
              </a:rPr>
              <a:t> </a:t>
            </a:r>
            <a:r>
              <a:rPr kumimoji="0" sz="2200" b="1" i="0" u="heavy" strike="noStrike" kern="0" cap="none" spc="0" normalizeH="0" baseline="0" noProof="0" dirty="0">
                <a:ln>
                  <a:noFill/>
                </a:ln>
                <a:solidFill>
                  <a:srgbClr val="FF0000"/>
                </a:solidFill>
                <a:effectLst/>
                <a:uLnTx/>
                <a:uFill>
                  <a:solidFill>
                    <a:srgbClr val="FF0000"/>
                  </a:solidFill>
                </a:uFill>
                <a:latin typeface="Trebuchet MS"/>
                <a:cs typeface="Trebuchet MS"/>
              </a:rPr>
              <a:t>alimentaria</a:t>
            </a:r>
            <a:r>
              <a:rPr kumimoji="0" sz="2200" b="1" i="0" u="heavy" strike="noStrike" kern="0" cap="none" spc="350" normalizeH="0" baseline="0" noProof="0" dirty="0">
                <a:ln>
                  <a:noFill/>
                </a:ln>
                <a:solidFill>
                  <a:srgbClr val="FF0000"/>
                </a:solidFill>
                <a:effectLst/>
                <a:uLnTx/>
                <a:uFill>
                  <a:solidFill>
                    <a:srgbClr val="FF0000"/>
                  </a:solidFill>
                </a:uFill>
                <a:latin typeface="Trebuchet MS"/>
                <a:cs typeface="Trebuchet MS"/>
              </a:rPr>
              <a:t> </a:t>
            </a:r>
            <a:r>
              <a:rPr kumimoji="0" sz="2200" b="1" i="0" u="heavy" strike="noStrike" kern="0" cap="none" spc="0" normalizeH="0" baseline="0" noProof="0" dirty="0">
                <a:ln>
                  <a:noFill/>
                </a:ln>
                <a:solidFill>
                  <a:srgbClr val="FF0000"/>
                </a:solidFill>
                <a:effectLst/>
                <a:uLnTx/>
                <a:uFill>
                  <a:solidFill>
                    <a:srgbClr val="FF0000"/>
                  </a:solidFill>
                </a:uFill>
                <a:latin typeface="Trebuchet MS"/>
                <a:cs typeface="Trebuchet MS"/>
              </a:rPr>
              <a:t>entre</a:t>
            </a:r>
            <a:r>
              <a:rPr kumimoji="0" sz="2200" b="1" i="0" u="heavy" strike="noStrike" kern="0" cap="none" spc="355" normalizeH="0" baseline="0" noProof="0" dirty="0">
                <a:ln>
                  <a:noFill/>
                </a:ln>
                <a:solidFill>
                  <a:srgbClr val="FF0000"/>
                </a:solidFill>
                <a:effectLst/>
                <a:uLnTx/>
                <a:uFill>
                  <a:solidFill>
                    <a:srgbClr val="FF0000"/>
                  </a:solidFill>
                </a:uFill>
                <a:latin typeface="Trebuchet MS"/>
                <a:cs typeface="Trebuchet MS"/>
              </a:rPr>
              <a:t> </a:t>
            </a:r>
            <a:r>
              <a:rPr kumimoji="0" sz="2200" b="1" i="0" u="heavy" strike="noStrike" kern="0" cap="none" spc="0" normalizeH="0" baseline="0" noProof="0" dirty="0">
                <a:ln>
                  <a:noFill/>
                </a:ln>
                <a:solidFill>
                  <a:srgbClr val="FF0000"/>
                </a:solidFill>
                <a:effectLst/>
                <a:uLnTx/>
                <a:uFill>
                  <a:solidFill>
                    <a:srgbClr val="FF0000"/>
                  </a:solidFill>
                </a:uFill>
                <a:latin typeface="Trebuchet MS"/>
                <a:cs typeface="Trebuchet MS"/>
              </a:rPr>
              <a:t>parientes</a:t>
            </a:r>
            <a:r>
              <a:rPr kumimoji="0" sz="2200" b="1" i="0" u="heavy" strike="noStrike" kern="0" cap="none" spc="355" normalizeH="0" baseline="0" noProof="0" dirty="0">
                <a:ln>
                  <a:noFill/>
                </a:ln>
                <a:solidFill>
                  <a:srgbClr val="FF0000"/>
                </a:solidFill>
                <a:effectLst/>
                <a:uLnTx/>
                <a:uFill>
                  <a:solidFill>
                    <a:srgbClr val="FF0000"/>
                  </a:solidFill>
                </a:uFill>
                <a:latin typeface="Trebuchet MS"/>
                <a:cs typeface="Trebuchet MS"/>
              </a:rPr>
              <a:t> </a:t>
            </a:r>
            <a:r>
              <a:rPr kumimoji="0" sz="2200" b="1" i="0" u="heavy" strike="noStrike" kern="0" cap="none" spc="0" normalizeH="0" baseline="0" noProof="0" dirty="0">
                <a:ln>
                  <a:noFill/>
                </a:ln>
                <a:solidFill>
                  <a:srgbClr val="FF0000"/>
                </a:solidFill>
                <a:effectLst/>
                <a:uLnTx/>
                <a:uFill>
                  <a:solidFill>
                    <a:srgbClr val="FF0000"/>
                  </a:solidFill>
                </a:uFill>
                <a:latin typeface="Trebuchet MS"/>
                <a:cs typeface="Trebuchet MS"/>
              </a:rPr>
              <a:t>tiene</a:t>
            </a:r>
            <a:r>
              <a:rPr kumimoji="0" sz="2200" b="1" i="0" u="heavy" strike="noStrike" kern="0" cap="none" spc="340" normalizeH="0" baseline="0" noProof="0" dirty="0">
                <a:ln>
                  <a:noFill/>
                </a:ln>
                <a:solidFill>
                  <a:srgbClr val="FF0000"/>
                </a:solidFill>
                <a:effectLst/>
                <a:uLnTx/>
                <a:uFill>
                  <a:solidFill>
                    <a:srgbClr val="FF0000"/>
                  </a:solidFill>
                </a:uFill>
                <a:latin typeface="Trebuchet MS"/>
                <a:cs typeface="Trebuchet MS"/>
              </a:rPr>
              <a:t> </a:t>
            </a:r>
            <a:r>
              <a:rPr kumimoji="0" sz="2200" b="1" i="0" u="heavy" strike="noStrike" kern="0" cap="none" spc="0" normalizeH="0" baseline="0" noProof="0" dirty="0">
                <a:ln>
                  <a:noFill/>
                </a:ln>
                <a:solidFill>
                  <a:srgbClr val="FF0000"/>
                </a:solidFill>
                <a:effectLst/>
                <a:uLnTx/>
                <a:uFill>
                  <a:solidFill>
                    <a:srgbClr val="FF0000"/>
                  </a:solidFill>
                </a:uFill>
                <a:latin typeface="Trebuchet MS"/>
                <a:cs typeface="Trebuchet MS"/>
              </a:rPr>
              <a:t>su</a:t>
            </a:r>
            <a:r>
              <a:rPr kumimoji="0" sz="2200" b="1" i="0" u="heavy" strike="noStrike" kern="0" cap="none" spc="360" normalizeH="0" baseline="0" noProof="0" dirty="0">
                <a:ln>
                  <a:noFill/>
                </a:ln>
                <a:solidFill>
                  <a:srgbClr val="FF0000"/>
                </a:solidFill>
                <a:effectLst/>
                <a:uLnTx/>
                <a:uFill>
                  <a:solidFill>
                    <a:srgbClr val="FF0000"/>
                  </a:solidFill>
                </a:uFill>
                <a:latin typeface="Trebuchet MS"/>
                <a:cs typeface="Trebuchet MS"/>
              </a:rPr>
              <a:t> </a:t>
            </a:r>
            <a:r>
              <a:rPr kumimoji="0" sz="2200" b="1" i="0" u="heavy" strike="noStrike" kern="0" cap="none" spc="0" normalizeH="0" baseline="0" noProof="0" dirty="0">
                <a:ln>
                  <a:noFill/>
                </a:ln>
                <a:solidFill>
                  <a:srgbClr val="FF0000"/>
                </a:solidFill>
                <a:effectLst/>
                <a:uLnTx/>
                <a:uFill>
                  <a:solidFill>
                    <a:srgbClr val="FF0000"/>
                  </a:solidFill>
                </a:uFill>
                <a:latin typeface="Trebuchet MS"/>
                <a:cs typeface="Trebuchet MS"/>
              </a:rPr>
              <a:t>fundamento</a:t>
            </a:r>
            <a:r>
              <a:rPr kumimoji="0" sz="2200" b="1" i="0" u="heavy" strike="noStrike" kern="0" cap="none" spc="375" normalizeH="0" baseline="0" noProof="0" dirty="0">
                <a:ln>
                  <a:noFill/>
                </a:ln>
                <a:solidFill>
                  <a:srgbClr val="FF0000"/>
                </a:solidFill>
                <a:effectLst/>
                <a:uLnTx/>
                <a:uFill>
                  <a:solidFill>
                    <a:srgbClr val="FF0000"/>
                  </a:solidFill>
                </a:uFill>
                <a:latin typeface="Trebuchet MS"/>
                <a:cs typeface="Trebuchet MS"/>
              </a:rPr>
              <a:t> </a:t>
            </a:r>
            <a:r>
              <a:rPr kumimoji="0" sz="2200" b="1" i="0" u="heavy" strike="noStrike" kern="0" cap="none" spc="0" normalizeH="0" baseline="0" noProof="0" dirty="0">
                <a:ln>
                  <a:noFill/>
                </a:ln>
                <a:solidFill>
                  <a:srgbClr val="FF0000"/>
                </a:solidFill>
                <a:effectLst/>
                <a:uLnTx/>
                <a:uFill>
                  <a:solidFill>
                    <a:srgbClr val="FF0000"/>
                  </a:solidFill>
                </a:uFill>
                <a:latin typeface="Trebuchet MS"/>
                <a:cs typeface="Trebuchet MS"/>
              </a:rPr>
              <a:t>en</a:t>
            </a:r>
            <a:r>
              <a:rPr kumimoji="0" sz="2200" b="1" i="0" u="heavy" strike="noStrike" kern="0" cap="none" spc="360" normalizeH="0" baseline="0" noProof="0" dirty="0">
                <a:ln>
                  <a:noFill/>
                </a:ln>
                <a:solidFill>
                  <a:srgbClr val="FF0000"/>
                </a:solidFill>
                <a:effectLst/>
                <a:uLnTx/>
                <a:uFill>
                  <a:solidFill>
                    <a:srgbClr val="FF0000"/>
                  </a:solidFill>
                </a:uFill>
                <a:latin typeface="Trebuchet MS"/>
                <a:cs typeface="Trebuchet MS"/>
              </a:rPr>
              <a:t> </a:t>
            </a:r>
            <a:r>
              <a:rPr kumimoji="0" sz="2200" b="1" i="0" u="heavy" strike="noStrike" kern="0" cap="none" spc="0" normalizeH="0" baseline="0" noProof="0" dirty="0">
                <a:ln>
                  <a:noFill/>
                </a:ln>
                <a:solidFill>
                  <a:srgbClr val="FF0000"/>
                </a:solidFill>
                <a:effectLst/>
                <a:uLnTx/>
                <a:uFill>
                  <a:solidFill>
                    <a:srgbClr val="FF0000"/>
                  </a:solidFill>
                </a:uFill>
                <a:latin typeface="Trebuchet MS"/>
                <a:cs typeface="Trebuchet MS"/>
              </a:rPr>
              <a:t>la</a:t>
            </a:r>
            <a:r>
              <a:rPr kumimoji="0" sz="2200" b="1" i="0" u="heavy" strike="noStrike" kern="0" cap="none" spc="340" normalizeH="0" baseline="0" noProof="0" dirty="0">
                <a:ln>
                  <a:noFill/>
                </a:ln>
                <a:solidFill>
                  <a:srgbClr val="FF0000"/>
                </a:solidFill>
                <a:effectLst/>
                <a:uLnTx/>
                <a:uFill>
                  <a:solidFill>
                    <a:srgbClr val="FF0000"/>
                  </a:solidFill>
                </a:uFill>
                <a:latin typeface="Trebuchet MS"/>
                <a:cs typeface="Trebuchet MS"/>
              </a:rPr>
              <a:t> </a:t>
            </a:r>
            <a:r>
              <a:rPr kumimoji="0" sz="2200" b="1" i="0" u="heavy" strike="noStrike" kern="0" cap="none" spc="-10" normalizeH="0" baseline="0" noProof="0" dirty="0">
                <a:ln>
                  <a:noFill/>
                </a:ln>
                <a:solidFill>
                  <a:srgbClr val="FF0000"/>
                </a:solidFill>
                <a:effectLst/>
                <a:uLnTx/>
                <a:uFill>
                  <a:solidFill>
                    <a:srgbClr val="FF0000"/>
                  </a:solidFill>
                </a:uFill>
                <a:latin typeface="Trebuchet MS"/>
                <a:cs typeface="Trebuchet MS"/>
              </a:rPr>
              <a:t>solidaridad</a:t>
            </a:r>
            <a:r>
              <a:rPr kumimoji="0" sz="2200" b="1" i="0" u="none" strike="noStrike" kern="0" cap="none" spc="-10" normalizeH="0" baseline="0" noProof="0" dirty="0">
                <a:ln>
                  <a:noFill/>
                </a:ln>
                <a:solidFill>
                  <a:srgbClr val="FF0000"/>
                </a:solidFill>
                <a:effectLst/>
                <a:uLnTx/>
                <a:uFillTx/>
                <a:latin typeface="Trebuchet MS"/>
                <a:cs typeface="Trebuchet MS"/>
              </a:rPr>
              <a:t> </a:t>
            </a:r>
            <a:r>
              <a:rPr kumimoji="0" sz="2200" b="1" i="0" u="none" strike="noStrike" kern="0" cap="none" spc="0" normalizeH="0" baseline="0" noProof="0" dirty="0">
                <a:ln>
                  <a:noFill/>
                </a:ln>
                <a:solidFill>
                  <a:srgbClr val="FF0000"/>
                </a:solidFill>
                <a:effectLst/>
                <a:uLnTx/>
                <a:uFillTx/>
                <a:latin typeface="Trebuchet MS"/>
                <a:cs typeface="Trebuchet MS"/>
              </a:rPr>
              <a:t>familiar</a:t>
            </a:r>
            <a:r>
              <a:rPr kumimoji="0" sz="2200" b="1" i="0" u="none" strike="noStrike" kern="0" cap="none" spc="90" normalizeH="0" baseline="0" noProof="0" dirty="0">
                <a:ln>
                  <a:noFill/>
                </a:ln>
                <a:solidFill>
                  <a:srgbClr val="FF0000"/>
                </a:solidFill>
                <a:effectLst/>
                <a:uLnTx/>
                <a:uFillTx/>
                <a:latin typeface="Trebuchet MS"/>
                <a:cs typeface="Trebuchet MS"/>
              </a:rPr>
              <a:t> </a:t>
            </a:r>
            <a:r>
              <a:rPr kumimoji="0" sz="2200" b="1" i="0" u="none" strike="noStrike" kern="0" cap="none" spc="0" normalizeH="0" baseline="0" noProof="0" dirty="0">
                <a:ln>
                  <a:noFill/>
                </a:ln>
                <a:solidFill>
                  <a:srgbClr val="FF0000"/>
                </a:solidFill>
                <a:effectLst/>
                <a:uLnTx/>
                <a:uFillTx/>
                <a:latin typeface="Trebuchet MS"/>
                <a:cs typeface="Trebuchet MS"/>
              </a:rPr>
              <a:t>que</a:t>
            </a:r>
            <a:r>
              <a:rPr kumimoji="0" sz="2200" b="1" i="0" u="none" strike="noStrike" kern="0" cap="none" spc="90" normalizeH="0" baseline="0" noProof="0" dirty="0">
                <a:ln>
                  <a:noFill/>
                </a:ln>
                <a:solidFill>
                  <a:srgbClr val="FF0000"/>
                </a:solidFill>
                <a:effectLst/>
                <a:uLnTx/>
                <a:uFillTx/>
                <a:latin typeface="Trebuchet MS"/>
                <a:cs typeface="Trebuchet MS"/>
              </a:rPr>
              <a:t> </a:t>
            </a:r>
            <a:r>
              <a:rPr kumimoji="0" sz="2200" b="1" i="0" u="none" strike="noStrike" kern="0" cap="none" spc="0" normalizeH="0" baseline="0" noProof="0" dirty="0">
                <a:ln>
                  <a:noFill/>
                </a:ln>
                <a:solidFill>
                  <a:srgbClr val="FF0000"/>
                </a:solidFill>
                <a:effectLst/>
                <a:uLnTx/>
                <a:uFillTx/>
                <a:latin typeface="Trebuchet MS"/>
                <a:cs typeface="Trebuchet MS"/>
              </a:rPr>
              <a:t>debe</a:t>
            </a:r>
            <a:r>
              <a:rPr kumimoji="0" sz="2200" b="1" i="0" u="none" strike="noStrike" kern="0" cap="none" spc="85" normalizeH="0" baseline="0" noProof="0" dirty="0">
                <a:ln>
                  <a:noFill/>
                </a:ln>
                <a:solidFill>
                  <a:srgbClr val="FF0000"/>
                </a:solidFill>
                <a:effectLst/>
                <a:uLnTx/>
                <a:uFillTx/>
                <a:latin typeface="Trebuchet MS"/>
                <a:cs typeface="Trebuchet MS"/>
              </a:rPr>
              <a:t> </a:t>
            </a:r>
            <a:r>
              <a:rPr kumimoji="0" sz="2200" b="1" i="0" u="none" strike="noStrike" kern="0" cap="none" spc="0" normalizeH="0" baseline="0" noProof="0" dirty="0">
                <a:ln>
                  <a:noFill/>
                </a:ln>
                <a:solidFill>
                  <a:srgbClr val="FF0000"/>
                </a:solidFill>
                <a:effectLst/>
                <a:uLnTx/>
                <a:uFillTx/>
                <a:latin typeface="Trebuchet MS"/>
                <a:cs typeface="Trebuchet MS"/>
              </a:rPr>
              <a:t>existir</a:t>
            </a:r>
            <a:r>
              <a:rPr kumimoji="0" sz="2200" b="1" i="0" u="none" strike="noStrike" kern="0" cap="none" spc="85" normalizeH="0" baseline="0" noProof="0" dirty="0">
                <a:ln>
                  <a:noFill/>
                </a:ln>
                <a:solidFill>
                  <a:srgbClr val="FF0000"/>
                </a:solidFill>
                <a:effectLst/>
                <a:uLnTx/>
                <a:uFillTx/>
                <a:latin typeface="Trebuchet MS"/>
                <a:cs typeface="Trebuchet MS"/>
              </a:rPr>
              <a:t> </a:t>
            </a:r>
            <a:r>
              <a:rPr kumimoji="0" sz="2200" b="1" i="0" u="none" strike="noStrike" kern="0" cap="none" spc="0" normalizeH="0" baseline="0" noProof="0" dirty="0">
                <a:ln>
                  <a:noFill/>
                </a:ln>
                <a:solidFill>
                  <a:srgbClr val="FF0000"/>
                </a:solidFill>
                <a:effectLst/>
                <a:uLnTx/>
                <a:uFillTx/>
                <a:latin typeface="Trebuchet MS"/>
                <a:cs typeface="Trebuchet MS"/>
              </a:rPr>
              <a:t>entre</a:t>
            </a:r>
            <a:r>
              <a:rPr kumimoji="0" sz="2200" b="1" i="0" u="none" strike="noStrike" kern="0" cap="none" spc="100" normalizeH="0" baseline="0" noProof="0" dirty="0">
                <a:ln>
                  <a:noFill/>
                </a:ln>
                <a:solidFill>
                  <a:srgbClr val="FF0000"/>
                </a:solidFill>
                <a:effectLst/>
                <a:uLnTx/>
                <a:uFillTx/>
                <a:latin typeface="Trebuchet MS"/>
                <a:cs typeface="Trebuchet MS"/>
              </a:rPr>
              <a:t> </a:t>
            </a:r>
            <a:r>
              <a:rPr kumimoji="0" sz="2200" b="1" i="0" u="none" strike="noStrike" kern="0" cap="none" spc="0" normalizeH="0" baseline="0" noProof="0" dirty="0">
                <a:ln>
                  <a:noFill/>
                </a:ln>
                <a:solidFill>
                  <a:srgbClr val="FF0000"/>
                </a:solidFill>
                <a:effectLst/>
                <a:uLnTx/>
                <a:uFillTx/>
                <a:latin typeface="Trebuchet MS"/>
                <a:cs typeface="Trebuchet MS"/>
              </a:rPr>
              <a:t>quienes</a:t>
            </a:r>
            <a:r>
              <a:rPr kumimoji="0" sz="2200" b="1" i="0" u="none" strike="noStrike" kern="0" cap="none" spc="90" normalizeH="0" baseline="0" noProof="0" dirty="0">
                <a:ln>
                  <a:noFill/>
                </a:ln>
                <a:solidFill>
                  <a:srgbClr val="FF0000"/>
                </a:solidFill>
                <a:effectLst/>
                <a:uLnTx/>
                <a:uFillTx/>
                <a:latin typeface="Trebuchet MS"/>
                <a:cs typeface="Trebuchet MS"/>
              </a:rPr>
              <a:t> </a:t>
            </a:r>
            <a:r>
              <a:rPr kumimoji="0" sz="2200" b="1" i="0" u="none" strike="noStrike" kern="0" cap="none" spc="0" normalizeH="0" baseline="0" noProof="0" dirty="0">
                <a:ln>
                  <a:noFill/>
                </a:ln>
                <a:solidFill>
                  <a:srgbClr val="FF0000"/>
                </a:solidFill>
                <a:effectLst/>
                <a:uLnTx/>
                <a:uFillTx/>
                <a:latin typeface="Trebuchet MS"/>
                <a:cs typeface="Trebuchet MS"/>
              </a:rPr>
              <a:t>se</a:t>
            </a:r>
            <a:r>
              <a:rPr kumimoji="0" sz="2200" b="1" i="0" u="none" strike="noStrike" kern="0" cap="none" spc="75" normalizeH="0" baseline="0" noProof="0" dirty="0">
                <a:ln>
                  <a:noFill/>
                </a:ln>
                <a:solidFill>
                  <a:srgbClr val="FF0000"/>
                </a:solidFill>
                <a:effectLst/>
                <a:uLnTx/>
                <a:uFillTx/>
                <a:latin typeface="Trebuchet MS"/>
                <a:cs typeface="Trebuchet MS"/>
              </a:rPr>
              <a:t> </a:t>
            </a:r>
            <a:r>
              <a:rPr kumimoji="0" sz="2200" b="1" i="0" u="none" strike="noStrike" kern="0" cap="none" spc="0" normalizeH="0" baseline="0" noProof="0" dirty="0">
                <a:ln>
                  <a:noFill/>
                </a:ln>
                <a:solidFill>
                  <a:srgbClr val="FF0000"/>
                </a:solidFill>
                <a:effectLst/>
                <a:uLnTx/>
                <a:uFillTx/>
                <a:latin typeface="Trebuchet MS"/>
                <a:cs typeface="Trebuchet MS"/>
              </a:rPr>
              <a:t>encuentran</a:t>
            </a:r>
            <a:r>
              <a:rPr kumimoji="0" sz="2200" b="1" i="0" u="none" strike="noStrike" kern="0" cap="none" spc="100" normalizeH="0" baseline="0" noProof="0" dirty="0">
                <a:ln>
                  <a:noFill/>
                </a:ln>
                <a:solidFill>
                  <a:srgbClr val="FF0000"/>
                </a:solidFill>
                <a:effectLst/>
                <a:uLnTx/>
                <a:uFillTx/>
                <a:latin typeface="Trebuchet MS"/>
                <a:cs typeface="Trebuchet MS"/>
              </a:rPr>
              <a:t> </a:t>
            </a:r>
            <a:r>
              <a:rPr kumimoji="0" sz="2200" b="1" i="0" u="none" strike="noStrike" kern="0" cap="none" spc="0" normalizeH="0" baseline="0" noProof="0" dirty="0">
                <a:ln>
                  <a:noFill/>
                </a:ln>
                <a:solidFill>
                  <a:srgbClr val="FF0000"/>
                </a:solidFill>
                <a:effectLst/>
                <a:uLnTx/>
                <a:uFillTx/>
                <a:latin typeface="Trebuchet MS"/>
                <a:cs typeface="Trebuchet MS"/>
              </a:rPr>
              <a:t>relacionados</a:t>
            </a:r>
            <a:r>
              <a:rPr kumimoji="0" sz="2200" b="1" i="0" u="none" strike="noStrike" kern="0" cap="none" spc="110" normalizeH="0" baseline="0" noProof="0" dirty="0">
                <a:ln>
                  <a:noFill/>
                </a:ln>
                <a:solidFill>
                  <a:srgbClr val="FF0000"/>
                </a:solidFill>
                <a:effectLst/>
                <a:uLnTx/>
                <a:uFillTx/>
                <a:latin typeface="Trebuchet MS"/>
                <a:cs typeface="Trebuchet MS"/>
              </a:rPr>
              <a:t> </a:t>
            </a:r>
            <a:r>
              <a:rPr kumimoji="0" sz="2200" b="1" i="0" u="none" strike="noStrike" kern="0" cap="none" spc="0" normalizeH="0" baseline="0" noProof="0" dirty="0">
                <a:ln>
                  <a:noFill/>
                </a:ln>
                <a:solidFill>
                  <a:srgbClr val="FF0000"/>
                </a:solidFill>
                <a:effectLst/>
                <a:uLnTx/>
                <a:uFillTx/>
                <a:latin typeface="Trebuchet MS"/>
                <a:cs typeface="Trebuchet MS"/>
              </a:rPr>
              <a:t>por</a:t>
            </a:r>
            <a:r>
              <a:rPr kumimoji="0" sz="2200" b="1" i="0" u="none" strike="noStrike" kern="0" cap="none" spc="145" normalizeH="0" baseline="0" noProof="0" dirty="0">
                <a:ln>
                  <a:noFill/>
                </a:ln>
                <a:solidFill>
                  <a:srgbClr val="FF0000"/>
                </a:solidFill>
                <a:effectLst/>
                <a:uLnTx/>
                <a:uFillTx/>
                <a:latin typeface="Trebuchet MS"/>
                <a:cs typeface="Trebuchet MS"/>
              </a:rPr>
              <a:t> </a:t>
            </a:r>
            <a:r>
              <a:rPr kumimoji="0" sz="2200" b="1" i="0" u="none" strike="noStrike" kern="0" cap="none" spc="0" normalizeH="0" baseline="0" noProof="0" dirty="0">
                <a:ln>
                  <a:noFill/>
                </a:ln>
                <a:solidFill>
                  <a:srgbClr val="FF0000"/>
                </a:solidFill>
                <a:effectLst/>
                <a:uLnTx/>
                <a:uFillTx/>
                <a:latin typeface="Trebuchet MS"/>
                <a:cs typeface="Trebuchet MS"/>
              </a:rPr>
              <a:t>vínculos</a:t>
            </a:r>
            <a:r>
              <a:rPr kumimoji="0" sz="2200" b="1" i="0" u="none" strike="noStrike" kern="0" cap="none" spc="90" normalizeH="0" baseline="0" noProof="0" dirty="0">
                <a:ln>
                  <a:noFill/>
                </a:ln>
                <a:solidFill>
                  <a:srgbClr val="FF0000"/>
                </a:solidFill>
                <a:effectLst/>
                <a:uLnTx/>
                <a:uFillTx/>
                <a:latin typeface="Trebuchet MS"/>
                <a:cs typeface="Trebuchet MS"/>
              </a:rPr>
              <a:t> </a:t>
            </a:r>
            <a:r>
              <a:rPr kumimoji="0" sz="2200" b="1" i="0" u="none" strike="noStrike" kern="0" cap="none" spc="-25" normalizeH="0" baseline="0" noProof="0" dirty="0">
                <a:ln>
                  <a:noFill/>
                </a:ln>
                <a:solidFill>
                  <a:srgbClr val="FF0000"/>
                </a:solidFill>
                <a:effectLst/>
                <a:uLnTx/>
                <a:uFillTx/>
                <a:latin typeface="Trebuchet MS"/>
                <a:cs typeface="Trebuchet MS"/>
              </a:rPr>
              <a:t>de </a:t>
            </a:r>
            <a:r>
              <a:rPr kumimoji="0" sz="2200" b="1" i="0" u="heavy" strike="noStrike" kern="0" cap="none" spc="-20" normalizeH="0" baseline="0" noProof="0" dirty="0">
                <a:ln>
                  <a:noFill/>
                </a:ln>
                <a:solidFill>
                  <a:srgbClr val="FF0000"/>
                </a:solidFill>
                <a:effectLst/>
                <a:uLnTx/>
                <a:uFill>
                  <a:solidFill>
                    <a:srgbClr val="FF0000"/>
                  </a:solidFill>
                </a:uFill>
                <a:latin typeface="Trebuchet MS"/>
                <a:cs typeface="Trebuchet MS"/>
              </a:rPr>
              <a:t>parentesco</a:t>
            </a:r>
            <a:r>
              <a:rPr kumimoji="0" sz="2200" b="0" i="0" u="none" strike="noStrike" kern="0" cap="none" spc="-20" normalizeH="0" baseline="0" noProof="0" dirty="0">
                <a:ln>
                  <a:noFill/>
                </a:ln>
                <a:solidFill>
                  <a:sysClr val="windowText" lastClr="000000"/>
                </a:solidFill>
                <a:effectLst/>
                <a:uLnTx/>
                <a:uFillTx/>
                <a:latin typeface="Trebuchet MS"/>
                <a:cs typeface="Trebuchet MS"/>
              </a:rPr>
              <a:t>.</a:t>
            </a:r>
            <a:r>
              <a:rPr kumimoji="0" sz="2200" b="0" i="0" u="none" strike="noStrike" kern="0" cap="none" spc="80"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Dicha</a:t>
            </a:r>
            <a:r>
              <a:rPr kumimoji="0" sz="2200" b="1" i="0" u="none" strike="noStrike" kern="0" cap="none" spc="160"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solidaridad</a:t>
            </a:r>
            <a:r>
              <a:rPr kumimoji="0" sz="2200" b="1" i="0" u="none" strike="noStrike" kern="0" cap="none" spc="9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implica</a:t>
            </a:r>
            <a:r>
              <a:rPr kumimoji="0" sz="2200" b="1" i="0" u="none" strike="noStrike" kern="0" cap="none" spc="120"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el</a:t>
            </a:r>
            <a:r>
              <a:rPr kumimoji="0" sz="2200" b="1" i="0" u="none" strike="noStrike" kern="0" cap="none" spc="50"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reconocimiento</a:t>
            </a:r>
            <a:r>
              <a:rPr kumimoji="0" sz="2200" b="1" i="0" u="none" strike="noStrike" kern="0" cap="none" spc="15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de</a:t>
            </a:r>
            <a:r>
              <a:rPr kumimoji="0" sz="2200" b="1" i="0" u="none" strike="noStrike" kern="0" cap="none" spc="8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la</a:t>
            </a:r>
            <a:r>
              <a:rPr kumimoji="0" sz="2200" b="1" i="0" u="none" strike="noStrike" kern="0" cap="none" spc="6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realidad</a:t>
            </a:r>
            <a:r>
              <a:rPr kumimoji="0" sz="2200" b="1" i="0" u="none" strike="noStrike" kern="0" cap="none" spc="7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del</a:t>
            </a:r>
            <a:r>
              <a:rPr kumimoji="0" sz="2200" b="1" i="0" u="none" strike="noStrike" kern="0" cap="none" spc="7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otro</a:t>
            </a:r>
            <a:r>
              <a:rPr kumimoji="0" sz="2200" b="1" i="0" u="none" strike="noStrike" kern="0" cap="none" spc="15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y</a:t>
            </a:r>
            <a:r>
              <a:rPr kumimoji="0" sz="2200" b="1" i="0" u="none" strike="noStrike" kern="0" cap="none" spc="55" normalizeH="0" baseline="0" noProof="0" dirty="0">
                <a:ln>
                  <a:noFill/>
                </a:ln>
                <a:solidFill>
                  <a:sysClr val="windowText" lastClr="000000"/>
                </a:solidFill>
                <a:effectLst/>
                <a:uLnTx/>
                <a:uFillTx/>
                <a:latin typeface="Trebuchet MS"/>
                <a:cs typeface="Trebuchet MS"/>
              </a:rPr>
              <a:t> </a:t>
            </a:r>
            <a:r>
              <a:rPr kumimoji="0" sz="2200" b="1" i="0" u="none" strike="noStrike" kern="0" cap="none" spc="-25" normalizeH="0" baseline="0" noProof="0" dirty="0">
                <a:ln>
                  <a:noFill/>
                </a:ln>
                <a:solidFill>
                  <a:sysClr val="windowText" lastClr="000000"/>
                </a:solidFill>
                <a:effectLst/>
                <a:uLnTx/>
                <a:uFillTx/>
                <a:latin typeface="Trebuchet MS"/>
                <a:cs typeface="Trebuchet MS"/>
              </a:rPr>
              <a:t>la </a:t>
            </a:r>
            <a:r>
              <a:rPr kumimoji="0" sz="2200" b="1" i="0" u="none" strike="noStrike" kern="0" cap="none" spc="-10" normalizeH="0" baseline="0" noProof="0" dirty="0">
                <a:ln>
                  <a:noFill/>
                </a:ln>
                <a:solidFill>
                  <a:sysClr val="windowText" lastClr="000000"/>
                </a:solidFill>
                <a:effectLst/>
                <a:uLnTx/>
                <a:uFillTx/>
                <a:latin typeface="Trebuchet MS"/>
                <a:cs typeface="Trebuchet MS"/>
              </a:rPr>
              <a:t>consideración</a:t>
            </a:r>
            <a:r>
              <a:rPr kumimoji="0" sz="2200" b="1" i="0" u="none" strike="noStrike" kern="0" cap="none" spc="1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de</a:t>
            </a:r>
            <a:r>
              <a:rPr kumimoji="0" sz="2200" b="1" i="0" u="none" strike="noStrike" kern="0" cap="none" spc="10"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sus</a:t>
            </a:r>
            <a:r>
              <a:rPr kumimoji="0" sz="2200" b="1" i="0" u="none" strike="noStrike" kern="0" cap="none" spc="20"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problemas</a:t>
            </a:r>
            <a:r>
              <a:rPr kumimoji="0" sz="2200" b="1" i="0" u="none" strike="noStrike" kern="0" cap="none" spc="70"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como</a:t>
            </a:r>
            <a:r>
              <a:rPr kumimoji="0" sz="2200" b="1" i="0" u="none" strike="noStrike" kern="0" cap="none" spc="100"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no</a:t>
            </a:r>
            <a:r>
              <a:rPr kumimoji="0" sz="2200" b="1" i="0" u="none" strike="noStrike" kern="0" cap="none" spc="55" normalizeH="0" baseline="0" noProof="0" dirty="0">
                <a:ln>
                  <a:noFill/>
                </a:ln>
                <a:solidFill>
                  <a:sysClr val="windowText" lastClr="000000"/>
                </a:solidFill>
                <a:effectLst/>
                <a:uLnTx/>
                <a:uFillTx/>
                <a:latin typeface="Trebuchet MS"/>
                <a:cs typeface="Trebuchet MS"/>
              </a:rPr>
              <a:t> </a:t>
            </a:r>
            <a:r>
              <a:rPr kumimoji="0" sz="2200" b="1" i="0" u="none" strike="noStrike" kern="0" cap="none" spc="-40" normalizeH="0" baseline="0" noProof="0" dirty="0">
                <a:ln>
                  <a:noFill/>
                </a:ln>
                <a:solidFill>
                  <a:sysClr val="windowText" lastClr="000000"/>
                </a:solidFill>
                <a:effectLst/>
                <a:uLnTx/>
                <a:uFillTx/>
                <a:latin typeface="Trebuchet MS"/>
                <a:cs typeface="Trebuchet MS"/>
              </a:rPr>
              <a:t>ajenos,</a:t>
            </a:r>
            <a:r>
              <a:rPr kumimoji="0" sz="2200" b="1" i="0" u="none" strike="noStrike" kern="0" cap="none" spc="-2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sino</a:t>
            </a:r>
            <a:r>
              <a:rPr kumimoji="0" sz="2200" b="1" i="0" u="none" strike="noStrike" kern="0" cap="none" spc="20" normalizeH="0" baseline="0" noProof="0" dirty="0">
                <a:ln>
                  <a:noFill/>
                </a:ln>
                <a:solidFill>
                  <a:sysClr val="windowText" lastClr="000000"/>
                </a:solidFill>
                <a:effectLst/>
                <a:uLnTx/>
                <a:uFillTx/>
                <a:latin typeface="Trebuchet MS"/>
                <a:cs typeface="Trebuchet MS"/>
              </a:rPr>
              <a:t> </a:t>
            </a:r>
            <a:r>
              <a:rPr kumimoji="0" sz="2200" b="1" i="0" u="none" strike="noStrike" kern="0" cap="none" spc="-20" normalizeH="0" baseline="0" noProof="0" dirty="0">
                <a:ln>
                  <a:noFill/>
                </a:ln>
                <a:solidFill>
                  <a:sysClr val="windowText" lastClr="000000"/>
                </a:solidFill>
                <a:effectLst/>
                <a:uLnTx/>
                <a:uFillTx/>
                <a:latin typeface="Trebuchet MS"/>
                <a:cs typeface="Trebuchet MS"/>
              </a:rPr>
              <a:t>susceptibles</a:t>
            </a:r>
            <a:r>
              <a:rPr kumimoji="0" sz="2200" b="1" i="0" u="none" strike="noStrike" kern="0" cap="none" spc="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de</a:t>
            </a:r>
            <a:r>
              <a:rPr kumimoji="0" sz="2200" b="1" i="0" u="none" strike="noStrike" kern="0" cap="none" spc="10"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resolución</a:t>
            </a:r>
            <a:r>
              <a:rPr kumimoji="0" sz="2200" b="1" i="0" u="none" strike="noStrike" kern="0" cap="none" spc="20" normalizeH="0" baseline="0" noProof="0" dirty="0">
                <a:ln>
                  <a:noFill/>
                </a:ln>
                <a:solidFill>
                  <a:sysClr val="windowText" lastClr="000000"/>
                </a:solidFill>
                <a:effectLst/>
                <a:uLnTx/>
                <a:uFillTx/>
                <a:latin typeface="Trebuchet MS"/>
                <a:cs typeface="Trebuchet MS"/>
              </a:rPr>
              <a:t> </a:t>
            </a:r>
            <a:r>
              <a:rPr kumimoji="0" sz="2200" b="1" i="0" u="none" strike="noStrike" kern="0" cap="none" spc="-25" normalizeH="0" baseline="0" noProof="0" dirty="0">
                <a:ln>
                  <a:noFill/>
                </a:ln>
                <a:solidFill>
                  <a:sysClr val="windowText" lastClr="000000"/>
                </a:solidFill>
                <a:effectLst/>
                <a:uLnTx/>
                <a:uFillTx/>
                <a:latin typeface="Trebuchet MS"/>
                <a:cs typeface="Trebuchet MS"/>
              </a:rPr>
              <a:t>con intervención</a:t>
            </a:r>
            <a:r>
              <a:rPr kumimoji="0" sz="2200" b="1" i="0" u="none" strike="noStrike" kern="0" cap="none" spc="-4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de</a:t>
            </a:r>
            <a:r>
              <a:rPr kumimoji="0" sz="2200" b="1" i="0" u="none" strike="noStrike" kern="0" cap="none" spc="-12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los</a:t>
            </a:r>
            <a:r>
              <a:rPr kumimoji="0" sz="2200" b="1" i="0" u="none" strike="noStrike" kern="0" cap="none" spc="-9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poderes</a:t>
            </a:r>
            <a:r>
              <a:rPr kumimoji="0" sz="2200" b="1" i="0" u="none" strike="noStrike" kern="0" cap="none" spc="-110" normalizeH="0" baseline="0" noProof="0" dirty="0">
                <a:ln>
                  <a:noFill/>
                </a:ln>
                <a:solidFill>
                  <a:sysClr val="windowText" lastClr="000000"/>
                </a:solidFill>
                <a:effectLst/>
                <a:uLnTx/>
                <a:uFillTx/>
                <a:latin typeface="Trebuchet MS"/>
                <a:cs typeface="Trebuchet MS"/>
              </a:rPr>
              <a:t> </a:t>
            </a:r>
            <a:r>
              <a:rPr kumimoji="0" sz="2200" b="1" i="0" u="none" strike="noStrike" kern="0" cap="none" spc="-10" normalizeH="0" baseline="0" noProof="0" dirty="0">
                <a:ln>
                  <a:noFill/>
                </a:ln>
                <a:solidFill>
                  <a:sysClr val="windowText" lastClr="000000"/>
                </a:solidFill>
                <a:effectLst/>
                <a:uLnTx/>
                <a:uFillTx/>
                <a:latin typeface="Trebuchet MS"/>
                <a:cs typeface="Trebuchet MS"/>
              </a:rPr>
              <a:t>públicos</a:t>
            </a:r>
            <a:r>
              <a:rPr kumimoji="0" sz="2200" b="1" i="0" u="none" strike="noStrike" kern="0" cap="none" spc="-100"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y</a:t>
            </a:r>
            <a:r>
              <a:rPr kumimoji="0" sz="2200" b="1" i="0" u="none" strike="noStrike" kern="0" cap="none" spc="-155"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de</a:t>
            </a:r>
            <a:r>
              <a:rPr kumimoji="0" sz="2200" b="1" i="0" u="none" strike="noStrike" kern="0" cap="none" spc="-114" normalizeH="0" baseline="0" noProof="0" dirty="0">
                <a:ln>
                  <a:noFill/>
                </a:ln>
                <a:solidFill>
                  <a:sysClr val="windowText" lastClr="000000"/>
                </a:solidFill>
                <a:effectLst/>
                <a:uLnTx/>
                <a:uFillTx/>
                <a:latin typeface="Trebuchet MS"/>
                <a:cs typeface="Trebuchet MS"/>
              </a:rPr>
              <a:t> </a:t>
            </a:r>
            <a:r>
              <a:rPr kumimoji="0" sz="2200" b="1" i="0" u="none" strike="noStrike" kern="0" cap="none" spc="0" normalizeH="0" baseline="0" noProof="0" dirty="0">
                <a:ln>
                  <a:noFill/>
                </a:ln>
                <a:solidFill>
                  <a:sysClr val="windowText" lastClr="000000"/>
                </a:solidFill>
                <a:effectLst/>
                <a:uLnTx/>
                <a:uFillTx/>
                <a:latin typeface="Trebuchet MS"/>
                <a:cs typeface="Trebuchet MS"/>
              </a:rPr>
              <a:t>los</a:t>
            </a:r>
            <a:r>
              <a:rPr kumimoji="0" sz="2200" b="1" i="0" u="none" strike="noStrike" kern="0" cap="none" spc="-110" normalizeH="0" baseline="0" noProof="0" dirty="0">
                <a:ln>
                  <a:noFill/>
                </a:ln>
                <a:solidFill>
                  <a:sysClr val="windowText" lastClr="000000"/>
                </a:solidFill>
                <a:effectLst/>
                <a:uLnTx/>
                <a:uFillTx/>
                <a:latin typeface="Trebuchet MS"/>
                <a:cs typeface="Trebuchet MS"/>
              </a:rPr>
              <a:t> </a:t>
            </a:r>
            <a:r>
              <a:rPr kumimoji="0" sz="2200" b="1" i="0" u="none" strike="noStrike" kern="0" cap="none" spc="-10" normalizeH="0" baseline="0" noProof="0" dirty="0">
                <a:ln>
                  <a:noFill/>
                </a:ln>
                <a:solidFill>
                  <a:sysClr val="windowText" lastClr="000000"/>
                </a:solidFill>
                <a:effectLst/>
                <a:uLnTx/>
                <a:uFillTx/>
                <a:latin typeface="Trebuchet MS"/>
                <a:cs typeface="Trebuchet MS"/>
              </a:rPr>
              <a:t>demás</a:t>
            </a:r>
            <a:r>
              <a:rPr kumimoji="0" sz="2200" b="0" i="0" u="none" strike="noStrike" kern="0" cap="none" spc="-10" normalizeH="0" baseline="0" noProof="0" dirty="0">
                <a:ln>
                  <a:noFill/>
                </a:ln>
                <a:solidFill>
                  <a:sysClr val="windowText" lastClr="000000"/>
                </a:solidFill>
                <a:effectLst/>
                <a:uLnTx/>
                <a:uFillTx/>
                <a:latin typeface="Trebuchet MS"/>
                <a:cs typeface="Trebuchet MS"/>
              </a:rPr>
              <a:t>”.</a:t>
            </a:r>
            <a:endParaRPr kumimoji="0" sz="2200" b="0" i="0" u="none" strike="noStrike" kern="0" cap="none" spc="0" normalizeH="0" baseline="0" noProof="0">
              <a:ln>
                <a:noFill/>
              </a:ln>
              <a:solidFill>
                <a:sysClr val="windowText" lastClr="000000"/>
              </a:solidFill>
              <a:effectLst/>
              <a:uLnTx/>
              <a:uFillTx/>
              <a:latin typeface="Trebuchet MS"/>
              <a:cs typeface="Trebuchet MS"/>
            </a:endParaRPr>
          </a:p>
          <a:p>
            <a:pPr marL="299085" marR="5080" lvl="0" indent="-287020" algn="just" defTabSz="914400" eaLnBrk="1" fontAlgn="auto" latinLnBrk="0" hangingPunct="1">
              <a:lnSpc>
                <a:spcPct val="100000"/>
              </a:lnSpc>
              <a:spcBef>
                <a:spcPts val="0"/>
              </a:spcBef>
              <a:spcAft>
                <a:spcPts val="0"/>
              </a:spcAft>
              <a:buClrTx/>
              <a:buSzTx/>
              <a:buFont typeface="Microsoft Sans Serif"/>
              <a:buChar char="•"/>
              <a:tabLst>
                <a:tab pos="299085" algn="l"/>
              </a:tabLst>
              <a:defRPr/>
            </a:pPr>
            <a:r>
              <a:rPr kumimoji="0" sz="2200" b="0" i="0" u="none" strike="noStrike" kern="0" cap="none" spc="-110" normalizeH="0" baseline="0" noProof="0" dirty="0">
                <a:ln>
                  <a:noFill/>
                </a:ln>
                <a:solidFill>
                  <a:sysClr val="windowText" lastClr="000000"/>
                </a:solidFill>
                <a:effectLst/>
                <a:uLnTx/>
                <a:uFillTx/>
                <a:latin typeface="Trebuchet MS"/>
                <a:cs typeface="Trebuchet MS"/>
              </a:rPr>
              <a:t>“El</a:t>
            </a:r>
            <a:r>
              <a:rPr kumimoji="0" sz="2200" b="0" i="0" u="none" strike="noStrike" kern="0" cap="none" spc="355" normalizeH="0" baseline="0" noProof="0" dirty="0">
                <a:ln>
                  <a:noFill/>
                </a:ln>
                <a:solidFill>
                  <a:sysClr val="windowText" lastClr="000000"/>
                </a:solidFill>
                <a:effectLst/>
                <a:uLnTx/>
                <a:uFillTx/>
                <a:latin typeface="Trebuchet MS"/>
                <a:cs typeface="Trebuchet MS"/>
              </a:rPr>
              <a:t> </a:t>
            </a:r>
            <a:r>
              <a:rPr kumimoji="0" sz="2200" b="0" i="0" u="none" strike="noStrike" kern="0" cap="none" spc="-130" normalizeH="0" baseline="0" noProof="0" dirty="0">
                <a:ln>
                  <a:noFill/>
                </a:ln>
                <a:solidFill>
                  <a:sysClr val="windowText" lastClr="000000"/>
                </a:solidFill>
                <a:effectLst/>
                <a:uLnTx/>
                <a:uFillTx/>
                <a:latin typeface="Trebuchet MS"/>
                <a:cs typeface="Trebuchet MS"/>
              </a:rPr>
              <a:t>fundamento</a:t>
            </a:r>
            <a:r>
              <a:rPr kumimoji="0" sz="2200" b="0" i="0" u="none" strike="noStrike" kern="0" cap="none" spc="380" normalizeH="0" baseline="0" noProof="0" dirty="0">
                <a:ln>
                  <a:noFill/>
                </a:ln>
                <a:solidFill>
                  <a:sysClr val="windowText" lastClr="000000"/>
                </a:solidFill>
                <a:effectLst/>
                <a:uLnTx/>
                <a:uFillTx/>
                <a:latin typeface="Trebuchet MS"/>
                <a:cs typeface="Trebuchet MS"/>
              </a:rPr>
              <a:t> </a:t>
            </a:r>
            <a:r>
              <a:rPr kumimoji="0" sz="2200" b="0" i="0" u="none" strike="noStrike" kern="0" cap="none" spc="-80" normalizeH="0" baseline="0" noProof="0" dirty="0">
                <a:ln>
                  <a:noFill/>
                </a:ln>
                <a:solidFill>
                  <a:sysClr val="windowText" lastClr="000000"/>
                </a:solidFill>
                <a:effectLst/>
                <a:uLnTx/>
                <a:uFillTx/>
                <a:latin typeface="Trebuchet MS"/>
                <a:cs typeface="Trebuchet MS"/>
              </a:rPr>
              <a:t>de</a:t>
            </a:r>
            <a:r>
              <a:rPr kumimoji="0" sz="2200" b="0" i="0" u="none" strike="noStrike" kern="0" cap="none" spc="380" normalizeH="0" baseline="0" noProof="0" dirty="0">
                <a:ln>
                  <a:noFill/>
                </a:ln>
                <a:solidFill>
                  <a:sysClr val="windowText" lastClr="000000"/>
                </a:solidFill>
                <a:effectLst/>
                <a:uLnTx/>
                <a:uFillTx/>
                <a:latin typeface="Trebuchet MS"/>
                <a:cs typeface="Trebuchet MS"/>
              </a:rPr>
              <a:t> </a:t>
            </a:r>
            <a:r>
              <a:rPr kumimoji="0" sz="2200" b="0" i="0" u="none" strike="noStrike" kern="0" cap="none" spc="-204" normalizeH="0" baseline="0" noProof="0" dirty="0">
                <a:ln>
                  <a:noFill/>
                </a:ln>
                <a:solidFill>
                  <a:sysClr val="windowText" lastClr="000000"/>
                </a:solidFill>
                <a:effectLst/>
                <a:uLnTx/>
                <a:uFillTx/>
                <a:latin typeface="Trebuchet MS"/>
                <a:cs typeface="Trebuchet MS"/>
              </a:rPr>
              <a:t>l</a:t>
            </a:r>
            <a:r>
              <a:rPr kumimoji="0" sz="2200" b="0" i="0" u="none" strike="noStrike" kern="0" cap="none" spc="0" normalizeH="0" baseline="0" noProof="0" dirty="0">
                <a:ln>
                  <a:noFill/>
                </a:ln>
                <a:solidFill>
                  <a:sysClr val="windowText" lastClr="000000"/>
                </a:solidFill>
                <a:effectLst/>
                <a:uLnTx/>
                <a:uFillTx/>
                <a:latin typeface="Trebuchet MS"/>
                <a:cs typeface="Trebuchet MS"/>
              </a:rPr>
              <a:t>a</a:t>
            </a:r>
            <a:r>
              <a:rPr kumimoji="0" sz="2200" b="0" i="0" u="none" strike="noStrike" kern="0" cap="none" spc="295" normalizeH="0" baseline="0" noProof="0" dirty="0">
                <a:ln>
                  <a:noFill/>
                </a:ln>
                <a:solidFill>
                  <a:sysClr val="windowText" lastClr="000000"/>
                </a:solidFill>
                <a:effectLst/>
                <a:uLnTx/>
                <a:uFillTx/>
                <a:latin typeface="Trebuchet MS"/>
                <a:cs typeface="Trebuchet MS"/>
              </a:rPr>
              <a:t> </a:t>
            </a:r>
            <a:r>
              <a:rPr kumimoji="0" sz="2200" b="0" i="0" u="none" strike="noStrike" kern="0" cap="none" spc="-105" normalizeH="0" baseline="0" noProof="0" dirty="0">
                <a:ln>
                  <a:noFill/>
                </a:ln>
                <a:solidFill>
                  <a:sysClr val="windowText" lastClr="000000"/>
                </a:solidFill>
                <a:effectLst/>
                <a:uLnTx/>
                <a:uFillTx/>
                <a:latin typeface="Trebuchet MS"/>
                <a:cs typeface="Trebuchet MS"/>
              </a:rPr>
              <a:t>prestación</a:t>
            </a:r>
            <a:r>
              <a:rPr kumimoji="0" sz="2200" b="0" i="0" u="none" strike="noStrike" kern="0" cap="none" spc="405" normalizeH="0" baseline="0" noProof="0" dirty="0">
                <a:ln>
                  <a:noFill/>
                </a:ln>
                <a:solidFill>
                  <a:sysClr val="windowText" lastClr="000000"/>
                </a:solidFill>
                <a:effectLst/>
                <a:uLnTx/>
                <a:uFillTx/>
                <a:latin typeface="Trebuchet MS"/>
                <a:cs typeface="Trebuchet MS"/>
              </a:rPr>
              <a:t> </a:t>
            </a:r>
            <a:r>
              <a:rPr kumimoji="0" sz="2200" b="0" i="0" u="none" strike="noStrike" kern="0" cap="none" spc="-160" normalizeH="0" baseline="0" noProof="0" dirty="0">
                <a:ln>
                  <a:noFill/>
                </a:ln>
                <a:solidFill>
                  <a:sysClr val="windowText" lastClr="000000"/>
                </a:solidFill>
                <a:effectLst/>
                <a:uLnTx/>
                <a:uFillTx/>
                <a:latin typeface="Trebuchet MS"/>
                <a:cs typeface="Trebuchet MS"/>
              </a:rPr>
              <a:t>alimentaria,</a:t>
            </a:r>
            <a:r>
              <a:rPr kumimoji="0" sz="2200" b="0" i="0" u="none" strike="noStrike" kern="0" cap="none" spc="340" normalizeH="0" baseline="0" noProof="0" dirty="0">
                <a:ln>
                  <a:noFill/>
                </a:ln>
                <a:solidFill>
                  <a:sysClr val="windowText" lastClr="000000"/>
                </a:solidFill>
                <a:effectLst/>
                <a:uLnTx/>
                <a:uFillTx/>
                <a:latin typeface="Trebuchet MS"/>
                <a:cs typeface="Trebuchet MS"/>
              </a:rPr>
              <a:t> </a:t>
            </a:r>
            <a:r>
              <a:rPr kumimoji="0" sz="2200" b="0" i="0" u="none" strike="noStrike" kern="0" cap="none" spc="-80" normalizeH="0" baseline="0" noProof="0" dirty="0">
                <a:ln>
                  <a:noFill/>
                </a:ln>
                <a:solidFill>
                  <a:sysClr val="windowText" lastClr="000000"/>
                </a:solidFill>
                <a:effectLst/>
                <a:uLnTx/>
                <a:uFillTx/>
                <a:latin typeface="Trebuchet MS"/>
                <a:cs typeface="Trebuchet MS"/>
              </a:rPr>
              <a:t>en</a:t>
            </a:r>
            <a:r>
              <a:rPr kumimoji="0" sz="2200" b="0" i="0" u="none" strike="noStrike" kern="0" cap="none" spc="375" normalizeH="0" baseline="0" noProof="0" dirty="0">
                <a:ln>
                  <a:noFill/>
                </a:ln>
                <a:solidFill>
                  <a:sysClr val="windowText" lastClr="000000"/>
                </a:solidFill>
                <a:effectLst/>
                <a:uLnTx/>
                <a:uFillTx/>
                <a:latin typeface="Trebuchet MS"/>
                <a:cs typeface="Trebuchet MS"/>
              </a:rPr>
              <a:t> </a:t>
            </a:r>
            <a:r>
              <a:rPr kumimoji="0" sz="2200" b="0" i="0" u="none" strike="noStrike" kern="0" cap="none" spc="-90" normalizeH="0" baseline="0" noProof="0" dirty="0">
                <a:ln>
                  <a:noFill/>
                </a:ln>
                <a:solidFill>
                  <a:sysClr val="windowText" lastClr="000000"/>
                </a:solidFill>
                <a:effectLst/>
                <a:uLnTx/>
                <a:uFillTx/>
                <a:latin typeface="Trebuchet MS"/>
                <a:cs typeface="Trebuchet MS"/>
              </a:rPr>
              <a:t>el</a:t>
            </a:r>
            <a:r>
              <a:rPr kumimoji="0" sz="2200" b="0" i="0" u="none" strike="noStrike" kern="0" cap="none" spc="325" normalizeH="0" baseline="0" noProof="0" dirty="0">
                <a:ln>
                  <a:noFill/>
                </a:ln>
                <a:solidFill>
                  <a:sysClr val="windowText" lastClr="000000"/>
                </a:solidFill>
                <a:effectLst/>
                <a:uLnTx/>
                <a:uFillTx/>
                <a:latin typeface="Trebuchet MS"/>
                <a:cs typeface="Trebuchet MS"/>
              </a:rPr>
              <a:t> </a:t>
            </a:r>
            <a:r>
              <a:rPr kumimoji="0" sz="2200" b="0" i="0" u="none" strike="noStrike" kern="0" cap="none" spc="-75" normalizeH="0" baseline="0" noProof="0" dirty="0">
                <a:ln>
                  <a:noFill/>
                </a:ln>
                <a:solidFill>
                  <a:sysClr val="windowText" lastClr="000000"/>
                </a:solidFill>
                <a:effectLst/>
                <a:uLnTx/>
                <a:uFillTx/>
                <a:latin typeface="Trebuchet MS"/>
                <a:cs typeface="Trebuchet MS"/>
              </a:rPr>
              <a:t>marco</a:t>
            </a:r>
            <a:r>
              <a:rPr kumimoji="0" sz="2200" b="0" i="0" u="none" strike="noStrike" kern="0" cap="none" spc="409" normalizeH="0" baseline="0" noProof="0" dirty="0">
                <a:ln>
                  <a:noFill/>
                </a:ln>
                <a:solidFill>
                  <a:sysClr val="windowText" lastClr="000000"/>
                </a:solidFill>
                <a:effectLst/>
                <a:uLnTx/>
                <a:uFillTx/>
                <a:latin typeface="Trebuchet MS"/>
                <a:cs typeface="Trebuchet MS"/>
              </a:rPr>
              <a:t> </a:t>
            </a:r>
            <a:r>
              <a:rPr kumimoji="0" sz="2200" b="0" i="0" u="none" strike="noStrike" kern="0" cap="none" spc="-80" normalizeH="0" baseline="0" noProof="0" dirty="0">
                <a:ln>
                  <a:noFill/>
                </a:ln>
                <a:solidFill>
                  <a:sysClr val="windowText" lastClr="000000"/>
                </a:solidFill>
                <a:effectLst/>
                <a:uLnTx/>
                <a:uFillTx/>
                <a:latin typeface="Trebuchet MS"/>
                <a:cs typeface="Trebuchet MS"/>
              </a:rPr>
              <a:t>de</a:t>
            </a:r>
            <a:r>
              <a:rPr kumimoji="0" sz="2200" b="0" i="0" u="none" strike="noStrike" kern="0" cap="none" spc="380" normalizeH="0" baseline="0" noProof="0" dirty="0">
                <a:ln>
                  <a:noFill/>
                </a:ln>
                <a:solidFill>
                  <a:sysClr val="windowText" lastClr="000000"/>
                </a:solidFill>
                <a:effectLst/>
                <a:uLnTx/>
                <a:uFillTx/>
                <a:latin typeface="Trebuchet MS"/>
                <a:cs typeface="Trebuchet MS"/>
              </a:rPr>
              <a:t> </a:t>
            </a:r>
            <a:r>
              <a:rPr kumimoji="0" sz="2200" b="0" i="0" u="none" strike="noStrike" kern="0" cap="none" spc="-105" normalizeH="0" baseline="0" noProof="0" dirty="0">
                <a:ln>
                  <a:noFill/>
                </a:ln>
                <a:solidFill>
                  <a:sysClr val="windowText" lastClr="000000"/>
                </a:solidFill>
                <a:effectLst/>
                <a:uLnTx/>
                <a:uFillTx/>
                <a:latin typeface="Trebuchet MS"/>
                <a:cs typeface="Trebuchet MS"/>
              </a:rPr>
              <a:t>las</a:t>
            </a:r>
            <a:r>
              <a:rPr kumimoji="0" sz="2200" b="0" i="0" u="none" strike="noStrike" kern="0" cap="none" spc="350" normalizeH="0" baseline="0" noProof="0" dirty="0">
                <a:ln>
                  <a:noFill/>
                </a:ln>
                <a:solidFill>
                  <a:sysClr val="windowText" lastClr="000000"/>
                </a:solidFill>
                <a:effectLst/>
                <a:uLnTx/>
                <a:uFillTx/>
                <a:latin typeface="Trebuchet MS"/>
                <a:cs typeface="Trebuchet MS"/>
              </a:rPr>
              <a:t> </a:t>
            </a:r>
            <a:r>
              <a:rPr kumimoji="0" sz="2200" b="0" i="0" u="none" strike="noStrike" kern="0" cap="none" spc="-110" normalizeH="0" baseline="0" noProof="0" dirty="0">
                <a:ln>
                  <a:noFill/>
                </a:ln>
                <a:solidFill>
                  <a:sysClr val="windowText" lastClr="000000"/>
                </a:solidFill>
                <a:effectLst/>
                <a:uLnTx/>
                <a:uFillTx/>
                <a:latin typeface="Trebuchet MS"/>
                <a:cs typeface="Trebuchet MS"/>
              </a:rPr>
              <a:t>relaciones</a:t>
            </a:r>
            <a:r>
              <a:rPr kumimoji="0" sz="2200" b="0" i="0" u="none" strike="noStrike" kern="0" cap="none" spc="405" normalizeH="0" baseline="0" noProof="0" dirty="0">
                <a:ln>
                  <a:noFill/>
                </a:ln>
                <a:solidFill>
                  <a:sysClr val="windowText" lastClr="000000"/>
                </a:solidFill>
                <a:effectLst/>
                <a:uLnTx/>
                <a:uFillTx/>
                <a:latin typeface="Trebuchet MS"/>
                <a:cs typeface="Trebuchet MS"/>
              </a:rPr>
              <a:t> </a:t>
            </a:r>
            <a:r>
              <a:rPr kumimoji="0" sz="2200" b="0" i="0" u="none" strike="noStrike" kern="0" cap="none" spc="-80" normalizeH="0" baseline="0" noProof="0" dirty="0">
                <a:ln>
                  <a:noFill/>
                </a:ln>
                <a:solidFill>
                  <a:sysClr val="windowText" lastClr="000000"/>
                </a:solidFill>
                <a:effectLst/>
                <a:uLnTx/>
                <a:uFillTx/>
                <a:latin typeface="Trebuchet MS"/>
                <a:cs typeface="Trebuchet MS"/>
              </a:rPr>
              <a:t>de</a:t>
            </a:r>
            <a:r>
              <a:rPr kumimoji="0" sz="2200" b="0" i="0" u="none" strike="noStrike" kern="0" cap="none" spc="365" normalizeH="0" baseline="0" noProof="0" dirty="0">
                <a:ln>
                  <a:noFill/>
                </a:ln>
                <a:solidFill>
                  <a:sysClr val="windowText" lastClr="000000"/>
                </a:solidFill>
                <a:effectLst/>
                <a:uLnTx/>
                <a:uFillTx/>
                <a:latin typeface="Trebuchet MS"/>
                <a:cs typeface="Trebuchet MS"/>
              </a:rPr>
              <a:t> </a:t>
            </a:r>
            <a:r>
              <a:rPr kumimoji="0" sz="2200" b="0" i="0" u="none" strike="noStrike" kern="0" cap="none" spc="-190" normalizeH="0" baseline="0" noProof="0" dirty="0">
                <a:ln>
                  <a:noFill/>
                </a:ln>
                <a:solidFill>
                  <a:sysClr val="windowText" lastClr="000000"/>
                </a:solidFill>
                <a:effectLst/>
                <a:uLnTx/>
                <a:uFillTx/>
                <a:latin typeface="Trebuchet MS"/>
                <a:cs typeface="Trebuchet MS"/>
              </a:rPr>
              <a:t>familia,</a:t>
            </a:r>
            <a:r>
              <a:rPr kumimoji="0" sz="2200" b="0" i="0" u="none" strike="noStrike" kern="0" cap="none" spc="305" normalizeH="0" baseline="0" noProof="0" dirty="0">
                <a:ln>
                  <a:noFill/>
                </a:ln>
                <a:solidFill>
                  <a:sysClr val="windowText" lastClr="000000"/>
                </a:solidFill>
                <a:effectLst/>
                <a:uLnTx/>
                <a:uFillTx/>
                <a:latin typeface="Trebuchet MS"/>
                <a:cs typeface="Trebuchet MS"/>
              </a:rPr>
              <a:t> </a:t>
            </a:r>
            <a:r>
              <a:rPr kumimoji="0" sz="2200" b="0" i="0" u="none" strike="noStrike" kern="0" cap="none" spc="-114" normalizeH="0" baseline="0" noProof="0" dirty="0">
                <a:ln>
                  <a:noFill/>
                </a:ln>
                <a:solidFill>
                  <a:sysClr val="windowText" lastClr="000000"/>
                </a:solidFill>
                <a:effectLst/>
                <a:uLnTx/>
                <a:uFillTx/>
                <a:latin typeface="Trebuchet MS"/>
                <a:cs typeface="Trebuchet MS"/>
              </a:rPr>
              <a:t>debe</a:t>
            </a:r>
            <a:r>
              <a:rPr kumimoji="0" sz="2200" b="0" i="0" u="none" strike="noStrike" kern="0" cap="none" spc="-10" normalizeH="0" baseline="0" noProof="0" dirty="0">
                <a:ln>
                  <a:noFill/>
                </a:ln>
                <a:solidFill>
                  <a:sysClr val="windowText" lastClr="000000"/>
                </a:solidFill>
                <a:effectLst/>
                <a:uLnTx/>
                <a:uFillTx/>
                <a:latin typeface="Trebuchet MS"/>
                <a:cs typeface="Trebuchet MS"/>
              </a:rPr>
              <a:t> </a:t>
            </a:r>
            <a:r>
              <a:rPr kumimoji="0" sz="2200" b="0" i="0" u="none" strike="noStrike" kern="0" cap="none" spc="-105" normalizeH="0" baseline="0" noProof="0" dirty="0">
                <a:ln>
                  <a:noFill/>
                </a:ln>
                <a:solidFill>
                  <a:sysClr val="windowText" lastClr="000000"/>
                </a:solidFill>
                <a:effectLst/>
                <a:uLnTx/>
                <a:uFillTx/>
                <a:latin typeface="Trebuchet MS"/>
                <a:cs typeface="Trebuchet MS"/>
              </a:rPr>
              <a:t>buscarse</a:t>
            </a:r>
            <a:r>
              <a:rPr kumimoji="0" sz="2200" b="0" i="0" u="none" strike="noStrike" kern="0" cap="none" spc="265" normalizeH="0" baseline="0" noProof="0" dirty="0">
                <a:ln>
                  <a:noFill/>
                </a:ln>
                <a:solidFill>
                  <a:sysClr val="windowText" lastClr="000000"/>
                </a:solidFill>
                <a:effectLst/>
                <a:uLnTx/>
                <a:uFillTx/>
                <a:latin typeface="Trebuchet MS"/>
                <a:cs typeface="Trebuchet MS"/>
              </a:rPr>
              <a:t> </a:t>
            </a:r>
            <a:r>
              <a:rPr kumimoji="0" sz="2200" b="0" i="0" u="none" strike="noStrike" kern="0" cap="none" spc="-80" normalizeH="0" baseline="0" noProof="0" dirty="0">
                <a:ln>
                  <a:noFill/>
                </a:ln>
                <a:solidFill>
                  <a:sysClr val="windowText" lastClr="000000"/>
                </a:solidFill>
                <a:effectLst/>
                <a:uLnTx/>
                <a:uFillTx/>
                <a:latin typeface="Trebuchet MS"/>
                <a:cs typeface="Trebuchet MS"/>
              </a:rPr>
              <a:t>en</a:t>
            </a:r>
            <a:r>
              <a:rPr kumimoji="0" sz="2200" b="0" i="0" u="none" strike="noStrike" kern="0" cap="none" spc="245" normalizeH="0" baseline="0" noProof="0" dirty="0">
                <a:ln>
                  <a:noFill/>
                </a:ln>
                <a:solidFill>
                  <a:sysClr val="windowText" lastClr="000000"/>
                </a:solidFill>
                <a:effectLst/>
                <a:uLnTx/>
                <a:uFillTx/>
                <a:latin typeface="Trebuchet MS"/>
                <a:cs typeface="Trebuchet MS"/>
              </a:rPr>
              <a:t> </a:t>
            </a:r>
            <a:r>
              <a:rPr kumimoji="0" sz="2200" b="0" i="0" u="none" strike="noStrike" kern="0" cap="none" spc="-85" normalizeH="0" baseline="0" noProof="0" dirty="0">
                <a:ln>
                  <a:noFill/>
                </a:ln>
                <a:solidFill>
                  <a:sysClr val="windowText" lastClr="000000"/>
                </a:solidFill>
                <a:effectLst/>
                <a:uLnTx/>
                <a:uFillTx/>
                <a:latin typeface="Trebuchet MS"/>
                <a:cs typeface="Trebuchet MS"/>
              </a:rPr>
              <a:t>términos</a:t>
            </a:r>
            <a:r>
              <a:rPr kumimoji="0" sz="2200" b="0" i="0" u="none" strike="noStrike" kern="0" cap="none" spc="275" normalizeH="0" baseline="0" noProof="0" dirty="0">
                <a:ln>
                  <a:noFill/>
                </a:ln>
                <a:solidFill>
                  <a:sysClr val="windowText" lastClr="000000"/>
                </a:solidFill>
                <a:effectLst/>
                <a:uLnTx/>
                <a:uFillTx/>
                <a:latin typeface="Trebuchet MS"/>
                <a:cs typeface="Trebuchet MS"/>
              </a:rPr>
              <a:t> </a:t>
            </a:r>
            <a:r>
              <a:rPr kumimoji="0" sz="2200" b="0" i="0" u="none" strike="noStrike" kern="0" cap="none" spc="-80" normalizeH="0" baseline="0" noProof="0" dirty="0">
                <a:ln>
                  <a:noFill/>
                </a:ln>
                <a:solidFill>
                  <a:sysClr val="windowText" lastClr="000000"/>
                </a:solidFill>
                <a:effectLst/>
                <a:uLnTx/>
                <a:uFillTx/>
                <a:latin typeface="Trebuchet MS"/>
                <a:cs typeface="Trebuchet MS"/>
              </a:rPr>
              <a:t>de</a:t>
            </a:r>
            <a:r>
              <a:rPr kumimoji="0" sz="2200" b="0" i="0" u="none" strike="noStrike" kern="0" cap="none" spc="235" normalizeH="0" baseline="0" noProof="0" dirty="0">
                <a:ln>
                  <a:noFill/>
                </a:ln>
                <a:solidFill>
                  <a:sysClr val="windowText" lastClr="000000"/>
                </a:solidFill>
                <a:effectLst/>
                <a:uLnTx/>
                <a:uFillTx/>
                <a:latin typeface="Trebuchet MS"/>
                <a:cs typeface="Trebuchet MS"/>
              </a:rPr>
              <a:t> </a:t>
            </a:r>
            <a:r>
              <a:rPr kumimoji="0" sz="2200" b="1" i="0" u="none" strike="noStrike" kern="0" cap="none" spc="-20" normalizeH="0" baseline="0" noProof="0" dirty="0">
                <a:ln>
                  <a:noFill/>
                </a:ln>
                <a:solidFill>
                  <a:srgbClr val="FF0000"/>
                </a:solidFill>
                <a:effectLst/>
                <a:uLnTx/>
                <a:uFillTx/>
                <a:latin typeface="Trebuchet MS"/>
                <a:cs typeface="Trebuchet MS"/>
              </a:rPr>
              <a:t>solidaridad</a:t>
            </a:r>
            <a:r>
              <a:rPr kumimoji="0" sz="2200" b="1" i="0" u="none" strike="noStrike" kern="0" cap="none" spc="350" normalizeH="0" baseline="0" noProof="0" dirty="0">
                <a:ln>
                  <a:noFill/>
                </a:ln>
                <a:solidFill>
                  <a:srgbClr val="FF0000"/>
                </a:solidFill>
                <a:effectLst/>
                <a:uLnTx/>
                <a:uFillTx/>
                <a:latin typeface="Trebuchet MS"/>
                <a:cs typeface="Trebuchet MS"/>
              </a:rPr>
              <a:t> </a:t>
            </a:r>
            <a:r>
              <a:rPr kumimoji="0" sz="2200" b="1" i="0" u="none" strike="noStrike" kern="0" cap="none" spc="-40" normalizeH="0" baseline="0" noProof="0" dirty="0">
                <a:ln>
                  <a:noFill/>
                </a:ln>
                <a:solidFill>
                  <a:srgbClr val="FF0000"/>
                </a:solidFill>
                <a:effectLst/>
                <a:uLnTx/>
                <a:uFillTx/>
                <a:latin typeface="Trebuchet MS"/>
                <a:cs typeface="Trebuchet MS"/>
              </a:rPr>
              <a:t>humana</a:t>
            </a:r>
            <a:r>
              <a:rPr kumimoji="0" sz="2200" b="0" i="0" u="none" strike="noStrike" kern="0" cap="none" spc="-40" normalizeH="0" baseline="0" noProof="0" dirty="0">
                <a:ln>
                  <a:noFill/>
                </a:ln>
                <a:solidFill>
                  <a:sysClr val="windowText" lastClr="000000"/>
                </a:solidFill>
                <a:effectLst/>
                <a:uLnTx/>
                <a:uFillTx/>
                <a:latin typeface="Trebuchet MS"/>
                <a:cs typeface="Trebuchet MS"/>
              </a:rPr>
              <a:t>,</a:t>
            </a:r>
            <a:r>
              <a:rPr kumimoji="0" sz="2200" b="0" i="0" u="none" strike="noStrike" kern="0" cap="none" spc="340" normalizeH="0" baseline="0" noProof="0" dirty="0">
                <a:ln>
                  <a:noFill/>
                </a:ln>
                <a:solidFill>
                  <a:sysClr val="windowText" lastClr="000000"/>
                </a:solidFill>
                <a:effectLst/>
                <a:uLnTx/>
                <a:uFillTx/>
                <a:latin typeface="Trebuchet MS"/>
                <a:cs typeface="Trebuchet MS"/>
              </a:rPr>
              <a:t> </a:t>
            </a:r>
            <a:r>
              <a:rPr kumimoji="0" sz="2200" b="0" i="0" u="none" strike="noStrike" kern="0" cap="none" spc="-15" normalizeH="0" baseline="0" noProof="0" dirty="0">
                <a:ln>
                  <a:noFill/>
                </a:ln>
                <a:solidFill>
                  <a:sysClr val="windowText" lastClr="000000"/>
                </a:solidFill>
                <a:effectLst/>
                <a:uLnTx/>
                <a:uFillTx/>
                <a:latin typeface="Trebuchet MS"/>
                <a:cs typeface="Trebuchet MS"/>
              </a:rPr>
              <a:t>y</a:t>
            </a:r>
            <a:r>
              <a:rPr kumimoji="0" sz="2200" b="0" i="0" u="none" strike="noStrike" kern="0" cap="none" spc="245" normalizeH="0" baseline="0" noProof="0" dirty="0">
                <a:ln>
                  <a:noFill/>
                </a:ln>
                <a:solidFill>
                  <a:sysClr val="windowText" lastClr="000000"/>
                </a:solidFill>
                <a:effectLst/>
                <a:uLnTx/>
                <a:uFillTx/>
                <a:latin typeface="Trebuchet MS"/>
                <a:cs typeface="Trebuchet MS"/>
              </a:rPr>
              <a:t> </a:t>
            </a:r>
            <a:r>
              <a:rPr kumimoji="0" sz="2200" b="0" i="0" u="none" strike="noStrike" kern="0" cap="none" spc="-100" normalizeH="0" baseline="0" noProof="0" dirty="0">
                <a:ln>
                  <a:noFill/>
                </a:ln>
                <a:solidFill>
                  <a:sysClr val="windowText" lastClr="000000"/>
                </a:solidFill>
                <a:effectLst/>
                <a:uLnTx/>
                <a:uFillTx/>
                <a:latin typeface="Trebuchet MS"/>
                <a:cs typeface="Trebuchet MS"/>
              </a:rPr>
              <a:t>más</a:t>
            </a:r>
            <a:r>
              <a:rPr kumimoji="0" sz="2200" b="0" i="0" u="none" strike="noStrike" kern="0" cap="none" spc="225" normalizeH="0" baseline="0" noProof="0" dirty="0">
                <a:ln>
                  <a:noFill/>
                </a:ln>
                <a:solidFill>
                  <a:sysClr val="windowText" lastClr="000000"/>
                </a:solidFill>
                <a:effectLst/>
                <a:uLnTx/>
                <a:uFillTx/>
                <a:latin typeface="Trebuchet MS"/>
                <a:cs typeface="Trebuchet MS"/>
              </a:rPr>
              <a:t> </a:t>
            </a:r>
            <a:r>
              <a:rPr kumimoji="0" sz="2200" b="0" i="0" u="none" strike="noStrike" kern="0" cap="none" spc="-140" normalizeH="0" baseline="0" noProof="0" dirty="0">
                <a:ln>
                  <a:noFill/>
                </a:ln>
                <a:solidFill>
                  <a:sysClr val="windowText" lastClr="000000"/>
                </a:solidFill>
                <a:effectLst/>
                <a:uLnTx/>
                <a:uFillTx/>
                <a:latin typeface="Trebuchet MS"/>
                <a:cs typeface="Trebuchet MS"/>
              </a:rPr>
              <a:t>precisamente,</a:t>
            </a:r>
            <a:r>
              <a:rPr kumimoji="0" sz="2200" b="0" i="0" u="none" strike="noStrike" kern="0" cap="none" spc="200" normalizeH="0" baseline="0" noProof="0" dirty="0">
                <a:ln>
                  <a:noFill/>
                </a:ln>
                <a:solidFill>
                  <a:sysClr val="windowText" lastClr="000000"/>
                </a:solidFill>
                <a:effectLst/>
                <a:uLnTx/>
                <a:uFillTx/>
                <a:latin typeface="Trebuchet MS"/>
                <a:cs typeface="Trebuchet MS"/>
              </a:rPr>
              <a:t> </a:t>
            </a:r>
            <a:r>
              <a:rPr kumimoji="0" sz="2200" b="0" i="0" u="none" strike="noStrike" kern="0" cap="none" spc="-80" normalizeH="0" baseline="0" noProof="0" dirty="0">
                <a:ln>
                  <a:noFill/>
                </a:ln>
                <a:solidFill>
                  <a:sysClr val="windowText" lastClr="000000"/>
                </a:solidFill>
                <a:effectLst/>
                <a:uLnTx/>
                <a:uFillTx/>
                <a:latin typeface="Trebuchet MS"/>
                <a:cs typeface="Trebuchet MS"/>
              </a:rPr>
              <a:t>en</a:t>
            </a:r>
            <a:r>
              <a:rPr kumimoji="0" sz="2200" b="0" i="0" u="none" strike="noStrike" kern="0" cap="none" spc="235" normalizeH="0" baseline="0" noProof="0" dirty="0">
                <a:ln>
                  <a:noFill/>
                </a:ln>
                <a:solidFill>
                  <a:sysClr val="windowText" lastClr="000000"/>
                </a:solidFill>
                <a:effectLst/>
                <a:uLnTx/>
                <a:uFillTx/>
                <a:latin typeface="Trebuchet MS"/>
                <a:cs typeface="Trebuchet MS"/>
              </a:rPr>
              <a:t> </a:t>
            </a:r>
            <a:r>
              <a:rPr kumimoji="0" sz="2200" b="0" i="0" u="none" strike="noStrike" kern="0" cap="none" spc="-195" normalizeH="0" baseline="0" noProof="0" dirty="0">
                <a:ln>
                  <a:noFill/>
                </a:ln>
                <a:solidFill>
                  <a:sysClr val="windowText" lastClr="000000"/>
                </a:solidFill>
                <a:effectLst/>
                <a:uLnTx/>
                <a:uFillTx/>
                <a:latin typeface="Trebuchet MS"/>
                <a:cs typeface="Trebuchet MS"/>
              </a:rPr>
              <a:t>l</a:t>
            </a:r>
            <a:r>
              <a:rPr kumimoji="0" sz="2200" b="0" i="0" u="none" strike="noStrike" kern="0" cap="none" spc="0" normalizeH="0" baseline="0" noProof="0" dirty="0">
                <a:ln>
                  <a:noFill/>
                </a:ln>
                <a:solidFill>
                  <a:sysClr val="windowText" lastClr="000000"/>
                </a:solidFill>
                <a:effectLst/>
                <a:uLnTx/>
                <a:uFillTx/>
                <a:latin typeface="Trebuchet MS"/>
                <a:cs typeface="Trebuchet MS"/>
              </a:rPr>
              <a:t>a</a:t>
            </a:r>
            <a:r>
              <a:rPr kumimoji="0" sz="2200" b="0" i="0" u="none" strike="noStrike" kern="0" cap="none" spc="165" normalizeH="0" baseline="0" noProof="0" dirty="0">
                <a:ln>
                  <a:noFill/>
                </a:ln>
                <a:solidFill>
                  <a:sysClr val="windowText" lastClr="000000"/>
                </a:solidFill>
                <a:effectLst/>
                <a:uLnTx/>
                <a:uFillTx/>
                <a:latin typeface="Trebuchet MS"/>
                <a:cs typeface="Trebuchet MS"/>
              </a:rPr>
              <a:t> </a:t>
            </a:r>
            <a:r>
              <a:rPr kumimoji="0" sz="2200" b="0" i="0" u="none" strike="noStrike" kern="0" cap="none" spc="-130" normalizeH="0" baseline="0" noProof="0" dirty="0">
                <a:ln>
                  <a:noFill/>
                </a:ln>
                <a:solidFill>
                  <a:sysClr val="windowText" lastClr="000000"/>
                </a:solidFill>
                <a:effectLst/>
                <a:uLnTx/>
                <a:uFillTx/>
                <a:latin typeface="Trebuchet MS"/>
                <a:cs typeface="Trebuchet MS"/>
              </a:rPr>
              <a:t>necesidad</a:t>
            </a:r>
            <a:r>
              <a:rPr kumimoji="0" sz="2200" b="0" i="0" u="none" strike="noStrike" kern="0" cap="none" spc="275" normalizeH="0" baseline="0" noProof="0" dirty="0">
                <a:ln>
                  <a:noFill/>
                </a:ln>
                <a:solidFill>
                  <a:sysClr val="windowText" lastClr="000000"/>
                </a:solidFill>
                <a:effectLst/>
                <a:uLnTx/>
                <a:uFillTx/>
                <a:latin typeface="Trebuchet MS"/>
                <a:cs typeface="Trebuchet MS"/>
              </a:rPr>
              <a:t> </a:t>
            </a:r>
            <a:r>
              <a:rPr kumimoji="0" sz="2200" b="0" i="0" u="none" strike="noStrike" kern="0" cap="none" spc="-75" normalizeH="0" baseline="0" noProof="0" dirty="0">
                <a:ln>
                  <a:noFill/>
                </a:ln>
                <a:solidFill>
                  <a:sysClr val="windowText" lastClr="000000"/>
                </a:solidFill>
                <a:effectLst/>
                <a:uLnTx/>
                <a:uFillTx/>
                <a:latin typeface="Trebuchet MS"/>
                <a:cs typeface="Trebuchet MS"/>
              </a:rPr>
              <a:t>de</a:t>
            </a:r>
            <a:r>
              <a:rPr kumimoji="0" sz="2200" b="0" i="0" u="none" strike="noStrike" kern="0" cap="none" spc="250" normalizeH="0" baseline="0" noProof="0" dirty="0">
                <a:ln>
                  <a:noFill/>
                </a:ln>
                <a:solidFill>
                  <a:sysClr val="windowText" lastClr="000000"/>
                </a:solidFill>
                <a:effectLst/>
                <a:uLnTx/>
                <a:uFillTx/>
                <a:latin typeface="Trebuchet MS"/>
                <a:cs typeface="Trebuchet MS"/>
              </a:rPr>
              <a:t> </a:t>
            </a:r>
            <a:r>
              <a:rPr kumimoji="0" sz="2200" b="0" i="0" u="none" strike="noStrike" kern="0" cap="none" spc="-160" normalizeH="0" baseline="0" noProof="0" dirty="0">
                <a:ln>
                  <a:noFill/>
                </a:ln>
                <a:solidFill>
                  <a:sysClr val="windowText" lastClr="000000"/>
                </a:solidFill>
                <a:effectLst/>
                <a:uLnTx/>
                <a:uFillTx/>
                <a:latin typeface="Trebuchet MS"/>
                <a:cs typeface="Trebuchet MS"/>
              </a:rPr>
              <a:t>que</a:t>
            </a:r>
            <a:r>
              <a:rPr kumimoji="0" sz="2200" b="0" i="0" u="none" strike="noStrike" kern="0" cap="none" spc="-155" normalizeH="0" baseline="0" noProof="0" dirty="0">
                <a:ln>
                  <a:noFill/>
                </a:ln>
                <a:solidFill>
                  <a:sysClr val="windowText" lastClr="000000"/>
                </a:solidFill>
                <a:effectLst/>
                <a:uLnTx/>
                <a:uFillTx/>
                <a:latin typeface="Trebuchet MS"/>
                <a:cs typeface="Trebuchet MS"/>
              </a:rPr>
              <a:t> </a:t>
            </a:r>
            <a:r>
              <a:rPr kumimoji="0" sz="2200" b="1" i="1" u="none" strike="noStrike" kern="0" cap="none" spc="-95" normalizeH="0" baseline="0" noProof="0" dirty="0">
                <a:ln>
                  <a:noFill/>
                </a:ln>
                <a:solidFill>
                  <a:srgbClr val="FF0000"/>
                </a:solidFill>
                <a:effectLst/>
                <a:uLnTx/>
                <a:uFillTx/>
                <a:latin typeface="Trebuchet MS"/>
                <a:cs typeface="Trebuchet MS"/>
              </a:rPr>
              <a:t>todos</a:t>
            </a:r>
            <a:r>
              <a:rPr kumimoji="0" sz="2200" b="1" i="1" u="none" strike="noStrike" kern="0" cap="none" spc="-80" normalizeH="0" baseline="0" noProof="0" dirty="0">
                <a:ln>
                  <a:noFill/>
                </a:ln>
                <a:solidFill>
                  <a:srgbClr val="FF0000"/>
                </a:solidFill>
                <a:effectLst/>
                <a:uLnTx/>
                <a:uFillTx/>
                <a:latin typeface="Trebuchet MS"/>
                <a:cs typeface="Trebuchet MS"/>
              </a:rPr>
              <a:t> </a:t>
            </a:r>
            <a:r>
              <a:rPr kumimoji="0" sz="2200" b="1" i="1" u="none" strike="noStrike" kern="0" cap="none" spc="-95" normalizeH="0" baseline="0" noProof="0" dirty="0">
                <a:ln>
                  <a:noFill/>
                </a:ln>
                <a:solidFill>
                  <a:srgbClr val="FF0000"/>
                </a:solidFill>
                <a:effectLst/>
                <a:uLnTx/>
                <a:uFillTx/>
                <a:latin typeface="Trebuchet MS"/>
                <a:cs typeface="Trebuchet MS"/>
              </a:rPr>
              <a:t>quienes</a:t>
            </a:r>
            <a:r>
              <a:rPr kumimoji="0" sz="2200" b="1" i="1" u="none" strike="noStrike" kern="0" cap="none" spc="-80" normalizeH="0" baseline="0" noProof="0" dirty="0">
                <a:ln>
                  <a:noFill/>
                </a:ln>
                <a:solidFill>
                  <a:srgbClr val="FF0000"/>
                </a:solidFill>
                <a:effectLst/>
                <a:uLnTx/>
                <a:uFillTx/>
                <a:latin typeface="Trebuchet MS"/>
                <a:cs typeface="Trebuchet MS"/>
              </a:rPr>
              <a:t> </a:t>
            </a:r>
            <a:r>
              <a:rPr kumimoji="0" sz="2200" b="1" i="1" u="none" strike="noStrike" kern="0" cap="none" spc="-95" normalizeH="0" baseline="0" noProof="0" dirty="0">
                <a:ln>
                  <a:noFill/>
                </a:ln>
                <a:solidFill>
                  <a:srgbClr val="FF0000"/>
                </a:solidFill>
                <a:effectLst/>
                <a:uLnTx/>
                <a:uFillTx/>
                <a:latin typeface="Trebuchet MS"/>
                <a:cs typeface="Trebuchet MS"/>
              </a:rPr>
              <a:t>estén </a:t>
            </a:r>
            <a:r>
              <a:rPr kumimoji="0" sz="2200" b="1" i="1" u="none" strike="noStrike" kern="0" cap="none" spc="-114" normalizeH="0" baseline="0" noProof="0" dirty="0">
                <a:ln>
                  <a:noFill/>
                </a:ln>
                <a:solidFill>
                  <a:srgbClr val="FF0000"/>
                </a:solidFill>
                <a:effectLst/>
                <a:uLnTx/>
                <a:uFillTx/>
                <a:latin typeface="Trebuchet MS"/>
                <a:cs typeface="Trebuchet MS"/>
              </a:rPr>
              <a:t>ligados</a:t>
            </a:r>
            <a:r>
              <a:rPr kumimoji="0" sz="2200" b="1" i="1" u="none" strike="noStrike" kern="0" cap="none" spc="-100" normalizeH="0" baseline="0" noProof="0" dirty="0">
                <a:ln>
                  <a:noFill/>
                </a:ln>
                <a:solidFill>
                  <a:srgbClr val="FF0000"/>
                </a:solidFill>
                <a:effectLst/>
                <a:uLnTx/>
                <a:uFillTx/>
                <a:latin typeface="Trebuchet MS"/>
                <a:cs typeface="Trebuchet MS"/>
              </a:rPr>
              <a:t> </a:t>
            </a:r>
            <a:r>
              <a:rPr kumimoji="0" sz="2200" b="1" i="1" u="none" strike="noStrike" kern="0" cap="none" spc="-60" normalizeH="0" baseline="0" noProof="0" dirty="0">
                <a:ln>
                  <a:noFill/>
                </a:ln>
                <a:solidFill>
                  <a:srgbClr val="FF0000"/>
                </a:solidFill>
                <a:effectLst/>
                <a:uLnTx/>
                <a:uFillTx/>
                <a:latin typeface="Trebuchet MS"/>
                <a:cs typeface="Trebuchet MS"/>
              </a:rPr>
              <a:t>por</a:t>
            </a:r>
            <a:r>
              <a:rPr kumimoji="0" sz="2200" b="1" i="1" u="none" strike="noStrike" kern="0" cap="none" spc="-65" normalizeH="0" baseline="0" noProof="0" dirty="0">
                <a:ln>
                  <a:noFill/>
                </a:ln>
                <a:solidFill>
                  <a:srgbClr val="FF0000"/>
                </a:solidFill>
                <a:effectLst/>
                <a:uLnTx/>
                <a:uFillTx/>
                <a:latin typeface="Trebuchet MS"/>
                <a:cs typeface="Trebuchet MS"/>
              </a:rPr>
              <a:t> </a:t>
            </a:r>
            <a:r>
              <a:rPr kumimoji="0" sz="2200" b="1" i="1" u="none" strike="noStrike" kern="0" cap="none" spc="-105" normalizeH="0" baseline="0" noProof="0" dirty="0">
                <a:ln>
                  <a:noFill/>
                </a:ln>
                <a:solidFill>
                  <a:srgbClr val="FF0000"/>
                </a:solidFill>
                <a:effectLst/>
                <a:uLnTx/>
                <a:uFillTx/>
                <a:latin typeface="Trebuchet MS"/>
                <a:cs typeface="Trebuchet MS"/>
              </a:rPr>
              <a:t>lazos</a:t>
            </a:r>
            <a:r>
              <a:rPr kumimoji="0" sz="2200" b="1" i="1" u="none" strike="noStrike" kern="0" cap="none" spc="-85" normalizeH="0" baseline="0" noProof="0" dirty="0">
                <a:ln>
                  <a:noFill/>
                </a:ln>
                <a:solidFill>
                  <a:srgbClr val="FF0000"/>
                </a:solidFill>
                <a:effectLst/>
                <a:uLnTx/>
                <a:uFillTx/>
                <a:latin typeface="Trebuchet MS"/>
                <a:cs typeface="Trebuchet MS"/>
              </a:rPr>
              <a:t> </a:t>
            </a:r>
            <a:r>
              <a:rPr kumimoji="0" sz="2200" b="1" i="1" u="none" strike="noStrike" kern="0" cap="none" spc="-105" normalizeH="0" baseline="0" noProof="0" dirty="0">
                <a:ln>
                  <a:noFill/>
                </a:ln>
                <a:solidFill>
                  <a:srgbClr val="FF0000"/>
                </a:solidFill>
                <a:effectLst/>
                <a:uLnTx/>
                <a:uFillTx/>
                <a:latin typeface="Trebuchet MS"/>
                <a:cs typeface="Trebuchet MS"/>
              </a:rPr>
              <a:t>d</a:t>
            </a:r>
            <a:r>
              <a:rPr kumimoji="0" sz="2200" b="1" i="1" u="none" strike="noStrike" kern="0" cap="none" spc="0" normalizeH="0" baseline="0" noProof="0" dirty="0">
                <a:ln>
                  <a:noFill/>
                </a:ln>
                <a:solidFill>
                  <a:srgbClr val="FF0000"/>
                </a:solidFill>
                <a:effectLst/>
                <a:uLnTx/>
                <a:uFillTx/>
                <a:latin typeface="Trebuchet MS"/>
                <a:cs typeface="Trebuchet MS"/>
              </a:rPr>
              <a:t>e</a:t>
            </a:r>
            <a:r>
              <a:rPr kumimoji="0" sz="2200" b="1" i="1" u="none" strike="noStrike" kern="0" cap="none" spc="-90" normalizeH="0" baseline="0" noProof="0" dirty="0">
                <a:ln>
                  <a:noFill/>
                </a:ln>
                <a:solidFill>
                  <a:srgbClr val="FF0000"/>
                </a:solidFill>
                <a:effectLst/>
                <a:uLnTx/>
                <a:uFillTx/>
                <a:latin typeface="Trebuchet MS"/>
                <a:cs typeface="Trebuchet MS"/>
              </a:rPr>
              <a:t> </a:t>
            </a:r>
            <a:r>
              <a:rPr kumimoji="0" sz="2200" b="1" i="1" u="none" strike="noStrike" kern="0" cap="none" spc="-105" normalizeH="0" baseline="0" noProof="0" dirty="0">
                <a:ln>
                  <a:noFill/>
                </a:ln>
                <a:solidFill>
                  <a:srgbClr val="FF0000"/>
                </a:solidFill>
                <a:effectLst/>
                <a:uLnTx/>
                <a:uFillTx/>
                <a:latin typeface="Trebuchet MS"/>
                <a:cs typeface="Trebuchet MS"/>
              </a:rPr>
              <a:t>sangre</a:t>
            </a:r>
            <a:r>
              <a:rPr kumimoji="0" sz="2200" b="1" i="1" u="none" strike="noStrike" kern="0" cap="none" spc="-80" normalizeH="0" baseline="0" noProof="0" dirty="0">
                <a:ln>
                  <a:noFill/>
                </a:ln>
                <a:solidFill>
                  <a:srgbClr val="FF0000"/>
                </a:solidFill>
                <a:effectLst/>
                <a:uLnTx/>
                <a:uFillTx/>
                <a:latin typeface="Trebuchet MS"/>
                <a:cs typeface="Trebuchet MS"/>
              </a:rPr>
              <a:t> concurran</a:t>
            </a:r>
            <a:r>
              <a:rPr kumimoji="0" sz="2200" b="1" i="1" u="none" strike="noStrike" kern="0" cap="none" spc="-50" normalizeH="0" baseline="0" noProof="0" dirty="0">
                <a:ln>
                  <a:noFill/>
                </a:ln>
                <a:solidFill>
                  <a:srgbClr val="FF0000"/>
                </a:solidFill>
                <a:effectLst/>
                <a:uLnTx/>
                <a:uFillTx/>
                <a:latin typeface="Trebuchet MS"/>
                <a:cs typeface="Trebuchet MS"/>
              </a:rPr>
              <a:t> </a:t>
            </a:r>
            <a:r>
              <a:rPr kumimoji="0" sz="2200" b="1" i="1" u="none" strike="noStrike" kern="0" cap="none" spc="0" normalizeH="0" baseline="0" noProof="0" dirty="0">
                <a:ln>
                  <a:noFill/>
                </a:ln>
                <a:solidFill>
                  <a:srgbClr val="FF0000"/>
                </a:solidFill>
                <a:effectLst/>
                <a:uLnTx/>
                <a:uFillTx/>
                <a:latin typeface="Trebuchet MS"/>
                <a:cs typeface="Trebuchet MS"/>
              </a:rPr>
              <a:t>a</a:t>
            </a:r>
            <a:r>
              <a:rPr kumimoji="0" sz="2200" b="1" i="1" u="none" strike="noStrike" kern="0" cap="none" spc="-85" normalizeH="0" baseline="0" noProof="0" dirty="0">
                <a:ln>
                  <a:noFill/>
                </a:ln>
                <a:solidFill>
                  <a:srgbClr val="FF0000"/>
                </a:solidFill>
                <a:effectLst/>
                <a:uLnTx/>
                <a:uFillTx/>
                <a:latin typeface="Trebuchet MS"/>
                <a:cs typeface="Trebuchet MS"/>
              </a:rPr>
              <a:t> </a:t>
            </a:r>
            <a:r>
              <a:rPr kumimoji="0" sz="2200" b="1" i="1" u="none" strike="noStrike" kern="0" cap="none" spc="-80" normalizeH="0" baseline="0" noProof="0" dirty="0">
                <a:ln>
                  <a:noFill/>
                </a:ln>
                <a:solidFill>
                  <a:srgbClr val="FF0000"/>
                </a:solidFill>
                <a:effectLst/>
                <a:uLnTx/>
                <a:uFillTx/>
                <a:latin typeface="Trebuchet MS"/>
                <a:cs typeface="Trebuchet MS"/>
              </a:rPr>
              <a:t>hacer</a:t>
            </a:r>
            <a:r>
              <a:rPr kumimoji="0" sz="2200" b="1" i="1" u="none" strike="noStrike" kern="0" cap="none" spc="-60" normalizeH="0" baseline="0" noProof="0" dirty="0">
                <a:ln>
                  <a:noFill/>
                </a:ln>
                <a:solidFill>
                  <a:srgbClr val="FF0000"/>
                </a:solidFill>
                <a:effectLst/>
                <a:uLnTx/>
                <a:uFillTx/>
                <a:latin typeface="Trebuchet MS"/>
                <a:cs typeface="Trebuchet MS"/>
              </a:rPr>
              <a:t> </a:t>
            </a:r>
            <a:r>
              <a:rPr kumimoji="0" sz="2200" b="1" i="1" u="none" strike="noStrike" kern="0" cap="none" spc="-95" normalizeH="0" baseline="0" noProof="0" dirty="0">
                <a:ln>
                  <a:noFill/>
                </a:ln>
                <a:solidFill>
                  <a:srgbClr val="FF0000"/>
                </a:solidFill>
                <a:effectLst/>
                <a:uLnTx/>
                <a:uFillTx/>
                <a:latin typeface="Trebuchet MS"/>
                <a:cs typeface="Trebuchet MS"/>
              </a:rPr>
              <a:t>posible</a:t>
            </a:r>
            <a:r>
              <a:rPr kumimoji="0" sz="2200" b="1" i="1" u="none" strike="noStrike" kern="0" cap="none" spc="-100" normalizeH="0" baseline="0" noProof="0" dirty="0">
                <a:ln>
                  <a:noFill/>
                </a:ln>
                <a:solidFill>
                  <a:srgbClr val="FF0000"/>
                </a:solidFill>
                <a:effectLst/>
                <a:uLnTx/>
                <a:uFillTx/>
                <a:latin typeface="Trebuchet MS"/>
                <a:cs typeface="Trebuchet MS"/>
              </a:rPr>
              <a:t> </a:t>
            </a:r>
            <a:r>
              <a:rPr kumimoji="0" sz="2200" b="1" i="1" u="none" strike="noStrike" kern="0" cap="none" spc="-125" normalizeH="0" baseline="0" noProof="0" dirty="0">
                <a:ln>
                  <a:noFill/>
                </a:ln>
                <a:solidFill>
                  <a:srgbClr val="FF0000"/>
                </a:solidFill>
                <a:effectLst/>
                <a:uLnTx/>
                <a:uFillTx/>
                <a:latin typeface="Trebuchet MS"/>
                <a:cs typeface="Trebuchet MS"/>
              </a:rPr>
              <a:t>e</a:t>
            </a:r>
            <a:r>
              <a:rPr kumimoji="0" sz="2200" b="1" i="1" u="none" strike="noStrike" kern="0" cap="none" spc="0" normalizeH="0" baseline="0" noProof="0" dirty="0">
                <a:ln>
                  <a:noFill/>
                </a:ln>
                <a:solidFill>
                  <a:srgbClr val="FF0000"/>
                </a:solidFill>
                <a:effectLst/>
                <a:uLnTx/>
                <a:uFillTx/>
                <a:latin typeface="Trebuchet MS"/>
                <a:cs typeface="Trebuchet MS"/>
              </a:rPr>
              <a:t>l</a:t>
            </a:r>
            <a:r>
              <a:rPr kumimoji="0" sz="2200" b="1" i="1" u="none" strike="noStrike" kern="0" cap="none" spc="-95" normalizeH="0" baseline="0" noProof="0" dirty="0">
                <a:ln>
                  <a:noFill/>
                </a:ln>
                <a:solidFill>
                  <a:srgbClr val="FF0000"/>
                </a:solidFill>
                <a:effectLst/>
                <a:uLnTx/>
                <a:uFillTx/>
                <a:latin typeface="Trebuchet MS"/>
                <a:cs typeface="Trebuchet MS"/>
              </a:rPr>
              <a:t> </a:t>
            </a:r>
            <a:r>
              <a:rPr kumimoji="0" sz="2200" b="1" i="1" u="none" strike="noStrike" kern="0" cap="none" spc="-80" normalizeH="0" baseline="0" noProof="0" dirty="0">
                <a:ln>
                  <a:noFill/>
                </a:ln>
                <a:solidFill>
                  <a:srgbClr val="FF0000"/>
                </a:solidFill>
                <a:effectLst/>
                <a:uLnTx/>
                <a:uFillTx/>
                <a:latin typeface="Trebuchet MS"/>
                <a:cs typeface="Trebuchet MS"/>
              </a:rPr>
              <a:t>bien</a:t>
            </a:r>
            <a:r>
              <a:rPr kumimoji="0" sz="2200" b="1" i="1" u="none" strike="noStrike" kern="0" cap="none" spc="-90" normalizeH="0" baseline="0" noProof="0" dirty="0">
                <a:ln>
                  <a:noFill/>
                </a:ln>
                <a:solidFill>
                  <a:srgbClr val="FF0000"/>
                </a:solidFill>
                <a:effectLst/>
                <a:uLnTx/>
                <a:uFillTx/>
                <a:latin typeface="Trebuchet MS"/>
                <a:cs typeface="Trebuchet MS"/>
              </a:rPr>
              <a:t> </a:t>
            </a:r>
            <a:r>
              <a:rPr kumimoji="0" sz="2200" b="1" i="1" u="none" strike="noStrike" kern="0" cap="none" spc="-95" normalizeH="0" baseline="0" noProof="0" dirty="0">
                <a:ln>
                  <a:noFill/>
                </a:ln>
                <a:solidFill>
                  <a:srgbClr val="FF0000"/>
                </a:solidFill>
                <a:effectLst/>
                <a:uLnTx/>
                <a:uFillTx/>
                <a:latin typeface="Trebuchet MS"/>
                <a:cs typeface="Trebuchet MS"/>
              </a:rPr>
              <a:t>personal</a:t>
            </a:r>
            <a:r>
              <a:rPr kumimoji="0" sz="2200" b="1" i="1" u="none" strike="noStrike" kern="0" cap="none" spc="0" normalizeH="0" baseline="0" noProof="0" dirty="0">
                <a:ln>
                  <a:noFill/>
                </a:ln>
                <a:solidFill>
                  <a:srgbClr val="FF0000"/>
                </a:solidFill>
                <a:effectLst/>
                <a:uLnTx/>
                <a:uFillTx/>
                <a:latin typeface="Trebuchet MS"/>
                <a:cs typeface="Trebuchet MS"/>
              </a:rPr>
              <a:t> </a:t>
            </a:r>
            <a:r>
              <a:rPr kumimoji="0" sz="2200" b="1" i="1" u="heavy" strike="noStrike" kern="0" cap="none" spc="-60" normalizeH="0" baseline="0" noProof="0" dirty="0">
                <a:ln>
                  <a:noFill/>
                </a:ln>
                <a:solidFill>
                  <a:srgbClr val="FF0000"/>
                </a:solidFill>
                <a:effectLst/>
                <a:uLnTx/>
                <a:uFill>
                  <a:solidFill>
                    <a:srgbClr val="FF0000"/>
                  </a:solidFill>
                </a:uFill>
                <a:latin typeface="Trebuchet MS"/>
                <a:cs typeface="Trebuchet MS"/>
              </a:rPr>
              <a:t>de</a:t>
            </a:r>
            <a:r>
              <a:rPr kumimoji="0" sz="2200" b="1" i="1" u="heavy" strike="noStrike" kern="0" cap="none" spc="-65" normalizeH="0" baseline="0" noProof="0" dirty="0">
                <a:ln>
                  <a:noFill/>
                </a:ln>
                <a:solidFill>
                  <a:srgbClr val="FF0000"/>
                </a:solidFill>
                <a:effectLst/>
                <a:uLnTx/>
                <a:uFill>
                  <a:solidFill>
                    <a:srgbClr val="FF0000"/>
                  </a:solidFill>
                </a:uFill>
                <a:latin typeface="Trebuchet MS"/>
                <a:cs typeface="Trebuchet MS"/>
              </a:rPr>
              <a:t> </a:t>
            </a:r>
            <a:r>
              <a:rPr kumimoji="0" sz="2200" b="1" i="1" u="heavy" strike="noStrike" kern="0" cap="none" spc="-80" normalizeH="0" baseline="0" noProof="0" dirty="0">
                <a:ln>
                  <a:noFill/>
                </a:ln>
                <a:solidFill>
                  <a:srgbClr val="FF0000"/>
                </a:solidFill>
                <a:effectLst/>
                <a:uLnTx/>
                <a:uFill>
                  <a:solidFill>
                    <a:srgbClr val="FF0000"/>
                  </a:solidFill>
                </a:uFill>
                <a:latin typeface="Trebuchet MS"/>
                <a:cs typeface="Trebuchet MS"/>
              </a:rPr>
              <a:t>los</a:t>
            </a:r>
            <a:r>
              <a:rPr kumimoji="0" sz="2200" b="1" i="1" u="heavy" strike="noStrike" kern="0" cap="none" spc="-65" normalizeH="0" baseline="0" noProof="0" dirty="0">
                <a:ln>
                  <a:noFill/>
                </a:ln>
                <a:solidFill>
                  <a:srgbClr val="FF0000"/>
                </a:solidFill>
                <a:effectLst/>
                <a:uLnTx/>
                <a:uFill>
                  <a:solidFill>
                    <a:srgbClr val="FF0000"/>
                  </a:solidFill>
                </a:uFill>
                <a:latin typeface="Trebuchet MS"/>
                <a:cs typeface="Trebuchet MS"/>
              </a:rPr>
              <a:t> </a:t>
            </a:r>
            <a:r>
              <a:rPr kumimoji="0" sz="2200" b="1" i="1" u="heavy" strike="noStrike" kern="0" cap="none" spc="-114" normalizeH="0" baseline="0" noProof="0" dirty="0">
                <a:ln>
                  <a:noFill/>
                </a:ln>
                <a:solidFill>
                  <a:srgbClr val="FF0000"/>
                </a:solidFill>
                <a:effectLst/>
                <a:uLnTx/>
                <a:uFill>
                  <a:solidFill>
                    <a:srgbClr val="FF0000"/>
                  </a:solidFill>
                </a:uFill>
                <a:latin typeface="Trebuchet MS"/>
                <a:cs typeface="Trebuchet MS"/>
              </a:rPr>
              <a:t>integrantes</a:t>
            </a:r>
            <a:r>
              <a:rPr kumimoji="0" sz="2200" b="1" i="1" u="heavy" strike="noStrike" kern="0" cap="none" spc="-75" normalizeH="0" baseline="0" noProof="0" dirty="0">
                <a:ln>
                  <a:noFill/>
                </a:ln>
                <a:solidFill>
                  <a:srgbClr val="FF0000"/>
                </a:solidFill>
                <a:effectLst/>
                <a:uLnTx/>
                <a:uFill>
                  <a:solidFill>
                    <a:srgbClr val="FF0000"/>
                  </a:solidFill>
                </a:uFill>
                <a:latin typeface="Trebuchet MS"/>
                <a:cs typeface="Trebuchet MS"/>
              </a:rPr>
              <a:t> </a:t>
            </a:r>
            <a:r>
              <a:rPr kumimoji="0" sz="2200" b="1" i="1" u="heavy" strike="noStrike" kern="0" cap="none" spc="-60" normalizeH="0" baseline="0" noProof="0" dirty="0">
                <a:ln>
                  <a:noFill/>
                </a:ln>
                <a:solidFill>
                  <a:srgbClr val="FF0000"/>
                </a:solidFill>
                <a:effectLst/>
                <a:uLnTx/>
                <a:uFill>
                  <a:solidFill>
                    <a:srgbClr val="FF0000"/>
                  </a:solidFill>
                </a:uFill>
                <a:latin typeface="Trebuchet MS"/>
                <a:cs typeface="Trebuchet MS"/>
              </a:rPr>
              <a:t>de</a:t>
            </a:r>
            <a:r>
              <a:rPr kumimoji="0" sz="2200" b="1" i="1" u="heavy" strike="noStrike" kern="0" cap="none" spc="-80" normalizeH="0" baseline="0" noProof="0" dirty="0">
                <a:ln>
                  <a:noFill/>
                </a:ln>
                <a:solidFill>
                  <a:srgbClr val="FF0000"/>
                </a:solidFill>
                <a:effectLst/>
                <a:uLnTx/>
                <a:uFill>
                  <a:solidFill>
                    <a:srgbClr val="FF0000"/>
                  </a:solidFill>
                </a:uFill>
                <a:latin typeface="Trebuchet MS"/>
                <a:cs typeface="Trebuchet MS"/>
              </a:rPr>
              <a:t> </a:t>
            </a:r>
            <a:r>
              <a:rPr kumimoji="0" sz="2200" b="1" i="1" u="heavy" strike="noStrike" kern="0" cap="none" spc="-114" normalizeH="0" baseline="0" noProof="0" dirty="0">
                <a:ln>
                  <a:noFill/>
                </a:ln>
                <a:solidFill>
                  <a:srgbClr val="FF0000"/>
                </a:solidFill>
                <a:effectLst/>
                <a:uLnTx/>
                <a:uFill>
                  <a:solidFill>
                    <a:srgbClr val="FF0000"/>
                  </a:solidFill>
                </a:uFill>
                <a:latin typeface="Trebuchet MS"/>
                <a:cs typeface="Trebuchet MS"/>
              </a:rPr>
              <a:t>l</a:t>
            </a:r>
            <a:r>
              <a:rPr kumimoji="0" sz="2200" b="1" i="1" u="heavy" strike="noStrike" kern="0" cap="none" spc="0" normalizeH="0" baseline="0" noProof="0" dirty="0">
                <a:ln>
                  <a:noFill/>
                </a:ln>
                <a:solidFill>
                  <a:srgbClr val="FF0000"/>
                </a:solidFill>
                <a:effectLst/>
                <a:uLnTx/>
                <a:uFill>
                  <a:solidFill>
                    <a:srgbClr val="FF0000"/>
                  </a:solidFill>
                </a:uFill>
                <a:latin typeface="Trebuchet MS"/>
                <a:cs typeface="Trebuchet MS"/>
              </a:rPr>
              <a:t>a</a:t>
            </a:r>
            <a:r>
              <a:rPr kumimoji="0" sz="2200" b="1" i="1" u="heavy" strike="noStrike" kern="0" cap="none" spc="-85" normalizeH="0" baseline="0" noProof="0" dirty="0">
                <a:ln>
                  <a:noFill/>
                </a:ln>
                <a:solidFill>
                  <a:srgbClr val="FF0000"/>
                </a:solidFill>
                <a:effectLst/>
                <a:uLnTx/>
                <a:uFill>
                  <a:solidFill>
                    <a:srgbClr val="FF0000"/>
                  </a:solidFill>
                </a:uFill>
                <a:latin typeface="Trebuchet MS"/>
                <a:cs typeface="Trebuchet MS"/>
              </a:rPr>
              <a:t> comunidad</a:t>
            </a:r>
            <a:r>
              <a:rPr kumimoji="0" sz="2200" b="1" i="1" u="heavy" strike="noStrike" kern="0" cap="none" spc="-50" normalizeH="0" baseline="0" noProof="0" dirty="0">
                <a:ln>
                  <a:noFill/>
                </a:ln>
                <a:solidFill>
                  <a:srgbClr val="FF0000"/>
                </a:solidFill>
                <a:effectLst/>
                <a:uLnTx/>
                <a:uFill>
                  <a:solidFill>
                    <a:srgbClr val="FF0000"/>
                  </a:solidFill>
                </a:uFill>
                <a:latin typeface="Trebuchet MS"/>
                <a:cs typeface="Trebuchet MS"/>
              </a:rPr>
              <a:t> </a:t>
            </a:r>
            <a:r>
              <a:rPr kumimoji="0" sz="2200" b="1" i="1" u="heavy" strike="noStrike" kern="0" cap="none" spc="-145" normalizeH="0" baseline="0" noProof="0" dirty="0">
                <a:ln>
                  <a:noFill/>
                </a:ln>
                <a:solidFill>
                  <a:srgbClr val="FF0000"/>
                </a:solidFill>
                <a:effectLst/>
                <a:uLnTx/>
                <a:uFill>
                  <a:solidFill>
                    <a:srgbClr val="FF0000"/>
                  </a:solidFill>
                </a:uFill>
                <a:latin typeface="Trebuchet MS"/>
                <a:cs typeface="Trebuchet MS"/>
              </a:rPr>
              <a:t>familiar</a:t>
            </a:r>
            <a:r>
              <a:rPr kumimoji="0" sz="2200" b="0" i="0" u="none" strike="noStrike" kern="0" cap="none" spc="-145" normalizeH="0" baseline="0" noProof="0" dirty="0">
                <a:ln>
                  <a:noFill/>
                </a:ln>
                <a:solidFill>
                  <a:sysClr val="windowText" lastClr="000000"/>
                </a:solidFill>
                <a:effectLst/>
                <a:uLnTx/>
                <a:uFillTx/>
                <a:latin typeface="Trebuchet MS"/>
                <a:cs typeface="Trebuchet MS"/>
              </a:rPr>
              <a:t>.</a:t>
            </a:r>
            <a:r>
              <a:rPr kumimoji="0" sz="2200" b="0" i="0" u="none" strike="noStrike" kern="0" cap="none" spc="-130" normalizeH="0" baseline="0" noProof="0" dirty="0">
                <a:ln>
                  <a:noFill/>
                </a:ln>
                <a:solidFill>
                  <a:sysClr val="windowText" lastClr="000000"/>
                </a:solidFill>
                <a:effectLst/>
                <a:uLnTx/>
                <a:uFillTx/>
                <a:latin typeface="Trebuchet MS"/>
                <a:cs typeface="Trebuchet MS"/>
              </a:rPr>
              <a:t> </a:t>
            </a:r>
            <a:r>
              <a:rPr kumimoji="0" sz="2200" b="0" i="0" u="none" strike="noStrike" kern="0" cap="none" spc="-80" normalizeH="0" baseline="0" noProof="0" dirty="0">
                <a:ln>
                  <a:noFill/>
                </a:ln>
                <a:solidFill>
                  <a:sysClr val="windowText" lastClr="000000"/>
                </a:solidFill>
                <a:effectLst/>
                <a:uLnTx/>
                <a:uFillTx/>
                <a:latin typeface="Trebuchet MS"/>
                <a:cs typeface="Trebuchet MS"/>
              </a:rPr>
              <a:t>El</a:t>
            </a:r>
            <a:r>
              <a:rPr kumimoji="0" sz="2200" b="0" i="0" u="none" strike="noStrike" kern="0" cap="none" spc="-90" normalizeH="0" baseline="0" noProof="0" dirty="0">
                <a:ln>
                  <a:noFill/>
                </a:ln>
                <a:solidFill>
                  <a:sysClr val="windowText" lastClr="000000"/>
                </a:solidFill>
                <a:effectLst/>
                <a:uLnTx/>
                <a:uFillTx/>
                <a:latin typeface="Trebuchet MS"/>
                <a:cs typeface="Trebuchet MS"/>
              </a:rPr>
              <a:t> </a:t>
            </a:r>
            <a:r>
              <a:rPr kumimoji="0" sz="2200" b="0" i="0" u="none" strike="noStrike" kern="0" cap="none" spc="-110" normalizeH="0" baseline="0" noProof="0" dirty="0">
                <a:ln>
                  <a:noFill/>
                </a:ln>
                <a:solidFill>
                  <a:sysClr val="windowText" lastClr="000000"/>
                </a:solidFill>
                <a:effectLst/>
                <a:uLnTx/>
                <a:uFillTx/>
                <a:latin typeface="Trebuchet MS"/>
                <a:cs typeface="Trebuchet MS"/>
              </a:rPr>
              <a:t>amparo</a:t>
            </a:r>
            <a:r>
              <a:rPr kumimoji="0" sz="2200" b="0" i="0" u="none" strike="noStrike" kern="0" cap="none" spc="-80" normalizeH="0" baseline="0" noProof="0" dirty="0">
                <a:ln>
                  <a:noFill/>
                </a:ln>
                <a:solidFill>
                  <a:sysClr val="windowText" lastClr="000000"/>
                </a:solidFill>
                <a:effectLst/>
                <a:uLnTx/>
                <a:uFillTx/>
                <a:latin typeface="Trebuchet MS"/>
                <a:cs typeface="Trebuchet MS"/>
              </a:rPr>
              <a:t> </a:t>
            </a:r>
            <a:r>
              <a:rPr kumimoji="0" sz="2200" b="0" i="0" u="none" strike="noStrike" kern="0" cap="none" spc="-85" normalizeH="0" baseline="0" noProof="0" dirty="0">
                <a:ln>
                  <a:noFill/>
                </a:ln>
                <a:solidFill>
                  <a:sysClr val="windowText" lastClr="000000"/>
                </a:solidFill>
                <a:effectLst/>
                <a:uLnTx/>
                <a:uFillTx/>
                <a:latin typeface="Trebuchet MS"/>
                <a:cs typeface="Trebuchet MS"/>
              </a:rPr>
              <a:t>de</a:t>
            </a:r>
            <a:r>
              <a:rPr kumimoji="0" sz="2200" b="0" i="0" u="none" strike="noStrike" kern="0" cap="none" spc="-110" normalizeH="0" baseline="0" noProof="0" dirty="0">
                <a:ln>
                  <a:noFill/>
                </a:ln>
                <a:solidFill>
                  <a:sysClr val="windowText" lastClr="000000"/>
                </a:solidFill>
                <a:effectLst/>
                <a:uLnTx/>
                <a:uFillTx/>
                <a:latin typeface="Trebuchet MS"/>
                <a:cs typeface="Trebuchet MS"/>
              </a:rPr>
              <a:t> </a:t>
            </a:r>
            <a:r>
              <a:rPr kumimoji="0" sz="2200" b="0" i="0" u="none" strike="noStrike" kern="0" cap="none" spc="-135" normalizeH="0" baseline="0" noProof="0" dirty="0">
                <a:ln>
                  <a:noFill/>
                </a:ln>
                <a:solidFill>
                  <a:sysClr val="windowText" lastClr="000000"/>
                </a:solidFill>
                <a:effectLst/>
                <a:uLnTx/>
                <a:uFillTx/>
                <a:latin typeface="Trebuchet MS"/>
                <a:cs typeface="Trebuchet MS"/>
              </a:rPr>
              <a:t>tal</a:t>
            </a:r>
            <a:r>
              <a:rPr kumimoji="0" sz="2200" b="0" i="0" u="none" strike="noStrike" kern="0" cap="none" spc="114" normalizeH="0" baseline="0" noProof="0" dirty="0">
                <a:ln>
                  <a:noFill/>
                </a:ln>
                <a:solidFill>
                  <a:sysClr val="windowText" lastClr="000000"/>
                </a:solidFill>
                <a:effectLst/>
                <a:uLnTx/>
                <a:uFillTx/>
                <a:latin typeface="Trebuchet MS"/>
                <a:cs typeface="Trebuchet MS"/>
              </a:rPr>
              <a:t> </a:t>
            </a:r>
            <a:r>
              <a:rPr kumimoji="0" sz="2200" b="0" i="0" u="none" strike="noStrike" kern="0" cap="none" spc="-140" normalizeH="0" baseline="0" noProof="0" dirty="0">
                <a:ln>
                  <a:noFill/>
                </a:ln>
                <a:solidFill>
                  <a:sysClr val="windowText" lastClr="000000"/>
                </a:solidFill>
                <a:effectLst/>
                <a:uLnTx/>
                <a:uFillTx/>
                <a:latin typeface="Trebuchet MS"/>
                <a:cs typeface="Trebuchet MS"/>
              </a:rPr>
              <a:t>necesidad</a:t>
            </a:r>
            <a:r>
              <a:rPr kumimoji="0" sz="2200" b="0" i="0" u="none" strike="noStrike" kern="0" cap="none" spc="-105" normalizeH="0" baseline="0" noProof="0" dirty="0">
                <a:ln>
                  <a:noFill/>
                </a:ln>
                <a:solidFill>
                  <a:sysClr val="windowText" lastClr="000000"/>
                </a:solidFill>
                <a:effectLst/>
                <a:uLnTx/>
                <a:uFillTx/>
                <a:latin typeface="Trebuchet MS"/>
                <a:cs typeface="Trebuchet MS"/>
              </a:rPr>
              <a:t> </a:t>
            </a:r>
            <a:r>
              <a:rPr kumimoji="0" sz="2200" b="0" i="0" u="none" strike="noStrike" kern="0" cap="none" spc="-175" normalizeH="0" baseline="0" noProof="0" dirty="0">
                <a:ln>
                  <a:noFill/>
                </a:ln>
                <a:solidFill>
                  <a:sysClr val="windowText" lastClr="000000"/>
                </a:solidFill>
                <a:effectLst/>
                <a:uLnTx/>
                <a:uFillTx/>
                <a:latin typeface="Trebuchet MS"/>
                <a:cs typeface="Trebuchet MS"/>
              </a:rPr>
              <a:t>elemental,</a:t>
            </a:r>
            <a:r>
              <a:rPr kumimoji="0" sz="2200" b="0" i="0" u="none" strike="noStrike" kern="0" cap="none" spc="130" normalizeH="0" baseline="0" noProof="0" dirty="0">
                <a:ln>
                  <a:noFill/>
                </a:ln>
                <a:solidFill>
                  <a:sysClr val="windowText" lastClr="000000"/>
                </a:solidFill>
                <a:effectLst/>
                <a:uLnTx/>
                <a:uFillTx/>
                <a:latin typeface="Trebuchet MS"/>
                <a:cs typeface="Trebuchet MS"/>
              </a:rPr>
              <a:t> </a:t>
            </a:r>
            <a:r>
              <a:rPr kumimoji="0" sz="2200" b="0" i="0" u="none" strike="noStrike" kern="0" cap="none" spc="-110" normalizeH="0" baseline="0" noProof="0" dirty="0">
                <a:ln>
                  <a:noFill/>
                </a:ln>
                <a:solidFill>
                  <a:sysClr val="windowText" lastClr="000000"/>
                </a:solidFill>
                <a:effectLst/>
                <a:uLnTx/>
                <a:uFillTx/>
                <a:latin typeface="Trebuchet MS"/>
                <a:cs typeface="Trebuchet MS"/>
              </a:rPr>
              <a:t>que </a:t>
            </a:r>
            <a:r>
              <a:rPr kumimoji="0" sz="2200" b="0" i="0" u="none" strike="noStrike" kern="0" cap="none" spc="-135" normalizeH="0" baseline="0" noProof="0" dirty="0">
                <a:ln>
                  <a:noFill/>
                </a:ln>
                <a:solidFill>
                  <a:sysClr val="windowText" lastClr="000000"/>
                </a:solidFill>
                <a:effectLst/>
                <a:uLnTx/>
                <a:uFillTx/>
                <a:latin typeface="Trebuchet MS"/>
                <a:cs typeface="Trebuchet MS"/>
              </a:rPr>
              <a:t>hace</a:t>
            </a:r>
            <a:r>
              <a:rPr kumimoji="0" sz="2200" b="0" i="0" u="none" strike="noStrike" kern="0" cap="none" spc="165" normalizeH="0" baseline="0" noProof="0" dirty="0">
                <a:ln>
                  <a:noFill/>
                </a:ln>
                <a:solidFill>
                  <a:sysClr val="windowText" lastClr="000000"/>
                </a:solidFill>
                <a:effectLst/>
                <a:uLnTx/>
                <a:uFillTx/>
                <a:latin typeface="Trebuchet MS"/>
                <a:cs typeface="Trebuchet MS"/>
              </a:rPr>
              <a:t> </a:t>
            </a:r>
            <a:r>
              <a:rPr kumimoji="0" sz="2200" b="0" i="0" u="none" strike="noStrike" kern="0" cap="none" spc="0" normalizeH="0" baseline="0" noProof="0" dirty="0">
                <a:ln>
                  <a:noFill/>
                </a:ln>
                <a:solidFill>
                  <a:sysClr val="windowText" lastClr="000000"/>
                </a:solidFill>
                <a:effectLst/>
                <a:uLnTx/>
                <a:uFillTx/>
                <a:latin typeface="Trebuchet MS"/>
                <a:cs typeface="Trebuchet MS"/>
              </a:rPr>
              <a:t>a </a:t>
            </a:r>
            <a:r>
              <a:rPr kumimoji="0" sz="2200" b="0" i="0" u="none" strike="noStrike" kern="0" cap="none" spc="-204" normalizeH="0" baseline="0" noProof="0" dirty="0">
                <a:ln>
                  <a:noFill/>
                </a:ln>
                <a:solidFill>
                  <a:sysClr val="windowText" lastClr="000000"/>
                </a:solidFill>
                <a:effectLst/>
                <a:uLnTx/>
                <a:uFillTx/>
                <a:latin typeface="Trebuchet MS"/>
                <a:cs typeface="Trebuchet MS"/>
              </a:rPr>
              <a:t>l</a:t>
            </a:r>
            <a:r>
              <a:rPr kumimoji="0" sz="2200" b="0" i="0" u="none" strike="noStrike" kern="0" cap="none" spc="0" normalizeH="0" baseline="0" noProof="0" dirty="0">
                <a:ln>
                  <a:noFill/>
                </a:ln>
                <a:solidFill>
                  <a:sysClr val="windowText" lastClr="000000"/>
                </a:solidFill>
                <a:effectLst/>
                <a:uLnTx/>
                <a:uFillTx/>
                <a:latin typeface="Trebuchet MS"/>
                <a:cs typeface="Trebuchet MS"/>
              </a:rPr>
              <a:t>a</a:t>
            </a:r>
            <a:r>
              <a:rPr kumimoji="0" sz="2200" b="0" i="0" u="none" strike="noStrike" kern="0" cap="none" spc="-210" normalizeH="0" baseline="0" noProof="0" dirty="0">
                <a:ln>
                  <a:noFill/>
                </a:ln>
                <a:solidFill>
                  <a:sysClr val="windowText" lastClr="000000"/>
                </a:solidFill>
                <a:effectLst/>
                <a:uLnTx/>
                <a:uFillTx/>
                <a:latin typeface="Trebuchet MS"/>
                <a:cs typeface="Trebuchet MS"/>
              </a:rPr>
              <a:t> </a:t>
            </a:r>
            <a:r>
              <a:rPr kumimoji="0" sz="2200" b="1" i="0" u="none" strike="noStrike" kern="0" cap="none" spc="-15" normalizeH="0" baseline="0" noProof="0" dirty="0">
                <a:ln>
                  <a:noFill/>
                </a:ln>
                <a:solidFill>
                  <a:sysClr val="windowText" lastClr="000000"/>
                </a:solidFill>
                <a:effectLst/>
                <a:uLnTx/>
                <a:uFillTx/>
                <a:latin typeface="Trebuchet MS"/>
                <a:cs typeface="Trebuchet MS"/>
              </a:rPr>
              <a:t>dignidad</a:t>
            </a:r>
            <a:r>
              <a:rPr kumimoji="0" sz="2200" b="1" i="0" u="none" strike="noStrike" kern="0" cap="none" spc="-25" normalizeH="0" baseline="0" noProof="0" dirty="0">
                <a:ln>
                  <a:noFill/>
                </a:ln>
                <a:solidFill>
                  <a:sysClr val="windowText" lastClr="000000"/>
                </a:solidFill>
                <a:effectLst/>
                <a:uLnTx/>
                <a:uFillTx/>
                <a:latin typeface="Trebuchet MS"/>
                <a:cs typeface="Trebuchet MS"/>
              </a:rPr>
              <a:t> </a:t>
            </a:r>
            <a:r>
              <a:rPr kumimoji="0" sz="2200" b="1" i="0" u="none" strike="noStrike" kern="0" cap="none" spc="-40" normalizeH="0" baseline="0" noProof="0" dirty="0">
                <a:ln>
                  <a:noFill/>
                </a:ln>
                <a:solidFill>
                  <a:sysClr val="windowText" lastClr="000000"/>
                </a:solidFill>
                <a:effectLst/>
                <a:uLnTx/>
                <a:uFillTx/>
                <a:latin typeface="Trebuchet MS"/>
                <a:cs typeface="Trebuchet MS"/>
              </a:rPr>
              <a:t>humana</a:t>
            </a:r>
            <a:r>
              <a:rPr kumimoji="0" sz="2200" b="0" i="0" u="none" strike="noStrike" kern="0" cap="none" spc="-40" normalizeH="0" baseline="0" noProof="0" dirty="0">
                <a:ln>
                  <a:noFill/>
                </a:ln>
                <a:solidFill>
                  <a:sysClr val="windowText" lastClr="000000"/>
                </a:solidFill>
                <a:effectLst/>
                <a:uLnTx/>
                <a:uFillTx/>
                <a:latin typeface="Trebuchet MS"/>
                <a:cs typeface="Trebuchet MS"/>
              </a:rPr>
              <a:t>,</a:t>
            </a:r>
            <a:r>
              <a:rPr kumimoji="0" sz="2200" b="0" i="0" u="none" strike="noStrike" kern="0" cap="none" spc="-30" normalizeH="0" baseline="0" noProof="0" dirty="0">
                <a:ln>
                  <a:noFill/>
                </a:ln>
                <a:solidFill>
                  <a:sysClr val="windowText" lastClr="000000"/>
                </a:solidFill>
                <a:effectLst/>
                <a:uLnTx/>
                <a:uFillTx/>
                <a:latin typeface="Trebuchet MS"/>
                <a:cs typeface="Trebuchet MS"/>
              </a:rPr>
              <a:t> </a:t>
            </a:r>
            <a:r>
              <a:rPr kumimoji="0" sz="2200" b="0" i="0" u="none" strike="noStrike" kern="0" cap="none" spc="-170" normalizeH="0" baseline="0" noProof="0" dirty="0">
                <a:ln>
                  <a:noFill/>
                </a:ln>
                <a:solidFill>
                  <a:sysClr val="windowText" lastClr="000000"/>
                </a:solidFill>
                <a:effectLst/>
                <a:uLnTx/>
                <a:uFillTx/>
                <a:latin typeface="Trebuchet MS"/>
                <a:cs typeface="Trebuchet MS"/>
              </a:rPr>
              <a:t>d</a:t>
            </a:r>
            <a:r>
              <a:rPr kumimoji="0" sz="2200" b="0" i="0" u="none" strike="noStrike" kern="0" cap="none" spc="0" normalizeH="0" baseline="0" noProof="0" dirty="0">
                <a:ln>
                  <a:noFill/>
                </a:ln>
                <a:solidFill>
                  <a:sysClr val="windowText" lastClr="000000"/>
                </a:solidFill>
                <a:effectLst/>
                <a:uLnTx/>
                <a:uFillTx/>
                <a:latin typeface="Trebuchet MS"/>
                <a:cs typeface="Trebuchet MS"/>
              </a:rPr>
              <a:t>a</a:t>
            </a:r>
            <a:r>
              <a:rPr kumimoji="0" sz="2200" b="0" i="0" u="none" strike="noStrike" kern="0" cap="none" spc="-165" normalizeH="0" baseline="0" noProof="0" dirty="0">
                <a:ln>
                  <a:noFill/>
                </a:ln>
                <a:solidFill>
                  <a:sysClr val="windowText" lastClr="000000"/>
                </a:solidFill>
                <a:effectLst/>
                <a:uLnTx/>
                <a:uFillTx/>
                <a:latin typeface="Trebuchet MS"/>
                <a:cs typeface="Trebuchet MS"/>
              </a:rPr>
              <a:t> </a:t>
            </a:r>
            <a:r>
              <a:rPr kumimoji="0" sz="2200" b="0" i="0" u="none" strike="noStrike" kern="0" cap="none" spc="-114" normalizeH="0" baseline="0" noProof="0" dirty="0">
                <a:ln>
                  <a:noFill/>
                </a:ln>
                <a:solidFill>
                  <a:sysClr val="windowText" lastClr="000000"/>
                </a:solidFill>
                <a:effectLst/>
                <a:uLnTx/>
                <a:uFillTx/>
                <a:latin typeface="Trebuchet MS"/>
                <a:cs typeface="Trebuchet MS"/>
              </a:rPr>
              <a:t>lugar</a:t>
            </a:r>
            <a:r>
              <a:rPr kumimoji="0" sz="2200" b="0" i="0" u="none" strike="noStrike" kern="0" cap="none" spc="-140" normalizeH="0" baseline="0" noProof="0" dirty="0">
                <a:ln>
                  <a:noFill/>
                </a:ln>
                <a:solidFill>
                  <a:sysClr val="windowText" lastClr="000000"/>
                </a:solidFill>
                <a:effectLst/>
                <a:uLnTx/>
                <a:uFillTx/>
                <a:latin typeface="Trebuchet MS"/>
                <a:cs typeface="Trebuchet MS"/>
              </a:rPr>
              <a:t> </a:t>
            </a:r>
            <a:r>
              <a:rPr kumimoji="0" sz="2200" b="0" i="0" u="none" strike="noStrike" kern="0" cap="none" spc="0" normalizeH="0" baseline="0" noProof="0" dirty="0">
                <a:ln>
                  <a:noFill/>
                </a:ln>
                <a:solidFill>
                  <a:sysClr val="windowText" lastClr="000000"/>
                </a:solidFill>
                <a:effectLst/>
                <a:uLnTx/>
                <a:uFillTx/>
                <a:latin typeface="Trebuchet MS"/>
                <a:cs typeface="Trebuchet MS"/>
              </a:rPr>
              <a:t>a</a:t>
            </a:r>
            <a:r>
              <a:rPr kumimoji="0" sz="2200" b="0" i="0" u="none" strike="noStrike" kern="0" cap="none" spc="-225" normalizeH="0" baseline="0" noProof="0" dirty="0">
                <a:ln>
                  <a:noFill/>
                </a:ln>
                <a:solidFill>
                  <a:sysClr val="windowText" lastClr="000000"/>
                </a:solidFill>
                <a:effectLst/>
                <a:uLnTx/>
                <a:uFillTx/>
                <a:latin typeface="Trebuchet MS"/>
                <a:cs typeface="Trebuchet MS"/>
              </a:rPr>
              <a:t> </a:t>
            </a:r>
            <a:r>
              <a:rPr kumimoji="0" sz="2200" b="0" i="0" u="none" strike="noStrike" kern="0" cap="none" spc="-70" normalizeH="0" baseline="0" noProof="0" dirty="0">
                <a:ln>
                  <a:noFill/>
                </a:ln>
                <a:solidFill>
                  <a:sysClr val="windowText" lastClr="000000"/>
                </a:solidFill>
                <a:effectLst/>
                <a:uLnTx/>
                <a:uFillTx/>
                <a:latin typeface="Trebuchet MS"/>
                <a:cs typeface="Trebuchet MS"/>
              </a:rPr>
              <a:t>un</a:t>
            </a:r>
            <a:r>
              <a:rPr kumimoji="0" sz="2200" b="0" i="0" u="none" strike="noStrike" kern="0" cap="none" spc="-114" normalizeH="0" baseline="0" noProof="0" dirty="0">
                <a:ln>
                  <a:noFill/>
                </a:ln>
                <a:solidFill>
                  <a:sysClr val="windowText" lastClr="000000"/>
                </a:solidFill>
                <a:effectLst/>
                <a:uLnTx/>
                <a:uFillTx/>
                <a:latin typeface="Trebuchet MS"/>
                <a:cs typeface="Trebuchet MS"/>
              </a:rPr>
              <a:t> </a:t>
            </a:r>
            <a:r>
              <a:rPr kumimoji="0" sz="2200" b="0" i="0" u="none" strike="noStrike" kern="0" cap="none" spc="-100" normalizeH="0" baseline="0" noProof="0" dirty="0">
                <a:ln>
                  <a:noFill/>
                </a:ln>
                <a:solidFill>
                  <a:sysClr val="windowText" lastClr="000000"/>
                </a:solidFill>
                <a:effectLst/>
                <a:uLnTx/>
                <a:uFillTx/>
                <a:latin typeface="Trebuchet MS"/>
                <a:cs typeface="Trebuchet MS"/>
              </a:rPr>
              <a:t>personalísimo</a:t>
            </a:r>
            <a:r>
              <a:rPr kumimoji="0" sz="2200" b="0" i="0" u="none" strike="noStrike" kern="0" cap="none" spc="-105" normalizeH="0" baseline="0" noProof="0" dirty="0">
                <a:ln>
                  <a:noFill/>
                </a:ln>
                <a:solidFill>
                  <a:sysClr val="windowText" lastClr="000000"/>
                </a:solidFill>
                <a:effectLst/>
                <a:uLnTx/>
                <a:uFillTx/>
                <a:latin typeface="Trebuchet MS"/>
                <a:cs typeface="Trebuchet MS"/>
              </a:rPr>
              <a:t> </a:t>
            </a:r>
            <a:r>
              <a:rPr kumimoji="0" sz="2200" b="0" i="0" u="none" strike="noStrike" kern="0" cap="none" spc="-80" normalizeH="0" baseline="0" noProof="0" dirty="0">
                <a:ln>
                  <a:noFill/>
                </a:ln>
                <a:solidFill>
                  <a:sysClr val="windowText" lastClr="000000"/>
                </a:solidFill>
                <a:effectLst/>
                <a:uLnTx/>
                <a:uFillTx/>
                <a:latin typeface="Trebuchet MS"/>
                <a:cs typeface="Trebuchet MS"/>
              </a:rPr>
              <a:t>derecho</a:t>
            </a:r>
            <a:r>
              <a:rPr kumimoji="0" sz="2200" b="0" i="0" u="none" strike="noStrike" kern="0" cap="none" spc="-100" normalizeH="0" baseline="0" noProof="0" dirty="0">
                <a:ln>
                  <a:noFill/>
                </a:ln>
                <a:solidFill>
                  <a:sysClr val="windowText" lastClr="000000"/>
                </a:solidFill>
                <a:effectLst/>
                <a:uLnTx/>
                <a:uFillTx/>
                <a:latin typeface="Trebuchet MS"/>
                <a:cs typeface="Trebuchet MS"/>
              </a:rPr>
              <a:t> </a:t>
            </a:r>
            <a:r>
              <a:rPr kumimoji="0" sz="2200" b="0" i="0" u="none" strike="noStrike" kern="0" cap="none" spc="0" normalizeH="0" baseline="0" noProof="0" dirty="0">
                <a:ln>
                  <a:noFill/>
                </a:ln>
                <a:solidFill>
                  <a:sysClr val="windowText" lastClr="000000"/>
                </a:solidFill>
                <a:effectLst/>
                <a:uLnTx/>
                <a:uFillTx/>
                <a:latin typeface="Trebuchet MS"/>
                <a:cs typeface="Trebuchet MS"/>
              </a:rPr>
              <a:t>a</a:t>
            </a:r>
            <a:r>
              <a:rPr kumimoji="0" sz="2200" b="0" i="0" u="none" strike="noStrike" kern="0" cap="none" spc="-5" normalizeH="0" baseline="0" noProof="0" dirty="0">
                <a:ln>
                  <a:noFill/>
                </a:ln>
                <a:solidFill>
                  <a:sysClr val="windowText" lastClr="000000"/>
                </a:solidFill>
                <a:effectLst/>
                <a:uLnTx/>
                <a:uFillTx/>
                <a:latin typeface="Trebuchet MS"/>
                <a:cs typeface="Trebuchet MS"/>
              </a:rPr>
              <a:t> </a:t>
            </a:r>
            <a:r>
              <a:rPr kumimoji="0" sz="2200" b="0" i="0" u="none" strike="noStrike" kern="0" cap="none" spc="-120" normalizeH="0" baseline="0" noProof="0" dirty="0">
                <a:ln>
                  <a:noFill/>
                </a:ln>
                <a:solidFill>
                  <a:sysClr val="windowText" lastClr="000000"/>
                </a:solidFill>
                <a:effectLst/>
                <a:uLnTx/>
                <a:uFillTx/>
                <a:latin typeface="Trebuchet MS"/>
                <a:cs typeface="Trebuchet MS"/>
              </a:rPr>
              <a:t>reclamar</a:t>
            </a:r>
            <a:r>
              <a:rPr kumimoji="0" sz="2200" b="0" i="0" u="none" strike="noStrike" kern="0" cap="none" spc="-125" normalizeH="0" baseline="0" noProof="0" dirty="0">
                <a:ln>
                  <a:noFill/>
                </a:ln>
                <a:solidFill>
                  <a:sysClr val="windowText" lastClr="000000"/>
                </a:solidFill>
                <a:effectLst/>
                <a:uLnTx/>
                <a:uFillTx/>
                <a:latin typeface="Trebuchet MS"/>
                <a:cs typeface="Trebuchet MS"/>
              </a:rPr>
              <a:t> </a:t>
            </a:r>
            <a:r>
              <a:rPr kumimoji="0" sz="2200" b="0" i="0" u="none" strike="noStrike" kern="0" cap="none" spc="-15" normalizeH="0" baseline="0" noProof="0" dirty="0">
                <a:ln>
                  <a:noFill/>
                </a:ln>
                <a:solidFill>
                  <a:sysClr val="windowText" lastClr="000000"/>
                </a:solidFill>
                <a:effectLst/>
                <a:uLnTx/>
                <a:uFillTx/>
                <a:latin typeface="Trebuchet MS"/>
                <a:cs typeface="Trebuchet MS"/>
              </a:rPr>
              <a:t>y</a:t>
            </a:r>
            <a:r>
              <a:rPr kumimoji="0" sz="2200" b="0" i="0" u="none" strike="noStrike" kern="0" cap="none" spc="-130" normalizeH="0" baseline="0" noProof="0" dirty="0">
                <a:ln>
                  <a:noFill/>
                </a:ln>
                <a:solidFill>
                  <a:sysClr val="windowText" lastClr="000000"/>
                </a:solidFill>
                <a:effectLst/>
                <a:uLnTx/>
                <a:uFillTx/>
                <a:latin typeface="Trebuchet MS"/>
                <a:cs typeface="Trebuchet MS"/>
              </a:rPr>
              <a:t> </a:t>
            </a:r>
            <a:r>
              <a:rPr kumimoji="0" sz="2200" b="0" i="0" u="none" strike="noStrike" kern="0" cap="none" spc="-70" normalizeH="0" baseline="0" noProof="0" dirty="0">
                <a:ln>
                  <a:noFill/>
                </a:ln>
                <a:solidFill>
                  <a:sysClr val="windowText" lastClr="000000"/>
                </a:solidFill>
                <a:effectLst/>
                <a:uLnTx/>
                <a:uFillTx/>
                <a:latin typeface="Trebuchet MS"/>
                <a:cs typeface="Trebuchet MS"/>
              </a:rPr>
              <a:t>un</a:t>
            </a:r>
            <a:r>
              <a:rPr kumimoji="0" sz="2200" b="0" i="0" u="none" strike="noStrike" kern="0" cap="none" spc="-135" normalizeH="0" baseline="0" noProof="0" dirty="0">
                <a:ln>
                  <a:noFill/>
                </a:ln>
                <a:solidFill>
                  <a:sysClr val="windowText" lastClr="000000"/>
                </a:solidFill>
                <a:effectLst/>
                <a:uLnTx/>
                <a:uFillTx/>
                <a:latin typeface="Trebuchet MS"/>
                <a:cs typeface="Trebuchet MS"/>
              </a:rPr>
              <a:t> </a:t>
            </a:r>
            <a:r>
              <a:rPr kumimoji="0" sz="2200" b="0" i="0" u="none" strike="noStrike" kern="0" cap="none" spc="-110" normalizeH="0" baseline="0" noProof="0" dirty="0">
                <a:ln>
                  <a:noFill/>
                </a:ln>
                <a:solidFill>
                  <a:sysClr val="windowText" lastClr="000000"/>
                </a:solidFill>
                <a:effectLst/>
                <a:uLnTx/>
                <a:uFillTx/>
                <a:latin typeface="Trebuchet MS"/>
                <a:cs typeface="Trebuchet MS"/>
              </a:rPr>
              <a:t>deber</a:t>
            </a:r>
            <a:r>
              <a:rPr kumimoji="0" sz="2200" b="0" i="0" u="none" strike="noStrike" kern="0" cap="none" spc="-140" normalizeH="0" baseline="0" noProof="0" dirty="0">
                <a:ln>
                  <a:noFill/>
                </a:ln>
                <a:solidFill>
                  <a:sysClr val="windowText" lastClr="000000"/>
                </a:solidFill>
                <a:effectLst/>
                <a:uLnTx/>
                <a:uFillTx/>
                <a:latin typeface="Trebuchet MS"/>
                <a:cs typeface="Trebuchet MS"/>
              </a:rPr>
              <a:t> </a:t>
            </a:r>
            <a:r>
              <a:rPr kumimoji="0" sz="2200" b="0" i="0" u="none" strike="noStrike" kern="0" cap="none" spc="-85" normalizeH="0" baseline="0" noProof="0" dirty="0">
                <a:ln>
                  <a:noFill/>
                </a:ln>
                <a:solidFill>
                  <a:sysClr val="windowText" lastClr="000000"/>
                </a:solidFill>
                <a:effectLst/>
                <a:uLnTx/>
                <a:uFillTx/>
                <a:latin typeface="Trebuchet MS"/>
                <a:cs typeface="Trebuchet MS"/>
              </a:rPr>
              <a:t>de</a:t>
            </a:r>
            <a:r>
              <a:rPr kumimoji="0" sz="2200" b="0" i="0" u="none" strike="noStrike" kern="0" cap="none" spc="-160" normalizeH="0" baseline="0" noProof="0" dirty="0">
                <a:ln>
                  <a:noFill/>
                </a:ln>
                <a:solidFill>
                  <a:sysClr val="windowText" lastClr="000000"/>
                </a:solidFill>
                <a:effectLst/>
                <a:uLnTx/>
                <a:uFillTx/>
                <a:latin typeface="Trebuchet MS"/>
                <a:cs typeface="Trebuchet MS"/>
              </a:rPr>
              <a:t> </a:t>
            </a:r>
            <a:r>
              <a:rPr kumimoji="0" sz="2200" b="0" i="0" u="none" strike="noStrike" kern="0" cap="none" spc="-114" normalizeH="0" baseline="0" noProof="0" dirty="0">
                <a:ln>
                  <a:noFill/>
                </a:ln>
                <a:solidFill>
                  <a:sysClr val="windowText" lastClr="000000"/>
                </a:solidFill>
                <a:effectLst/>
                <a:uLnTx/>
                <a:uFillTx/>
                <a:latin typeface="Trebuchet MS"/>
                <a:cs typeface="Trebuchet MS"/>
              </a:rPr>
              <a:t>cumplir</a:t>
            </a:r>
            <a:r>
              <a:rPr kumimoji="0" sz="2200" b="0" i="0" u="none" strike="noStrike" kern="0" cap="none" spc="-140" normalizeH="0" baseline="0" noProof="0" dirty="0">
                <a:ln>
                  <a:noFill/>
                </a:ln>
                <a:solidFill>
                  <a:sysClr val="windowText" lastClr="000000"/>
                </a:solidFill>
                <a:effectLst/>
                <a:uLnTx/>
                <a:uFillTx/>
                <a:latin typeface="Trebuchet MS"/>
                <a:cs typeface="Trebuchet MS"/>
              </a:rPr>
              <a:t> </a:t>
            </a:r>
            <a:r>
              <a:rPr kumimoji="0" sz="2200" b="0" i="0" u="none" strike="noStrike" kern="0" cap="none" spc="-150" normalizeH="0" baseline="0" noProof="0" dirty="0">
                <a:ln>
                  <a:noFill/>
                </a:ln>
                <a:solidFill>
                  <a:sysClr val="windowText" lastClr="000000"/>
                </a:solidFill>
                <a:effectLst/>
                <a:uLnTx/>
                <a:uFillTx/>
                <a:latin typeface="Trebuchet MS"/>
                <a:cs typeface="Trebuchet MS"/>
              </a:rPr>
              <a:t>que</a:t>
            </a:r>
            <a:r>
              <a:rPr kumimoji="0" sz="2200" b="0" i="0" u="none" strike="noStrike" kern="0" cap="none" spc="-145" normalizeH="0" baseline="0" noProof="0" dirty="0">
                <a:ln>
                  <a:noFill/>
                </a:ln>
                <a:solidFill>
                  <a:sysClr val="windowText" lastClr="000000"/>
                </a:solidFill>
                <a:effectLst/>
                <a:uLnTx/>
                <a:uFillTx/>
                <a:latin typeface="Trebuchet MS"/>
                <a:cs typeface="Trebuchet MS"/>
              </a:rPr>
              <a:t> </a:t>
            </a:r>
            <a:r>
              <a:rPr kumimoji="0" sz="2200" b="0" i="0" u="none" strike="noStrike" kern="0" cap="none" spc="-80" normalizeH="0" baseline="0" noProof="0" dirty="0">
                <a:ln>
                  <a:noFill/>
                </a:ln>
                <a:solidFill>
                  <a:sysClr val="windowText" lastClr="000000"/>
                </a:solidFill>
                <a:effectLst/>
                <a:uLnTx/>
                <a:uFillTx/>
                <a:latin typeface="Trebuchet MS"/>
                <a:cs typeface="Trebuchet MS"/>
              </a:rPr>
              <a:t>la</a:t>
            </a:r>
            <a:r>
              <a:rPr kumimoji="0" sz="2200" b="0" i="0" u="none" strike="noStrike" kern="0" cap="none" spc="-295" normalizeH="0" baseline="0" noProof="0" dirty="0">
                <a:ln>
                  <a:noFill/>
                </a:ln>
                <a:solidFill>
                  <a:sysClr val="windowText" lastClr="000000"/>
                </a:solidFill>
                <a:effectLst/>
                <a:uLnTx/>
                <a:uFillTx/>
                <a:latin typeface="Trebuchet MS"/>
                <a:cs typeface="Trebuchet MS"/>
              </a:rPr>
              <a:t> </a:t>
            </a:r>
            <a:r>
              <a:rPr kumimoji="0" sz="2200" b="0" i="0" u="none" strike="noStrike" kern="0" cap="none" spc="-110" normalizeH="0" baseline="0" noProof="0" dirty="0">
                <a:ln>
                  <a:noFill/>
                </a:ln>
                <a:solidFill>
                  <a:sysClr val="windowText" lastClr="000000"/>
                </a:solidFill>
                <a:effectLst/>
                <a:uLnTx/>
                <a:uFillTx/>
                <a:latin typeface="Trebuchet MS"/>
                <a:cs typeface="Trebuchet MS"/>
              </a:rPr>
              <a:t>ley</a:t>
            </a:r>
            <a:r>
              <a:rPr kumimoji="0" sz="2200" b="0" i="0" u="none" strike="noStrike" kern="0" cap="none" spc="-210" normalizeH="0" baseline="0" noProof="0" dirty="0">
                <a:ln>
                  <a:noFill/>
                </a:ln>
                <a:solidFill>
                  <a:sysClr val="windowText" lastClr="000000"/>
                </a:solidFill>
                <a:effectLst/>
                <a:uLnTx/>
                <a:uFillTx/>
                <a:latin typeface="Trebuchet MS"/>
                <a:cs typeface="Trebuchet MS"/>
              </a:rPr>
              <a:t> </a:t>
            </a:r>
            <a:r>
              <a:rPr kumimoji="0" sz="2200" b="0" i="0" u="none" strike="noStrike" kern="0" cap="none" spc="-160" normalizeH="0" baseline="0" noProof="0" dirty="0">
                <a:ln>
                  <a:noFill/>
                </a:ln>
                <a:solidFill>
                  <a:sysClr val="windowText" lastClr="000000"/>
                </a:solidFill>
                <a:effectLst/>
                <a:uLnTx/>
                <a:uFillTx/>
                <a:latin typeface="Trebuchet MS"/>
                <a:cs typeface="Trebuchet MS"/>
              </a:rPr>
              <a:t>h</a:t>
            </a:r>
            <a:r>
              <a:rPr kumimoji="0" sz="2200" b="0" i="0" u="none" strike="noStrike" kern="0" cap="none" spc="0" normalizeH="0" baseline="0" noProof="0" dirty="0">
                <a:ln>
                  <a:noFill/>
                </a:ln>
                <a:solidFill>
                  <a:sysClr val="windowText" lastClr="000000"/>
                </a:solidFill>
                <a:effectLst/>
                <a:uLnTx/>
                <a:uFillTx/>
                <a:latin typeface="Trebuchet MS"/>
                <a:cs typeface="Trebuchet MS"/>
              </a:rPr>
              <a:t>a</a:t>
            </a:r>
            <a:r>
              <a:rPr kumimoji="0" sz="2200" b="0" i="0" u="none" strike="noStrike" kern="0" cap="none" spc="-225" normalizeH="0" baseline="0" noProof="0" dirty="0">
                <a:ln>
                  <a:noFill/>
                </a:ln>
                <a:solidFill>
                  <a:sysClr val="windowText" lastClr="000000"/>
                </a:solidFill>
                <a:effectLst/>
                <a:uLnTx/>
                <a:uFillTx/>
                <a:latin typeface="Trebuchet MS"/>
                <a:cs typeface="Trebuchet MS"/>
              </a:rPr>
              <a:t> </a:t>
            </a:r>
            <a:r>
              <a:rPr kumimoji="0" sz="2200" b="0" i="0" u="none" strike="noStrike" kern="0" cap="none" spc="-105" normalizeH="0" baseline="0" noProof="0" dirty="0">
                <a:ln>
                  <a:noFill/>
                </a:ln>
                <a:solidFill>
                  <a:sysClr val="windowText" lastClr="000000"/>
                </a:solidFill>
                <a:effectLst/>
                <a:uLnTx/>
                <a:uFillTx/>
                <a:latin typeface="Trebuchet MS"/>
                <a:cs typeface="Trebuchet MS"/>
              </a:rPr>
              <a:t>formulado</a:t>
            </a:r>
            <a:r>
              <a:rPr kumimoji="0" sz="2200" b="0" i="0" u="none" strike="noStrike" kern="0" cap="none" spc="-110" normalizeH="0" baseline="0" noProof="0" dirty="0">
                <a:ln>
                  <a:noFill/>
                </a:ln>
                <a:solidFill>
                  <a:sysClr val="windowText" lastClr="000000"/>
                </a:solidFill>
                <a:effectLst/>
                <a:uLnTx/>
                <a:uFillTx/>
                <a:latin typeface="Trebuchet MS"/>
                <a:cs typeface="Trebuchet MS"/>
              </a:rPr>
              <a:t> </a:t>
            </a:r>
            <a:r>
              <a:rPr kumimoji="0" sz="2200" b="0" i="0" u="none" strike="noStrike" kern="0" cap="none" spc="-135" normalizeH="0" baseline="0" noProof="0" dirty="0">
                <a:ln>
                  <a:noFill/>
                </a:ln>
                <a:solidFill>
                  <a:sysClr val="windowText" lastClr="000000"/>
                </a:solidFill>
                <a:effectLst/>
                <a:uLnTx/>
                <a:uFillTx/>
                <a:latin typeface="Trebuchet MS"/>
                <a:cs typeface="Trebuchet MS"/>
              </a:rPr>
              <a:t>positivamente”.</a:t>
            </a:r>
            <a:endParaRPr kumimoji="0" sz="2200" b="0" i="0" u="none" strike="noStrike" kern="0" cap="none" spc="0" normalizeH="0" baseline="0" noProof="0">
              <a:ln>
                <a:noFill/>
              </a:ln>
              <a:solidFill>
                <a:sysClr val="windowText" lastClr="000000"/>
              </a:solidFill>
              <a:effectLst/>
              <a:uLnTx/>
              <a:uFillTx/>
              <a:latin typeface="Trebuchet MS"/>
              <a:cs typeface="Trebuchet MS"/>
            </a:endParaRPr>
          </a:p>
          <a:p>
            <a:pPr marL="299085" marR="19050" lvl="0" indent="-287020" algn="just" defTabSz="914400" eaLnBrk="1" fontAlgn="auto" latinLnBrk="0" hangingPunct="1">
              <a:lnSpc>
                <a:spcPct val="100000"/>
              </a:lnSpc>
              <a:spcBef>
                <a:spcPts val="5"/>
              </a:spcBef>
              <a:spcAft>
                <a:spcPts val="0"/>
              </a:spcAft>
              <a:buClrTx/>
              <a:buSzTx/>
              <a:buFont typeface="Microsoft Sans Serif"/>
              <a:buChar char="•"/>
              <a:tabLst>
                <a:tab pos="299085" algn="l"/>
              </a:tabLst>
              <a:defRPr/>
            </a:pPr>
            <a:r>
              <a:rPr kumimoji="0" sz="2200" b="0" i="0" u="none" strike="noStrike" kern="0" cap="none" spc="-75" normalizeH="0" baseline="0" noProof="0" dirty="0">
                <a:ln>
                  <a:noFill/>
                </a:ln>
                <a:solidFill>
                  <a:sysClr val="windowText" lastClr="000000"/>
                </a:solidFill>
                <a:effectLst/>
                <a:uLnTx/>
                <a:uFillTx/>
                <a:latin typeface="Trebuchet MS"/>
                <a:cs typeface="Trebuchet MS"/>
              </a:rPr>
              <a:t>“</a:t>
            </a:r>
            <a:r>
              <a:rPr kumimoji="0" sz="2200" b="1" i="1" u="heavy" strike="noStrike" kern="0" cap="none" spc="-75" normalizeH="0" baseline="0" noProof="0" dirty="0">
                <a:ln>
                  <a:noFill/>
                </a:ln>
                <a:solidFill>
                  <a:srgbClr val="001F5F"/>
                </a:solidFill>
                <a:effectLst/>
                <a:uLnTx/>
                <a:uFill>
                  <a:solidFill>
                    <a:srgbClr val="001F5F"/>
                  </a:solidFill>
                </a:uFill>
                <a:latin typeface="Trebuchet MS"/>
                <a:cs typeface="Trebuchet MS"/>
              </a:rPr>
              <a:t>Analizando</a:t>
            </a:r>
            <a:r>
              <a:rPr kumimoji="0" sz="2200" b="1" i="1" u="heavy" strike="noStrike" kern="0" cap="none" spc="-30"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25" normalizeH="0" baseline="0" noProof="0" dirty="0">
                <a:ln>
                  <a:noFill/>
                </a:ln>
                <a:solidFill>
                  <a:srgbClr val="001F5F"/>
                </a:solidFill>
                <a:effectLst/>
                <a:uLnTx/>
                <a:uFill>
                  <a:solidFill>
                    <a:srgbClr val="001F5F"/>
                  </a:solidFill>
                </a:uFill>
                <a:latin typeface="Trebuchet MS"/>
                <a:cs typeface="Trebuchet MS"/>
              </a:rPr>
              <a:t>las</a:t>
            </a:r>
            <a:r>
              <a:rPr kumimoji="0" sz="2200" b="1" i="1" u="heavy" strike="noStrike" kern="0" cap="none" spc="-60"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80" normalizeH="0" baseline="0" noProof="0" dirty="0">
                <a:ln>
                  <a:noFill/>
                </a:ln>
                <a:solidFill>
                  <a:srgbClr val="001F5F"/>
                </a:solidFill>
                <a:effectLst/>
                <a:uLnTx/>
                <a:uFill>
                  <a:solidFill>
                    <a:srgbClr val="001F5F"/>
                  </a:solidFill>
                </a:uFill>
                <a:latin typeface="Trebuchet MS"/>
                <a:cs typeface="Trebuchet MS"/>
              </a:rPr>
              <a:t>actuaciones,</a:t>
            </a:r>
            <a:r>
              <a:rPr kumimoji="0" sz="2200" b="1" i="1" u="heavy" strike="noStrike" kern="0" cap="none" spc="-45"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95" normalizeH="0" baseline="0" noProof="0" dirty="0">
                <a:ln>
                  <a:noFill/>
                </a:ln>
                <a:solidFill>
                  <a:srgbClr val="001F5F"/>
                </a:solidFill>
                <a:effectLst/>
                <a:uLnTx/>
                <a:uFill>
                  <a:solidFill>
                    <a:srgbClr val="001F5F"/>
                  </a:solidFill>
                </a:uFill>
                <a:latin typeface="Trebuchet MS"/>
                <a:cs typeface="Trebuchet MS"/>
              </a:rPr>
              <a:t>(…)</a:t>
            </a:r>
            <a:r>
              <a:rPr kumimoji="0" sz="2200" b="1" i="1" u="heavy" strike="noStrike" kern="0" cap="none" spc="180"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70" normalizeH="0" baseline="0" noProof="0" dirty="0">
                <a:ln>
                  <a:noFill/>
                </a:ln>
                <a:solidFill>
                  <a:srgbClr val="001F5F"/>
                </a:solidFill>
                <a:effectLst/>
                <a:uLnTx/>
                <a:uFill>
                  <a:solidFill>
                    <a:srgbClr val="001F5F"/>
                  </a:solidFill>
                </a:uFill>
                <a:latin typeface="Trebuchet MS"/>
                <a:cs typeface="Trebuchet MS"/>
              </a:rPr>
              <a:t>deviene</a:t>
            </a:r>
            <a:r>
              <a:rPr kumimoji="0" sz="2200" b="1" i="1" u="heavy" strike="noStrike" kern="0" cap="none" spc="-35"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75" normalizeH="0" baseline="0" noProof="0" dirty="0">
                <a:ln>
                  <a:noFill/>
                </a:ln>
                <a:solidFill>
                  <a:srgbClr val="001F5F"/>
                </a:solidFill>
                <a:effectLst/>
                <a:uLnTx/>
                <a:uFill>
                  <a:solidFill>
                    <a:srgbClr val="001F5F"/>
                  </a:solidFill>
                </a:uFill>
                <a:latin typeface="Trebuchet MS"/>
                <a:cs typeface="Trebuchet MS"/>
              </a:rPr>
              <a:t>imperioso</a:t>
            </a:r>
            <a:r>
              <a:rPr kumimoji="0" sz="2200" b="1" i="1" u="heavy" strike="noStrike" kern="0" cap="none" spc="-25"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45" normalizeH="0" baseline="0" noProof="0" dirty="0">
                <a:ln>
                  <a:noFill/>
                </a:ln>
                <a:solidFill>
                  <a:srgbClr val="001F5F"/>
                </a:solidFill>
                <a:effectLst/>
                <a:uLnTx/>
                <a:uFill>
                  <a:solidFill>
                    <a:srgbClr val="001F5F"/>
                  </a:solidFill>
                </a:uFill>
                <a:latin typeface="Trebuchet MS"/>
                <a:cs typeface="Trebuchet MS"/>
              </a:rPr>
              <a:t>ser</a:t>
            </a:r>
            <a:r>
              <a:rPr kumimoji="0" sz="2200" b="1" i="1" u="heavy" strike="noStrike" kern="0" cap="none" spc="-70"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110" normalizeH="0" baseline="0" noProof="0" dirty="0">
                <a:ln>
                  <a:noFill/>
                </a:ln>
                <a:solidFill>
                  <a:srgbClr val="001F5F"/>
                </a:solidFill>
                <a:effectLst/>
                <a:uLnTx/>
                <a:uFill>
                  <a:solidFill>
                    <a:srgbClr val="001F5F"/>
                  </a:solidFill>
                </a:uFill>
                <a:latin typeface="Trebuchet MS"/>
                <a:cs typeface="Trebuchet MS"/>
              </a:rPr>
              <a:t>satisfecha</a:t>
            </a:r>
            <a:r>
              <a:rPr kumimoji="0" sz="2200" b="1" i="1" u="heavy" strike="noStrike" kern="0" cap="none" spc="-50"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0" normalizeH="0" baseline="0" noProof="0" dirty="0">
                <a:ln>
                  <a:noFill/>
                </a:ln>
                <a:solidFill>
                  <a:srgbClr val="001F5F"/>
                </a:solidFill>
                <a:effectLst/>
                <a:uLnTx/>
                <a:uFill>
                  <a:solidFill>
                    <a:srgbClr val="001F5F"/>
                  </a:solidFill>
                </a:uFill>
                <a:latin typeface="Trebuchet MS"/>
                <a:cs typeface="Trebuchet MS"/>
              </a:rPr>
              <a:t>por</a:t>
            </a:r>
            <a:r>
              <a:rPr kumimoji="0" sz="2200" b="1" i="1" u="heavy" strike="noStrike" kern="0" cap="none" spc="-5"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0" normalizeH="0" baseline="0" noProof="0" dirty="0">
                <a:ln>
                  <a:noFill/>
                </a:ln>
                <a:solidFill>
                  <a:srgbClr val="001F5F"/>
                </a:solidFill>
                <a:effectLst/>
                <a:uLnTx/>
                <a:uFill>
                  <a:solidFill>
                    <a:srgbClr val="001F5F"/>
                  </a:solidFill>
                </a:uFill>
                <a:latin typeface="Trebuchet MS"/>
                <a:cs typeface="Trebuchet MS"/>
              </a:rPr>
              <a:t>el</a:t>
            </a:r>
            <a:r>
              <a:rPr kumimoji="0" sz="2200" b="1" i="1" u="heavy" strike="noStrike" kern="0" cap="none" spc="-45" normalizeH="0" baseline="0" noProof="0" dirty="0">
                <a:ln>
                  <a:noFill/>
                </a:ln>
                <a:solidFill>
                  <a:srgbClr val="001F5F"/>
                </a:solidFill>
                <a:effectLst/>
                <a:uLnTx/>
                <a:uFill>
                  <a:solidFill>
                    <a:srgbClr val="001F5F"/>
                  </a:solidFill>
                </a:uFill>
                <a:latin typeface="Trebuchet MS"/>
                <a:cs typeface="Trebuchet MS"/>
              </a:rPr>
              <a:t> demandado</a:t>
            </a:r>
            <a:r>
              <a:rPr kumimoji="0" sz="2200" b="1" i="1" u="heavy" strike="noStrike" kern="0" cap="none" spc="-5"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25" normalizeH="0" baseline="0" noProof="0" dirty="0">
                <a:ln>
                  <a:noFill/>
                </a:ln>
                <a:solidFill>
                  <a:srgbClr val="001F5F"/>
                </a:solidFill>
                <a:effectLst/>
                <a:uLnTx/>
                <a:uFill>
                  <a:solidFill>
                    <a:srgbClr val="001F5F"/>
                  </a:solidFill>
                </a:uFill>
                <a:latin typeface="Trebuchet MS"/>
                <a:cs typeface="Trebuchet MS"/>
              </a:rPr>
              <a:t>en</a:t>
            </a:r>
            <a:r>
              <a:rPr kumimoji="0" sz="2200" b="1" i="1" u="none" strike="noStrike" kern="0" cap="none" spc="-25" normalizeH="0" baseline="0" noProof="0" dirty="0">
                <a:ln>
                  <a:noFill/>
                </a:ln>
                <a:solidFill>
                  <a:srgbClr val="001F5F"/>
                </a:solidFill>
                <a:effectLst/>
                <a:uLnTx/>
                <a:uFillTx/>
                <a:latin typeface="Trebuchet MS"/>
                <a:cs typeface="Trebuchet MS"/>
              </a:rPr>
              <a:t> autos,</a:t>
            </a:r>
            <a:r>
              <a:rPr kumimoji="0" sz="2200" b="1" i="1" u="none" strike="noStrike" kern="0" cap="none" spc="-114"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Sr.</a:t>
            </a:r>
            <a:r>
              <a:rPr kumimoji="0" sz="2200" b="1" i="1" u="none" strike="noStrike" kern="0" cap="none" spc="45" normalizeH="0" baseline="0" noProof="0" dirty="0">
                <a:ln>
                  <a:noFill/>
                </a:ln>
                <a:solidFill>
                  <a:srgbClr val="001F5F"/>
                </a:solidFill>
                <a:effectLst/>
                <a:uLnTx/>
                <a:uFillTx/>
                <a:latin typeface="Trebuchet MS"/>
                <a:cs typeface="Trebuchet MS"/>
              </a:rPr>
              <a:t> </a:t>
            </a:r>
            <a:r>
              <a:rPr kumimoji="0" sz="2200" b="1" i="1" u="none" strike="noStrike" kern="0" cap="none" spc="-595" normalizeH="0" baseline="0" noProof="0" dirty="0">
                <a:ln>
                  <a:noFill/>
                </a:ln>
                <a:solidFill>
                  <a:srgbClr val="001F5F"/>
                </a:solidFill>
                <a:effectLst/>
                <a:uLnTx/>
                <a:uFillTx/>
                <a:latin typeface="Trebuchet MS"/>
                <a:cs typeface="Trebuchet MS"/>
              </a:rPr>
              <a:t>Y</a:t>
            </a:r>
            <a:r>
              <a:rPr kumimoji="0" sz="2200" b="1" i="1" u="none" strike="noStrike" kern="0" cap="none" spc="-254" normalizeH="0" baseline="0" noProof="0" dirty="0">
                <a:ln>
                  <a:noFill/>
                </a:ln>
                <a:solidFill>
                  <a:srgbClr val="001F5F"/>
                </a:solidFill>
                <a:effectLst/>
                <a:uLnTx/>
                <a:uFillTx/>
                <a:latin typeface="Trebuchet MS"/>
                <a:cs typeface="Trebuchet MS"/>
              </a:rPr>
              <a:t>.</a:t>
            </a:r>
            <a:r>
              <a:rPr kumimoji="0" sz="2200" b="1" i="1" u="none" strike="noStrike" kern="0" cap="none" spc="-5" normalizeH="0" baseline="0" noProof="0" dirty="0">
                <a:ln>
                  <a:noFill/>
                </a:ln>
                <a:solidFill>
                  <a:srgbClr val="001F5F"/>
                </a:solidFill>
                <a:effectLst/>
                <a:uLnTx/>
                <a:uFillTx/>
                <a:latin typeface="Trebuchet MS"/>
                <a:cs typeface="Trebuchet MS"/>
              </a:rPr>
              <a:t>,</a:t>
            </a:r>
            <a:r>
              <a:rPr kumimoji="0" sz="2200" b="1" i="1" u="none" strike="noStrike" kern="0" cap="none" spc="120"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tío</a:t>
            </a:r>
            <a:r>
              <a:rPr kumimoji="0" sz="2200" b="1" i="1" u="none" strike="noStrike" kern="0" cap="none" spc="60" normalizeH="0" baseline="0" noProof="0" dirty="0">
                <a:ln>
                  <a:noFill/>
                </a:ln>
                <a:solidFill>
                  <a:srgbClr val="001F5F"/>
                </a:solidFill>
                <a:effectLst/>
                <a:uLnTx/>
                <a:uFillTx/>
                <a:latin typeface="Trebuchet MS"/>
                <a:cs typeface="Trebuchet MS"/>
              </a:rPr>
              <a:t> </a:t>
            </a:r>
            <a:r>
              <a:rPr kumimoji="0" sz="2200" b="1" i="1" u="none" strike="noStrike" kern="0" cap="none" spc="-35" normalizeH="0" baseline="0" noProof="0" dirty="0">
                <a:ln>
                  <a:noFill/>
                </a:ln>
                <a:solidFill>
                  <a:srgbClr val="001F5F"/>
                </a:solidFill>
                <a:effectLst/>
                <a:uLnTx/>
                <a:uFillTx/>
                <a:latin typeface="Trebuchet MS"/>
                <a:cs typeface="Trebuchet MS"/>
              </a:rPr>
              <a:t>paterno,</a:t>
            </a:r>
            <a:r>
              <a:rPr kumimoji="0" sz="2200" b="1" i="1" u="none" strike="noStrike" kern="0" cap="none" spc="70" normalizeH="0" baseline="0" noProof="0" dirty="0">
                <a:ln>
                  <a:noFill/>
                </a:ln>
                <a:solidFill>
                  <a:srgbClr val="001F5F"/>
                </a:solidFill>
                <a:effectLst/>
                <a:uLnTx/>
                <a:uFillTx/>
                <a:latin typeface="Trebuchet MS"/>
                <a:cs typeface="Trebuchet MS"/>
              </a:rPr>
              <a:t> </a:t>
            </a:r>
            <a:r>
              <a:rPr kumimoji="0" sz="2200" b="1" i="1" u="none" strike="noStrike" kern="0" cap="none" spc="-20" normalizeH="0" baseline="0" noProof="0" dirty="0">
                <a:ln>
                  <a:noFill/>
                </a:ln>
                <a:solidFill>
                  <a:srgbClr val="001F5F"/>
                </a:solidFill>
                <a:effectLst/>
                <a:uLnTx/>
                <a:uFillTx/>
                <a:latin typeface="Trebuchet MS"/>
                <a:cs typeface="Trebuchet MS"/>
              </a:rPr>
              <a:t>aplicando</a:t>
            </a:r>
            <a:r>
              <a:rPr kumimoji="0" sz="2200" b="1" i="1" u="none" strike="noStrike" kern="0" cap="none" spc="75"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el</a:t>
            </a:r>
            <a:r>
              <a:rPr kumimoji="0" sz="2200" b="1" i="1" u="none" strike="noStrike" kern="0" cap="none" spc="55" normalizeH="0" baseline="0" noProof="0" dirty="0">
                <a:ln>
                  <a:noFill/>
                </a:ln>
                <a:solidFill>
                  <a:srgbClr val="001F5F"/>
                </a:solidFill>
                <a:effectLst/>
                <a:uLnTx/>
                <a:uFillTx/>
                <a:latin typeface="Trebuchet MS"/>
                <a:cs typeface="Trebuchet MS"/>
              </a:rPr>
              <a:t> </a:t>
            </a:r>
            <a:r>
              <a:rPr kumimoji="0" sz="2200" b="1" i="1" u="none" strike="noStrike" kern="0" cap="none" spc="-30" normalizeH="0" baseline="0" noProof="0" dirty="0">
                <a:ln>
                  <a:noFill/>
                </a:ln>
                <a:solidFill>
                  <a:srgbClr val="001F5F"/>
                </a:solidFill>
                <a:effectLst/>
                <a:uLnTx/>
                <a:uFillTx/>
                <a:latin typeface="Trebuchet MS"/>
                <a:cs typeface="Trebuchet MS"/>
              </a:rPr>
              <a:t>principio</a:t>
            </a:r>
            <a:r>
              <a:rPr kumimoji="0" sz="2200" b="1" i="1" u="none" strike="noStrike" kern="0" cap="none" spc="70"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de</a:t>
            </a:r>
            <a:r>
              <a:rPr kumimoji="0" sz="2200" b="1" i="1" u="none" strike="noStrike" kern="0" cap="none" spc="60" normalizeH="0" baseline="0" noProof="0" dirty="0">
                <a:ln>
                  <a:noFill/>
                </a:ln>
                <a:solidFill>
                  <a:srgbClr val="001F5F"/>
                </a:solidFill>
                <a:effectLst/>
                <a:uLnTx/>
                <a:uFillTx/>
                <a:latin typeface="Trebuchet MS"/>
                <a:cs typeface="Trebuchet MS"/>
              </a:rPr>
              <a:t> </a:t>
            </a:r>
            <a:r>
              <a:rPr kumimoji="0" sz="2200" b="1" i="1" u="none" strike="noStrike" kern="0" cap="none" spc="-85" normalizeH="0" baseline="0" noProof="0" dirty="0">
                <a:ln>
                  <a:noFill/>
                </a:ln>
                <a:solidFill>
                  <a:srgbClr val="001F5F"/>
                </a:solidFill>
                <a:effectLst/>
                <a:uLnTx/>
                <a:uFillTx/>
                <a:latin typeface="Trebuchet MS"/>
                <a:cs typeface="Trebuchet MS"/>
              </a:rPr>
              <a:t>solidaridad</a:t>
            </a:r>
            <a:r>
              <a:rPr kumimoji="0" sz="2200" b="1" i="1" u="none" strike="noStrike" kern="0" cap="none" spc="55"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ante</a:t>
            </a:r>
            <a:r>
              <a:rPr kumimoji="0" sz="2200" b="1" i="1" u="none" strike="noStrike" kern="0" cap="none" spc="70"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las</a:t>
            </a:r>
            <a:r>
              <a:rPr kumimoji="0" sz="2200" b="1" i="1" u="none" strike="noStrike" kern="0" cap="none" spc="45" normalizeH="0" baseline="0" noProof="0" dirty="0">
                <a:ln>
                  <a:noFill/>
                </a:ln>
                <a:solidFill>
                  <a:srgbClr val="001F5F"/>
                </a:solidFill>
                <a:effectLst/>
                <a:uLnTx/>
                <a:uFillTx/>
                <a:latin typeface="Trebuchet MS"/>
                <a:cs typeface="Trebuchet MS"/>
              </a:rPr>
              <a:t> </a:t>
            </a:r>
            <a:r>
              <a:rPr kumimoji="0" sz="2200" b="1" i="1" u="none" strike="noStrike" kern="0" cap="none" spc="-55" normalizeH="0" baseline="0" noProof="0" dirty="0">
                <a:ln>
                  <a:noFill/>
                </a:ln>
                <a:solidFill>
                  <a:srgbClr val="001F5F"/>
                </a:solidFill>
                <a:effectLst/>
                <a:uLnTx/>
                <a:uFillTx/>
                <a:latin typeface="Trebuchet MS"/>
                <a:cs typeface="Trebuchet MS"/>
              </a:rPr>
              <a:t>contingencias </a:t>
            </a:r>
            <a:r>
              <a:rPr kumimoji="0" sz="2200" b="1" i="1" u="none" strike="noStrike" kern="0" cap="none" spc="0" normalizeH="0" baseline="0" noProof="0" dirty="0">
                <a:ln>
                  <a:noFill/>
                </a:ln>
                <a:solidFill>
                  <a:srgbClr val="001F5F"/>
                </a:solidFill>
                <a:effectLst/>
                <a:uLnTx/>
                <a:uFillTx/>
                <a:latin typeface="Trebuchet MS"/>
                <a:cs typeface="Trebuchet MS"/>
              </a:rPr>
              <a:t>como</a:t>
            </a:r>
            <a:r>
              <a:rPr kumimoji="0" sz="2200" b="1" i="1" u="none" strike="noStrike" kern="0" cap="none" spc="180"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regla</a:t>
            </a:r>
            <a:r>
              <a:rPr kumimoji="0" sz="2200" b="1" i="1" u="none" strike="noStrike" kern="0" cap="none" spc="110"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en</a:t>
            </a:r>
            <a:r>
              <a:rPr kumimoji="0" sz="2200" b="1" i="1" u="none" strike="noStrike" kern="0" cap="none" spc="160"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la</a:t>
            </a:r>
            <a:r>
              <a:rPr kumimoji="0" sz="2200" b="1" i="1" u="none" strike="noStrike" kern="0" cap="none" spc="120" normalizeH="0" baseline="0" noProof="0" dirty="0">
                <a:ln>
                  <a:noFill/>
                </a:ln>
                <a:solidFill>
                  <a:srgbClr val="001F5F"/>
                </a:solidFill>
                <a:effectLst/>
                <a:uLnTx/>
                <a:uFillTx/>
                <a:latin typeface="Trebuchet MS"/>
                <a:cs typeface="Trebuchet MS"/>
              </a:rPr>
              <a:t> </a:t>
            </a:r>
            <a:r>
              <a:rPr kumimoji="0" sz="2200" b="1" i="1" u="none" strike="noStrike" kern="0" cap="none" spc="-30" normalizeH="0" baseline="0" noProof="0" dirty="0">
                <a:ln>
                  <a:noFill/>
                </a:ln>
                <a:solidFill>
                  <a:srgbClr val="001F5F"/>
                </a:solidFill>
                <a:effectLst/>
                <a:uLnTx/>
                <a:uFillTx/>
                <a:latin typeface="Trebuchet MS"/>
                <a:cs typeface="Trebuchet MS"/>
              </a:rPr>
              <a:t>obligación</a:t>
            </a:r>
            <a:r>
              <a:rPr kumimoji="0" sz="2200" b="1" i="1" u="none" strike="noStrike" kern="0" cap="none" spc="140" normalizeH="0" baseline="0" noProof="0" dirty="0">
                <a:ln>
                  <a:noFill/>
                </a:ln>
                <a:solidFill>
                  <a:srgbClr val="001F5F"/>
                </a:solidFill>
                <a:effectLst/>
                <a:uLnTx/>
                <a:uFillTx/>
                <a:latin typeface="Trebuchet MS"/>
                <a:cs typeface="Trebuchet MS"/>
              </a:rPr>
              <a:t> </a:t>
            </a:r>
            <a:r>
              <a:rPr kumimoji="0" sz="2200" b="1" i="1" u="none" strike="noStrike" kern="0" cap="none" spc="-60" normalizeH="0" baseline="0" noProof="0" dirty="0">
                <a:ln>
                  <a:noFill/>
                </a:ln>
                <a:solidFill>
                  <a:srgbClr val="001F5F"/>
                </a:solidFill>
                <a:effectLst/>
                <a:uLnTx/>
                <a:uFillTx/>
                <a:latin typeface="Trebuchet MS"/>
                <a:cs typeface="Trebuchet MS"/>
              </a:rPr>
              <a:t>alimentaria</a:t>
            </a:r>
            <a:r>
              <a:rPr kumimoji="0" sz="2200" b="1" i="1" u="none" strike="noStrike" kern="0" cap="none" spc="114" normalizeH="0" baseline="0" noProof="0" dirty="0">
                <a:ln>
                  <a:noFill/>
                </a:ln>
                <a:solidFill>
                  <a:srgbClr val="001F5F"/>
                </a:solidFill>
                <a:effectLst/>
                <a:uLnTx/>
                <a:uFillTx/>
                <a:latin typeface="Trebuchet MS"/>
                <a:cs typeface="Trebuchet MS"/>
              </a:rPr>
              <a:t> </a:t>
            </a:r>
            <a:r>
              <a:rPr kumimoji="0" sz="2200" b="1" i="1" u="none" strike="noStrike" kern="0" cap="none" spc="-70" normalizeH="0" baseline="0" noProof="0" dirty="0">
                <a:ln>
                  <a:noFill/>
                </a:ln>
                <a:solidFill>
                  <a:srgbClr val="001F5F"/>
                </a:solidFill>
                <a:effectLst/>
                <a:uLnTx/>
                <a:uFillTx/>
                <a:latin typeface="Trebuchet MS"/>
                <a:cs typeface="Trebuchet MS"/>
              </a:rPr>
              <a:t>derivada</a:t>
            </a:r>
            <a:r>
              <a:rPr kumimoji="0" sz="2200" b="1" i="1" u="none" strike="noStrike" kern="0" cap="none" spc="100"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del</a:t>
            </a:r>
            <a:r>
              <a:rPr kumimoji="0" sz="2200" b="1" i="1" u="none" strike="noStrike" kern="0" cap="none" spc="130" normalizeH="0" baseline="0" noProof="0" dirty="0">
                <a:ln>
                  <a:noFill/>
                </a:ln>
                <a:solidFill>
                  <a:srgbClr val="001F5F"/>
                </a:solidFill>
                <a:effectLst/>
                <a:uLnTx/>
                <a:uFillTx/>
                <a:latin typeface="Trebuchet MS"/>
                <a:cs typeface="Trebuchet MS"/>
              </a:rPr>
              <a:t> </a:t>
            </a:r>
            <a:r>
              <a:rPr kumimoji="0" sz="2200" b="1" i="1" u="none" strike="noStrike" kern="0" cap="none" spc="-60" normalizeH="0" baseline="0" noProof="0" dirty="0">
                <a:ln>
                  <a:noFill/>
                </a:ln>
                <a:solidFill>
                  <a:srgbClr val="001F5F"/>
                </a:solidFill>
                <a:effectLst/>
                <a:uLnTx/>
                <a:uFillTx/>
                <a:latin typeface="Trebuchet MS"/>
                <a:cs typeface="Trebuchet MS"/>
              </a:rPr>
              <a:t>parentesco,</a:t>
            </a:r>
            <a:r>
              <a:rPr kumimoji="0" sz="2200" b="1" i="1" u="none" strike="noStrike" kern="0" cap="none" spc="125"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y</a:t>
            </a:r>
            <a:r>
              <a:rPr kumimoji="0" sz="2200" b="1" i="1" u="none" strike="noStrike" kern="0" cap="none" spc="95" normalizeH="0" baseline="0" noProof="0" dirty="0">
                <a:ln>
                  <a:noFill/>
                </a:ln>
                <a:solidFill>
                  <a:srgbClr val="001F5F"/>
                </a:solidFill>
                <a:effectLst/>
                <a:uLnTx/>
                <a:uFillTx/>
                <a:latin typeface="Trebuchet MS"/>
                <a:cs typeface="Trebuchet MS"/>
              </a:rPr>
              <a:t> </a:t>
            </a:r>
            <a:r>
              <a:rPr kumimoji="0" sz="2200" b="1" i="1" u="none" strike="noStrike" kern="0" cap="none" spc="-35" normalizeH="0" baseline="0" noProof="0" dirty="0">
                <a:ln>
                  <a:noFill/>
                </a:ln>
                <a:solidFill>
                  <a:srgbClr val="001F5F"/>
                </a:solidFill>
                <a:effectLst/>
                <a:uLnTx/>
                <a:uFillTx/>
                <a:latin typeface="Trebuchet MS"/>
                <a:cs typeface="Trebuchet MS"/>
              </a:rPr>
              <a:t>atendiendo</a:t>
            </a:r>
            <a:r>
              <a:rPr kumimoji="0" sz="2200" b="1" i="1" u="none" strike="noStrike" kern="0" cap="none" spc="125"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a</a:t>
            </a:r>
            <a:r>
              <a:rPr kumimoji="0" sz="2200" b="1" i="1" u="none" strike="noStrike" kern="0" cap="none" spc="135" normalizeH="0" baseline="0" noProof="0" dirty="0">
                <a:ln>
                  <a:noFill/>
                </a:ln>
                <a:solidFill>
                  <a:srgbClr val="001F5F"/>
                </a:solidFill>
                <a:effectLst/>
                <a:uLnTx/>
                <a:uFillTx/>
                <a:latin typeface="Trebuchet MS"/>
                <a:cs typeface="Trebuchet MS"/>
              </a:rPr>
              <a:t> </a:t>
            </a:r>
            <a:r>
              <a:rPr kumimoji="0" sz="2200" b="1" i="1" u="none" strike="noStrike" kern="0" cap="none" spc="-25" normalizeH="0" baseline="0" noProof="0" dirty="0">
                <a:ln>
                  <a:noFill/>
                </a:ln>
                <a:solidFill>
                  <a:srgbClr val="001F5F"/>
                </a:solidFill>
                <a:effectLst/>
                <a:uLnTx/>
                <a:uFillTx/>
                <a:latin typeface="Trebuchet MS"/>
                <a:cs typeface="Trebuchet MS"/>
              </a:rPr>
              <a:t>los </a:t>
            </a:r>
            <a:r>
              <a:rPr kumimoji="0" sz="2200" b="1" i="1" u="none" strike="noStrike" kern="0" cap="none" spc="-100" normalizeH="0" baseline="0" noProof="0" dirty="0">
                <a:ln>
                  <a:noFill/>
                </a:ln>
                <a:solidFill>
                  <a:srgbClr val="001F5F"/>
                </a:solidFill>
                <a:effectLst/>
                <a:uLnTx/>
                <a:uFillTx/>
                <a:latin typeface="Trebuchet MS"/>
                <a:cs typeface="Trebuchet MS"/>
              </a:rPr>
              <a:t>imperativos</a:t>
            </a:r>
            <a:r>
              <a:rPr kumimoji="0" sz="2200" b="1" i="1" u="none" strike="noStrike" kern="0" cap="none" spc="-5"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de</a:t>
            </a:r>
            <a:r>
              <a:rPr kumimoji="0" sz="2200" b="1" i="1" u="none" strike="noStrike" kern="0" cap="none" spc="5" normalizeH="0" baseline="0" noProof="0" dirty="0">
                <a:ln>
                  <a:noFill/>
                </a:ln>
                <a:solidFill>
                  <a:srgbClr val="001F5F"/>
                </a:solidFill>
                <a:effectLst/>
                <a:uLnTx/>
                <a:uFillTx/>
                <a:latin typeface="Trebuchet MS"/>
                <a:cs typeface="Trebuchet MS"/>
              </a:rPr>
              <a:t> </a:t>
            </a:r>
            <a:r>
              <a:rPr kumimoji="0" sz="2200" b="1" i="1" u="none" strike="noStrike" kern="0" cap="none" spc="-100" normalizeH="0" baseline="0" noProof="0" dirty="0">
                <a:ln>
                  <a:noFill/>
                </a:ln>
                <a:solidFill>
                  <a:srgbClr val="001F5F"/>
                </a:solidFill>
                <a:effectLst/>
                <a:uLnTx/>
                <a:uFillTx/>
                <a:latin typeface="Trebuchet MS"/>
                <a:cs typeface="Trebuchet MS"/>
              </a:rPr>
              <a:t>raigambre</a:t>
            </a:r>
            <a:r>
              <a:rPr kumimoji="0" sz="2200" b="1" i="1" u="none" strike="noStrike" kern="0" cap="none" spc="-20" normalizeH="0" baseline="0" noProof="0" dirty="0">
                <a:ln>
                  <a:noFill/>
                </a:ln>
                <a:solidFill>
                  <a:srgbClr val="001F5F"/>
                </a:solidFill>
                <a:effectLst/>
                <a:uLnTx/>
                <a:uFillTx/>
                <a:latin typeface="Trebuchet MS"/>
                <a:cs typeface="Trebuchet MS"/>
              </a:rPr>
              <a:t> </a:t>
            </a:r>
            <a:r>
              <a:rPr kumimoji="0" sz="2200" b="1" i="1" u="none" strike="noStrike" kern="0" cap="none" spc="-90" normalizeH="0" baseline="0" noProof="0" dirty="0">
                <a:ln>
                  <a:noFill/>
                </a:ln>
                <a:solidFill>
                  <a:srgbClr val="001F5F"/>
                </a:solidFill>
                <a:effectLst/>
                <a:uLnTx/>
                <a:uFillTx/>
                <a:latin typeface="Trebuchet MS"/>
                <a:cs typeface="Trebuchet MS"/>
              </a:rPr>
              <a:t>constitucional,</a:t>
            </a:r>
            <a:r>
              <a:rPr kumimoji="0" sz="2200" b="1" i="1" u="none" strike="noStrike" kern="0" cap="none" spc="10" normalizeH="0" baseline="0" noProof="0" dirty="0">
                <a:ln>
                  <a:noFill/>
                </a:ln>
                <a:solidFill>
                  <a:srgbClr val="001F5F"/>
                </a:solidFill>
                <a:effectLst/>
                <a:uLnTx/>
                <a:uFillTx/>
                <a:latin typeface="Trebuchet MS"/>
                <a:cs typeface="Trebuchet MS"/>
              </a:rPr>
              <a:t> </a:t>
            </a:r>
            <a:r>
              <a:rPr kumimoji="0" sz="2200" b="1" i="1" u="none" strike="noStrike" kern="0" cap="none" spc="-45" normalizeH="0" baseline="0" noProof="0" dirty="0">
                <a:ln>
                  <a:noFill/>
                </a:ln>
                <a:solidFill>
                  <a:srgbClr val="001F5F"/>
                </a:solidFill>
                <a:effectLst/>
                <a:uLnTx/>
                <a:uFillTx/>
                <a:latin typeface="Trebuchet MS"/>
                <a:cs typeface="Trebuchet MS"/>
              </a:rPr>
              <a:t>nacional</a:t>
            </a:r>
            <a:r>
              <a:rPr kumimoji="0" sz="2200" b="1" i="1" u="none" strike="noStrike" kern="0" cap="none" spc="40"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e</a:t>
            </a:r>
            <a:r>
              <a:rPr kumimoji="0" sz="2200" b="1" i="1" u="none" strike="noStrike" kern="0" cap="none" spc="10" normalizeH="0" baseline="0" noProof="0" dirty="0">
                <a:ln>
                  <a:noFill/>
                </a:ln>
                <a:solidFill>
                  <a:srgbClr val="001F5F"/>
                </a:solidFill>
                <a:effectLst/>
                <a:uLnTx/>
                <a:uFillTx/>
                <a:latin typeface="Trebuchet MS"/>
                <a:cs typeface="Trebuchet MS"/>
              </a:rPr>
              <a:t> </a:t>
            </a:r>
            <a:r>
              <a:rPr kumimoji="0" sz="2200" b="1" i="1" u="none" strike="noStrike" kern="0" cap="none" spc="-80" normalizeH="0" baseline="0" noProof="0" dirty="0">
                <a:ln>
                  <a:noFill/>
                </a:ln>
                <a:solidFill>
                  <a:srgbClr val="001F5F"/>
                </a:solidFill>
                <a:effectLst/>
                <a:uLnTx/>
                <a:uFillTx/>
                <a:latin typeface="Trebuchet MS"/>
                <a:cs typeface="Trebuchet MS"/>
              </a:rPr>
              <a:t>internacional</a:t>
            </a:r>
            <a:r>
              <a:rPr kumimoji="0" sz="2200" b="1" i="1" u="none" strike="noStrike" kern="0" cap="none" spc="0" normalizeH="0" baseline="0" noProof="0" dirty="0">
                <a:ln>
                  <a:noFill/>
                </a:ln>
                <a:solidFill>
                  <a:srgbClr val="001F5F"/>
                </a:solidFill>
                <a:effectLst/>
                <a:uLnTx/>
                <a:uFillTx/>
                <a:latin typeface="Trebuchet MS"/>
                <a:cs typeface="Trebuchet MS"/>
              </a:rPr>
              <a:t> </a:t>
            </a:r>
            <a:r>
              <a:rPr kumimoji="0" sz="2200" b="1" i="1" u="none" strike="noStrike" kern="0" cap="none" spc="-100" normalizeH="0" baseline="0" noProof="0" dirty="0">
                <a:ln>
                  <a:noFill/>
                </a:ln>
                <a:solidFill>
                  <a:srgbClr val="001F5F"/>
                </a:solidFill>
                <a:effectLst/>
                <a:uLnTx/>
                <a:uFillTx/>
                <a:latin typeface="Trebuchet MS"/>
                <a:cs typeface="Trebuchet MS"/>
              </a:rPr>
              <a:t>establecidos</a:t>
            </a:r>
            <a:r>
              <a:rPr kumimoji="0" sz="2200" b="1" i="1" u="none" strike="noStrike" kern="0" cap="none" spc="-5"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en</a:t>
            </a:r>
            <a:r>
              <a:rPr kumimoji="0" sz="2200" b="1" i="1" u="none" strike="noStrike" kern="0" cap="none" spc="35" normalizeH="0" baseline="0" noProof="0" dirty="0">
                <a:ln>
                  <a:noFill/>
                </a:ln>
                <a:solidFill>
                  <a:srgbClr val="001F5F"/>
                </a:solidFill>
                <a:effectLst/>
                <a:uLnTx/>
                <a:uFillTx/>
                <a:latin typeface="Trebuchet MS"/>
                <a:cs typeface="Trebuchet MS"/>
              </a:rPr>
              <a:t> </a:t>
            </a:r>
            <a:r>
              <a:rPr kumimoji="0" sz="2200" b="1" i="1" u="none" strike="noStrike" kern="0" cap="none" spc="0" normalizeH="0" baseline="0" noProof="0" dirty="0">
                <a:ln>
                  <a:noFill/>
                </a:ln>
                <a:solidFill>
                  <a:srgbClr val="001F5F"/>
                </a:solidFill>
                <a:effectLst/>
                <a:uLnTx/>
                <a:uFillTx/>
                <a:latin typeface="Trebuchet MS"/>
                <a:cs typeface="Trebuchet MS"/>
              </a:rPr>
              <a:t>la </a:t>
            </a:r>
            <a:r>
              <a:rPr kumimoji="0" sz="2200" b="1" i="1" u="none" strike="noStrike" kern="0" cap="none" spc="-25" normalizeH="0" baseline="0" noProof="0" dirty="0">
                <a:ln>
                  <a:noFill/>
                </a:ln>
                <a:solidFill>
                  <a:srgbClr val="001F5F"/>
                </a:solidFill>
                <a:effectLst/>
                <a:uLnTx/>
                <a:uFillTx/>
                <a:latin typeface="Trebuchet MS"/>
                <a:cs typeface="Trebuchet MS"/>
              </a:rPr>
              <a:t>Ley</a:t>
            </a:r>
            <a:endParaRPr kumimoji="0" sz="2200" b="0" i="0" u="none" strike="noStrike" kern="0" cap="none" spc="0" normalizeH="0" baseline="0" noProof="0">
              <a:ln>
                <a:noFill/>
              </a:ln>
              <a:solidFill>
                <a:sysClr val="windowText" lastClr="000000"/>
              </a:solidFill>
              <a:effectLst/>
              <a:uLnTx/>
              <a:uFillTx/>
              <a:latin typeface="Trebuchet MS"/>
              <a:cs typeface="Trebuchet MS"/>
            </a:endParaRPr>
          </a:p>
          <a:p>
            <a:pPr marL="299085" marR="0" lvl="0" indent="0" algn="just" defTabSz="914400" eaLnBrk="1" fontAlgn="auto" latinLnBrk="0" hangingPunct="1">
              <a:lnSpc>
                <a:spcPct val="100000"/>
              </a:lnSpc>
              <a:spcBef>
                <a:spcPts val="0"/>
              </a:spcBef>
              <a:spcAft>
                <a:spcPts val="0"/>
              </a:spcAft>
              <a:buClrTx/>
              <a:buSzTx/>
              <a:buFontTx/>
              <a:buNone/>
              <a:tabLst/>
              <a:defRPr/>
            </a:pPr>
            <a:r>
              <a:rPr kumimoji="0" sz="2200" b="1" i="1" u="heavy" strike="noStrike" kern="0" cap="none" spc="-140" normalizeH="0" baseline="0" noProof="0" dirty="0">
                <a:ln>
                  <a:noFill/>
                </a:ln>
                <a:solidFill>
                  <a:srgbClr val="001F5F"/>
                </a:solidFill>
                <a:effectLst/>
                <a:uLnTx/>
                <a:uFill>
                  <a:solidFill>
                    <a:srgbClr val="001F5F"/>
                  </a:solidFill>
                </a:uFill>
                <a:latin typeface="Trebuchet MS"/>
                <a:cs typeface="Trebuchet MS"/>
              </a:rPr>
              <a:t>26.061</a:t>
            </a:r>
            <a:r>
              <a:rPr kumimoji="0" sz="2200" b="1" i="1" u="heavy" strike="noStrike" kern="0" cap="none" spc="-135"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0" normalizeH="0" baseline="0" noProof="0" dirty="0">
                <a:ln>
                  <a:noFill/>
                </a:ln>
                <a:solidFill>
                  <a:srgbClr val="001F5F"/>
                </a:solidFill>
                <a:effectLst/>
                <a:uLnTx/>
                <a:uFill>
                  <a:solidFill>
                    <a:srgbClr val="001F5F"/>
                  </a:solidFill>
                </a:uFill>
                <a:latin typeface="Trebuchet MS"/>
                <a:cs typeface="Trebuchet MS"/>
              </a:rPr>
              <a:t>y</a:t>
            </a:r>
            <a:r>
              <a:rPr kumimoji="0" sz="2200" b="1" i="1" u="heavy" strike="noStrike" kern="0" cap="none" spc="-204"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50" normalizeH="0" baseline="0" noProof="0" dirty="0">
                <a:ln>
                  <a:noFill/>
                </a:ln>
                <a:solidFill>
                  <a:srgbClr val="001F5F"/>
                </a:solidFill>
                <a:effectLst/>
                <a:uLnTx/>
                <a:uFill>
                  <a:solidFill>
                    <a:srgbClr val="001F5F"/>
                  </a:solidFill>
                </a:uFill>
                <a:latin typeface="Trebuchet MS"/>
                <a:cs typeface="Trebuchet MS"/>
              </a:rPr>
              <a:t>Convención</a:t>
            </a:r>
            <a:r>
              <a:rPr kumimoji="0" sz="2200" b="1" i="1" u="heavy" strike="noStrike" kern="0" cap="none" spc="-30"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110" normalizeH="0" baseline="0" noProof="0" dirty="0">
                <a:ln>
                  <a:noFill/>
                </a:ln>
                <a:solidFill>
                  <a:srgbClr val="001F5F"/>
                </a:solidFill>
                <a:effectLst/>
                <a:uLnTx/>
                <a:uFill>
                  <a:solidFill>
                    <a:srgbClr val="001F5F"/>
                  </a:solidFill>
                </a:uFill>
                <a:latin typeface="Trebuchet MS"/>
                <a:cs typeface="Trebuchet MS"/>
              </a:rPr>
              <a:t>sobre</a:t>
            </a:r>
            <a:r>
              <a:rPr kumimoji="0" sz="2200" b="1" i="1" u="heavy" strike="noStrike" kern="0" cap="none" spc="-140"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70" normalizeH="0" baseline="0" noProof="0" dirty="0">
                <a:ln>
                  <a:noFill/>
                </a:ln>
                <a:solidFill>
                  <a:srgbClr val="001F5F"/>
                </a:solidFill>
                <a:effectLst/>
                <a:uLnTx/>
                <a:uFill>
                  <a:solidFill>
                    <a:srgbClr val="001F5F"/>
                  </a:solidFill>
                </a:uFill>
                <a:latin typeface="Trebuchet MS"/>
                <a:cs typeface="Trebuchet MS"/>
              </a:rPr>
              <a:t>los</a:t>
            </a:r>
            <a:r>
              <a:rPr kumimoji="0" sz="2200" b="1" i="1" u="heavy" strike="noStrike" kern="0" cap="none" spc="-215"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50" normalizeH="0" baseline="0" noProof="0" dirty="0">
                <a:ln>
                  <a:noFill/>
                </a:ln>
                <a:solidFill>
                  <a:srgbClr val="001F5F"/>
                </a:solidFill>
                <a:effectLst/>
                <a:uLnTx/>
                <a:uFill>
                  <a:solidFill>
                    <a:srgbClr val="001F5F"/>
                  </a:solidFill>
                </a:uFill>
                <a:latin typeface="Trebuchet MS"/>
                <a:cs typeface="Trebuchet MS"/>
              </a:rPr>
              <a:t>Derechos</a:t>
            </a:r>
            <a:r>
              <a:rPr kumimoji="0" sz="2200" b="1" i="1" u="heavy" strike="noStrike" kern="0" cap="none" spc="-155"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80" normalizeH="0" baseline="0" noProof="0" dirty="0">
                <a:ln>
                  <a:noFill/>
                </a:ln>
                <a:solidFill>
                  <a:srgbClr val="001F5F"/>
                </a:solidFill>
                <a:effectLst/>
                <a:uLnTx/>
                <a:uFill>
                  <a:solidFill>
                    <a:srgbClr val="001F5F"/>
                  </a:solidFill>
                </a:uFill>
                <a:latin typeface="Trebuchet MS"/>
                <a:cs typeface="Trebuchet MS"/>
              </a:rPr>
              <a:t>del</a:t>
            </a:r>
            <a:r>
              <a:rPr kumimoji="0" sz="2200" b="1" i="1" u="heavy" strike="noStrike" kern="0" cap="none" spc="-160" normalizeH="0" baseline="0" noProof="0" dirty="0">
                <a:ln>
                  <a:noFill/>
                </a:ln>
                <a:solidFill>
                  <a:srgbClr val="001F5F"/>
                </a:solidFill>
                <a:effectLst/>
                <a:uLnTx/>
                <a:uFill>
                  <a:solidFill>
                    <a:srgbClr val="001F5F"/>
                  </a:solidFill>
                </a:uFill>
                <a:latin typeface="Trebuchet MS"/>
                <a:cs typeface="Trebuchet MS"/>
              </a:rPr>
              <a:t> </a:t>
            </a:r>
            <a:r>
              <a:rPr kumimoji="0" sz="2200" b="1" i="1" u="heavy" strike="noStrike" kern="0" cap="none" spc="-10" normalizeH="0" baseline="0" noProof="0" dirty="0">
                <a:ln>
                  <a:noFill/>
                </a:ln>
                <a:solidFill>
                  <a:srgbClr val="001F5F"/>
                </a:solidFill>
                <a:effectLst/>
                <a:uLnTx/>
                <a:uFill>
                  <a:solidFill>
                    <a:srgbClr val="001F5F"/>
                  </a:solidFill>
                </a:uFill>
                <a:latin typeface="Trebuchet MS"/>
                <a:cs typeface="Trebuchet MS"/>
              </a:rPr>
              <a:t>Niño</a:t>
            </a:r>
            <a:r>
              <a:rPr kumimoji="0" sz="2200" b="0" i="0" u="none" strike="noStrike" kern="0" cap="none" spc="-10" normalizeH="0" baseline="0" noProof="0" dirty="0">
                <a:ln>
                  <a:noFill/>
                </a:ln>
                <a:solidFill>
                  <a:sysClr val="windowText" lastClr="000000"/>
                </a:solidFill>
                <a:effectLst/>
                <a:uLnTx/>
                <a:uFillTx/>
                <a:latin typeface="Trebuchet MS"/>
                <a:cs typeface="Trebuchet MS"/>
              </a:rPr>
              <a:t>”.</a:t>
            </a:r>
            <a:endParaRPr kumimoji="0" sz="2200" b="0" i="0" u="none" strike="noStrike" kern="0" cap="none" spc="0" normalizeH="0" baseline="0" noProof="0">
              <a:ln>
                <a:noFill/>
              </a:ln>
              <a:solidFill>
                <a:sysClr val="windowText" lastClr="000000"/>
              </a:solidFill>
              <a:effectLst/>
              <a:uLnTx/>
              <a:uFillTx/>
              <a:latin typeface="Trebuchet MS"/>
              <a:cs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2C96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649986" y="169926"/>
            <a:ext cx="10896600" cy="1324610"/>
          </a:xfrm>
          <a:prstGeom prst="rect">
            <a:avLst/>
          </a:prstGeom>
          <a:solidFill>
            <a:srgbClr val="00AE50"/>
          </a:solidFill>
          <a:ln w="28955">
            <a:solidFill>
              <a:srgbClr val="FFFFFF"/>
            </a:solidFill>
          </a:ln>
        </p:spPr>
        <p:txBody>
          <a:bodyPr vert="horz" wrap="square" lIns="0" tIns="10795" rIns="0" bIns="0" rtlCol="0">
            <a:spAutoFit/>
          </a:bodyPr>
          <a:lstStyle/>
          <a:p>
            <a:pPr marL="3602990" marR="561975" indent="-3117215">
              <a:lnSpc>
                <a:spcPct val="100000"/>
              </a:lnSpc>
              <a:spcBef>
                <a:spcPts val="85"/>
              </a:spcBef>
            </a:pPr>
            <a:r>
              <a:rPr sz="4000" b="1" spc="355" dirty="0">
                <a:solidFill>
                  <a:srgbClr val="FFFFFF"/>
                </a:solidFill>
                <a:latin typeface="Trebuchet MS"/>
                <a:cs typeface="Trebuchet MS"/>
              </a:rPr>
              <a:t>SUBSIDIARIEDAD</a:t>
            </a:r>
            <a:r>
              <a:rPr sz="4000" b="1" spc="465" dirty="0">
                <a:solidFill>
                  <a:srgbClr val="FFFFFF"/>
                </a:solidFill>
                <a:latin typeface="Trebuchet MS"/>
                <a:cs typeface="Trebuchet MS"/>
              </a:rPr>
              <a:t> </a:t>
            </a:r>
            <a:r>
              <a:rPr sz="4000" b="1" spc="195" dirty="0">
                <a:solidFill>
                  <a:srgbClr val="FFFFFF"/>
                </a:solidFill>
                <a:latin typeface="Trebuchet MS"/>
                <a:cs typeface="Trebuchet MS"/>
              </a:rPr>
              <a:t>DE</a:t>
            </a:r>
            <a:r>
              <a:rPr sz="4000" b="1" spc="360" dirty="0">
                <a:solidFill>
                  <a:srgbClr val="FFFFFF"/>
                </a:solidFill>
                <a:latin typeface="Trebuchet MS"/>
                <a:cs typeface="Trebuchet MS"/>
              </a:rPr>
              <a:t> </a:t>
            </a:r>
            <a:r>
              <a:rPr sz="4000" b="1" spc="175" dirty="0">
                <a:solidFill>
                  <a:srgbClr val="FFFFFF"/>
                </a:solidFill>
                <a:latin typeface="Trebuchet MS"/>
                <a:cs typeface="Trebuchet MS"/>
              </a:rPr>
              <a:t>LA</a:t>
            </a:r>
            <a:r>
              <a:rPr sz="4000" b="1" spc="330" dirty="0">
                <a:solidFill>
                  <a:srgbClr val="FFFFFF"/>
                </a:solidFill>
                <a:latin typeface="Trebuchet MS"/>
                <a:cs typeface="Trebuchet MS"/>
              </a:rPr>
              <a:t> </a:t>
            </a:r>
            <a:r>
              <a:rPr sz="4000" b="1" spc="395" dirty="0">
                <a:solidFill>
                  <a:srgbClr val="FFFFFF"/>
                </a:solidFill>
                <a:latin typeface="Trebuchet MS"/>
                <a:cs typeface="Trebuchet MS"/>
              </a:rPr>
              <a:t>OBLIGACIÓN </a:t>
            </a:r>
            <a:r>
              <a:rPr sz="4000" b="1" spc="305" dirty="0">
                <a:solidFill>
                  <a:srgbClr val="FFFFFF"/>
                </a:solidFill>
                <a:latin typeface="Trebuchet MS"/>
                <a:cs typeface="Trebuchet MS"/>
              </a:rPr>
              <a:t>ALIMENTARIA</a:t>
            </a:r>
            <a:endParaRPr sz="4000" dirty="0">
              <a:latin typeface="Trebuchet MS"/>
              <a:cs typeface="Trebuchet MS"/>
            </a:endParaRPr>
          </a:p>
        </p:txBody>
      </p:sp>
      <p:grpSp>
        <p:nvGrpSpPr>
          <p:cNvPr id="4" name="object 4"/>
          <p:cNvGrpSpPr/>
          <p:nvPr/>
        </p:nvGrpSpPr>
        <p:grpSpPr>
          <a:xfrm>
            <a:off x="175260" y="1781555"/>
            <a:ext cx="11816080" cy="5038725"/>
            <a:chOff x="175260" y="1781555"/>
            <a:chExt cx="11816080" cy="5038725"/>
          </a:xfrm>
        </p:grpSpPr>
        <p:sp>
          <p:nvSpPr>
            <p:cNvPr id="5" name="object 5"/>
            <p:cNvSpPr/>
            <p:nvPr/>
          </p:nvSpPr>
          <p:spPr>
            <a:xfrm>
              <a:off x="184404" y="1790699"/>
              <a:ext cx="11795760" cy="5018405"/>
            </a:xfrm>
            <a:custGeom>
              <a:avLst/>
              <a:gdLst/>
              <a:ahLst/>
              <a:cxnLst/>
              <a:rect l="l" t="t" r="r" b="b"/>
              <a:pathLst>
                <a:path w="11795760" h="5018405">
                  <a:moveTo>
                    <a:pt x="11795760" y="0"/>
                  </a:moveTo>
                  <a:lnTo>
                    <a:pt x="0" y="0"/>
                  </a:lnTo>
                  <a:lnTo>
                    <a:pt x="0" y="5018405"/>
                  </a:lnTo>
                  <a:lnTo>
                    <a:pt x="11795760" y="5018405"/>
                  </a:lnTo>
                  <a:lnTo>
                    <a:pt x="11795760" y="0"/>
                  </a:lnTo>
                  <a:close/>
                </a:path>
              </a:pathLst>
            </a:custGeom>
            <a:solidFill>
              <a:srgbClr val="D9D9D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185166" y="1791461"/>
              <a:ext cx="11795760" cy="5018405"/>
            </a:xfrm>
            <a:custGeom>
              <a:avLst/>
              <a:gdLst/>
              <a:ahLst/>
              <a:cxnLst/>
              <a:rect l="l" t="t" r="r" b="b"/>
              <a:pathLst>
                <a:path w="11795760" h="5018405">
                  <a:moveTo>
                    <a:pt x="0" y="5018405"/>
                  </a:moveTo>
                  <a:lnTo>
                    <a:pt x="11795760" y="5018405"/>
                  </a:lnTo>
                  <a:lnTo>
                    <a:pt x="11795760" y="0"/>
                  </a:lnTo>
                  <a:lnTo>
                    <a:pt x="0" y="0"/>
                  </a:lnTo>
                  <a:lnTo>
                    <a:pt x="0" y="5018405"/>
                  </a:lnTo>
                  <a:close/>
                </a:path>
              </a:pathLst>
            </a:custGeom>
            <a:ln w="1981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6643115" y="3064763"/>
              <a:ext cx="5175250" cy="297180"/>
            </a:xfrm>
            <a:custGeom>
              <a:avLst/>
              <a:gdLst/>
              <a:ahLst/>
              <a:cxnLst/>
              <a:rect l="l" t="t" r="r" b="b"/>
              <a:pathLst>
                <a:path w="5175250" h="297179">
                  <a:moveTo>
                    <a:pt x="5175123" y="0"/>
                  </a:moveTo>
                  <a:lnTo>
                    <a:pt x="0" y="0"/>
                  </a:lnTo>
                  <a:lnTo>
                    <a:pt x="0" y="296925"/>
                  </a:lnTo>
                  <a:lnTo>
                    <a:pt x="5175123" y="296925"/>
                  </a:lnTo>
                  <a:lnTo>
                    <a:pt x="5175123" y="0"/>
                  </a:lnTo>
                  <a:close/>
                </a:path>
              </a:pathLst>
            </a:custGeom>
            <a:solidFill>
              <a:srgbClr val="FFFF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object 8"/>
          <p:cNvSpPr txBox="1"/>
          <p:nvPr/>
        </p:nvSpPr>
        <p:spPr>
          <a:xfrm>
            <a:off x="261010" y="1807845"/>
            <a:ext cx="11694160" cy="4904105"/>
          </a:xfrm>
          <a:prstGeom prst="rect">
            <a:avLst/>
          </a:prstGeom>
        </p:spPr>
        <p:txBody>
          <a:bodyPr vert="horz" wrap="square" lIns="0" tIns="13335" rIns="0" bIns="0" rtlCol="0">
            <a:spAutoFit/>
          </a:bodyPr>
          <a:lstStyle/>
          <a:p>
            <a:pPr marL="299085" marR="5080" lvl="0" indent="-287020" algn="just" defTabSz="914400" eaLnBrk="1" fontAlgn="auto" latinLnBrk="0" hangingPunct="1">
              <a:lnSpc>
                <a:spcPct val="100000"/>
              </a:lnSpc>
              <a:spcBef>
                <a:spcPts val="105"/>
              </a:spcBef>
              <a:spcAft>
                <a:spcPts val="0"/>
              </a:spcAft>
              <a:buClrTx/>
              <a:buSzTx/>
              <a:buFont typeface="Wingdings"/>
              <a:buChar char=""/>
              <a:tabLst>
                <a:tab pos="299085" algn="l"/>
              </a:tabLst>
              <a:defRPr/>
            </a:pPr>
            <a:r>
              <a:rPr kumimoji="0" sz="2000" b="0" i="0" u="none" strike="noStrike" kern="0" cap="none" spc="0" normalizeH="0" baseline="0" noProof="0" dirty="0">
                <a:ln>
                  <a:noFill/>
                </a:ln>
                <a:solidFill>
                  <a:sysClr val="windowText" lastClr="000000"/>
                </a:solidFill>
                <a:effectLst/>
                <a:uLnTx/>
                <a:uFillTx/>
                <a:latin typeface="Trebuchet MS"/>
                <a:cs typeface="Trebuchet MS"/>
              </a:rPr>
              <a:t>“</a:t>
            </a:r>
            <a:r>
              <a:rPr kumimoji="0" sz="2000" b="1" i="0" u="none" strike="noStrike" kern="0" cap="none" spc="0" normalizeH="0" baseline="0" noProof="0" dirty="0">
                <a:ln>
                  <a:noFill/>
                </a:ln>
                <a:solidFill>
                  <a:srgbClr val="FF0000"/>
                </a:solidFill>
                <a:effectLst/>
                <a:uLnTx/>
                <a:uFillTx/>
                <a:latin typeface="Trebuchet MS"/>
                <a:cs typeface="Trebuchet MS"/>
              </a:rPr>
              <a:t>La</a:t>
            </a:r>
            <a:r>
              <a:rPr kumimoji="0" sz="2000" b="1" i="0" u="none" strike="noStrike" kern="0" cap="none" spc="13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prestación</a:t>
            </a:r>
            <a:r>
              <a:rPr kumimoji="0" sz="2000" b="1" i="0" u="none" strike="noStrike" kern="0" cap="none" spc="17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es</a:t>
            </a:r>
            <a:r>
              <a:rPr kumimoji="0" sz="2000" b="1" i="0" u="none" strike="noStrike" kern="0" cap="none" spc="14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tendiente</a:t>
            </a:r>
            <a:r>
              <a:rPr kumimoji="0" sz="2000" b="1" i="0" u="none" strike="noStrike" kern="0" cap="none" spc="15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a</a:t>
            </a:r>
            <a:r>
              <a:rPr kumimoji="0" sz="2000" b="1" i="0" u="none" strike="noStrike" kern="0" cap="none" spc="17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asegurar</a:t>
            </a:r>
            <a:r>
              <a:rPr kumimoji="0" sz="2000" b="1" i="0" u="none" strike="noStrike" kern="0" cap="none" spc="17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la</a:t>
            </a:r>
            <a:r>
              <a:rPr kumimoji="0" sz="2000" b="1" i="0" u="none" strike="noStrike" kern="0" cap="none" spc="15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subsistencia</a:t>
            </a:r>
            <a:r>
              <a:rPr kumimoji="0" sz="2000" b="1" i="0" u="none" strike="noStrike" kern="0" cap="none" spc="16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del</a:t>
            </a:r>
            <a:r>
              <a:rPr kumimoji="0" sz="2000" b="1" i="0" u="none" strike="noStrike" kern="0" cap="none" spc="14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pariente</a:t>
            </a:r>
            <a:r>
              <a:rPr kumimoji="0" sz="2000" b="1" i="0" u="none" strike="noStrike" kern="0" cap="none" spc="150" normalizeH="0" baseline="0" noProof="0" dirty="0">
                <a:ln>
                  <a:noFill/>
                </a:ln>
                <a:solidFill>
                  <a:srgbClr val="FF0000"/>
                </a:solidFill>
                <a:effectLst/>
                <a:uLnTx/>
                <a:uFillTx/>
                <a:latin typeface="Trebuchet MS"/>
                <a:cs typeface="Trebuchet MS"/>
              </a:rPr>
              <a:t> </a:t>
            </a:r>
            <a:r>
              <a:rPr kumimoji="0" sz="2000" b="1" i="0" u="none" strike="noStrike" kern="0" cap="none" spc="-10" normalizeH="0" baseline="0" noProof="0" dirty="0">
                <a:ln>
                  <a:noFill/>
                </a:ln>
                <a:solidFill>
                  <a:srgbClr val="FF0000"/>
                </a:solidFill>
                <a:effectLst/>
                <a:uLnTx/>
                <a:uFillTx/>
                <a:latin typeface="Trebuchet MS"/>
                <a:cs typeface="Trebuchet MS"/>
              </a:rPr>
              <a:t>necesitado,</a:t>
            </a:r>
            <a:r>
              <a:rPr kumimoji="0" sz="2000" b="1" i="0" u="none" strike="noStrike" kern="0" cap="none" spc="15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de</a:t>
            </a:r>
            <a:r>
              <a:rPr kumimoji="0" sz="2000" b="1" i="0" u="none" strike="noStrike" kern="0" cap="none" spc="150" normalizeH="0" baseline="0" noProof="0" dirty="0">
                <a:ln>
                  <a:noFill/>
                </a:ln>
                <a:solidFill>
                  <a:srgbClr val="FF0000"/>
                </a:solidFill>
                <a:effectLst/>
                <a:uLnTx/>
                <a:uFillTx/>
                <a:latin typeface="Trebuchet MS"/>
                <a:cs typeface="Trebuchet MS"/>
              </a:rPr>
              <a:t> </a:t>
            </a:r>
            <a:r>
              <a:rPr kumimoji="0" sz="2000" b="1" i="0" u="none" strike="noStrike" kern="0" cap="none" spc="-10" normalizeH="0" baseline="0" noProof="0" dirty="0">
                <a:ln>
                  <a:noFill/>
                </a:ln>
                <a:solidFill>
                  <a:srgbClr val="FF0000"/>
                </a:solidFill>
                <a:effectLst/>
                <a:uLnTx/>
                <a:uFillTx/>
                <a:latin typeface="Trebuchet MS"/>
                <a:cs typeface="Trebuchet MS"/>
              </a:rPr>
              <a:t>naturaleza </a:t>
            </a:r>
            <a:r>
              <a:rPr kumimoji="0" sz="2000" b="1" i="0" u="none" strike="noStrike" kern="0" cap="none" spc="-30" normalizeH="0" baseline="0" noProof="0" dirty="0">
                <a:ln>
                  <a:noFill/>
                </a:ln>
                <a:solidFill>
                  <a:srgbClr val="FF0000"/>
                </a:solidFill>
                <a:effectLst/>
                <a:uLnTx/>
                <a:uFillTx/>
                <a:latin typeface="Trebuchet MS"/>
                <a:cs typeface="Trebuchet MS"/>
              </a:rPr>
              <a:t>asistencial,</a:t>
            </a:r>
            <a:r>
              <a:rPr kumimoji="0" sz="2000" b="1" i="0" u="none" strike="noStrike" kern="0" cap="none" spc="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con</a:t>
            </a:r>
            <a:r>
              <a:rPr kumimoji="0" sz="2000" b="1" i="0" u="none" strike="noStrike" kern="0" cap="none" spc="4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mirada</a:t>
            </a:r>
            <a:r>
              <a:rPr kumimoji="0" sz="2000" b="1" i="0" u="none" strike="noStrike" kern="0" cap="none" spc="8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en</a:t>
            </a:r>
            <a:r>
              <a:rPr kumimoji="0" sz="2000" b="1" i="0" u="none" strike="noStrike" kern="0" cap="none" spc="1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la</a:t>
            </a:r>
            <a:r>
              <a:rPr kumimoji="0" sz="2000" b="1" i="0" u="none" strike="noStrike" kern="0" cap="none" spc="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garantía</a:t>
            </a:r>
            <a:r>
              <a:rPr kumimoji="0" sz="2000" b="1" i="0" u="none" strike="noStrike" kern="0" cap="none" spc="4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de</a:t>
            </a:r>
            <a:r>
              <a:rPr kumimoji="0" sz="2000" b="1" i="0" u="none" strike="noStrike" kern="0" cap="none" spc="1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tutela</a:t>
            </a:r>
            <a:r>
              <a:rPr kumimoji="0" sz="2000" b="1" i="0" u="none" strike="noStrike" kern="0" cap="none" spc="30" normalizeH="0" baseline="0" noProof="0" dirty="0">
                <a:ln>
                  <a:noFill/>
                </a:ln>
                <a:solidFill>
                  <a:srgbClr val="FF0000"/>
                </a:solidFill>
                <a:effectLst/>
                <a:uLnTx/>
                <a:uFillTx/>
                <a:latin typeface="Trebuchet MS"/>
                <a:cs typeface="Trebuchet MS"/>
              </a:rPr>
              <a:t> </a:t>
            </a:r>
            <a:r>
              <a:rPr kumimoji="0" sz="2000" b="1" i="0" u="none" strike="noStrike" kern="0" cap="none" spc="-35" normalizeH="0" baseline="0" noProof="0" dirty="0">
                <a:ln>
                  <a:noFill/>
                </a:ln>
                <a:solidFill>
                  <a:srgbClr val="FF0000"/>
                </a:solidFill>
                <a:effectLst/>
                <a:uLnTx/>
                <a:uFillTx/>
                <a:latin typeface="Trebuchet MS"/>
                <a:cs typeface="Trebuchet MS"/>
              </a:rPr>
              <a:t>judicial</a:t>
            </a:r>
            <a:r>
              <a:rPr kumimoji="0" sz="2000" b="1" i="0" u="none" strike="noStrike" kern="0" cap="none" spc="-5" normalizeH="0" baseline="0" noProof="0" dirty="0">
                <a:ln>
                  <a:noFill/>
                </a:ln>
                <a:solidFill>
                  <a:srgbClr val="FF0000"/>
                </a:solidFill>
                <a:effectLst/>
                <a:uLnTx/>
                <a:uFillTx/>
                <a:latin typeface="Trebuchet MS"/>
                <a:cs typeface="Trebuchet MS"/>
              </a:rPr>
              <a:t> </a:t>
            </a:r>
            <a:r>
              <a:rPr kumimoji="0" sz="2000" b="1" i="0" u="none" strike="noStrike" kern="0" cap="none" spc="-25" normalizeH="0" baseline="0" noProof="0" dirty="0">
                <a:ln>
                  <a:noFill/>
                </a:ln>
                <a:solidFill>
                  <a:srgbClr val="FF0000"/>
                </a:solidFill>
                <a:effectLst/>
                <a:uLnTx/>
                <a:uFillTx/>
                <a:latin typeface="Trebuchet MS"/>
                <a:cs typeface="Trebuchet MS"/>
              </a:rPr>
              <a:t>efectiva</a:t>
            </a:r>
            <a:r>
              <a:rPr kumimoji="0" sz="2000" b="1" i="0" u="none" strike="noStrike" kern="0" cap="none" spc="-10"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del</a:t>
            </a:r>
            <a:r>
              <a:rPr kumimoji="0" sz="2000" b="1" i="0" u="none" strike="noStrike" kern="0" cap="none" spc="5" normalizeH="0" baseline="0" noProof="0" dirty="0">
                <a:ln>
                  <a:noFill/>
                </a:ln>
                <a:solidFill>
                  <a:srgbClr val="FF0000"/>
                </a:solidFill>
                <a:effectLst/>
                <a:uLnTx/>
                <a:uFillTx/>
                <a:latin typeface="Trebuchet MS"/>
                <a:cs typeface="Trebuchet MS"/>
              </a:rPr>
              <a:t> </a:t>
            </a:r>
            <a:r>
              <a:rPr kumimoji="0" sz="2000" b="1" i="0" u="none" strike="noStrike" kern="0" cap="none" spc="0" normalizeH="0" baseline="0" noProof="0" dirty="0">
                <a:ln>
                  <a:noFill/>
                </a:ln>
                <a:solidFill>
                  <a:srgbClr val="FF0000"/>
                </a:solidFill>
                <a:effectLst/>
                <a:uLnTx/>
                <a:uFillTx/>
                <a:latin typeface="Trebuchet MS"/>
                <a:cs typeface="Trebuchet MS"/>
              </a:rPr>
              <a:t>derecho</a:t>
            </a:r>
            <a:r>
              <a:rPr kumimoji="0" sz="2000" b="1" i="0" u="none" strike="noStrike" kern="0" cap="none" spc="30" normalizeH="0" baseline="0" noProof="0" dirty="0">
                <a:ln>
                  <a:noFill/>
                </a:ln>
                <a:solidFill>
                  <a:srgbClr val="FF0000"/>
                </a:solidFill>
                <a:effectLst/>
                <a:uLnTx/>
                <a:uFillTx/>
                <a:latin typeface="Trebuchet MS"/>
                <a:cs typeface="Trebuchet MS"/>
              </a:rPr>
              <a:t> </a:t>
            </a:r>
            <a:r>
              <a:rPr kumimoji="0" sz="2000" b="1" i="0" u="none" strike="noStrike" kern="0" cap="none" spc="-20" normalizeH="0" baseline="0" noProof="0" dirty="0">
                <a:ln>
                  <a:noFill/>
                </a:ln>
                <a:solidFill>
                  <a:srgbClr val="FF0000"/>
                </a:solidFill>
                <a:effectLst/>
                <a:uLnTx/>
                <a:uFillTx/>
                <a:latin typeface="Trebuchet MS"/>
                <a:cs typeface="Trebuchet MS"/>
              </a:rPr>
              <a:t>alimentario</a:t>
            </a:r>
            <a:r>
              <a:rPr kumimoji="0" sz="2000" b="0" i="0" u="none" strike="noStrike" kern="0" cap="none" spc="-20" normalizeH="0" baseline="0" noProof="0" dirty="0">
                <a:ln>
                  <a:noFill/>
                </a:ln>
                <a:solidFill>
                  <a:sysClr val="windowText" lastClr="000000"/>
                </a:solidFill>
                <a:effectLst/>
                <a:uLnTx/>
                <a:uFillTx/>
                <a:latin typeface="Trebuchet MS"/>
                <a:cs typeface="Trebuchet MS"/>
              </a:rPr>
              <a:t>.</a:t>
            </a:r>
            <a:r>
              <a:rPr kumimoji="0" sz="2000" b="0" i="0" u="none" strike="noStrike" kern="0" cap="none" spc="15"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En</a:t>
            </a:r>
            <a:r>
              <a:rPr kumimoji="0" sz="2000" b="0" i="0" u="none" strike="noStrike" kern="0" cap="none" spc="-40" normalizeH="0" baseline="0" noProof="0" dirty="0">
                <a:ln>
                  <a:noFill/>
                </a:ln>
                <a:solidFill>
                  <a:sysClr val="windowText" lastClr="000000"/>
                </a:solidFill>
                <a:effectLst/>
                <a:uLnTx/>
                <a:uFillTx/>
                <a:latin typeface="Trebuchet MS"/>
                <a:cs typeface="Trebuchet MS"/>
              </a:rPr>
              <a:t> </a:t>
            </a:r>
            <a:r>
              <a:rPr kumimoji="0" sz="2000" b="0" i="0" u="none" strike="noStrike" kern="0" cap="none" spc="-25" normalizeH="0" baseline="0" noProof="0" dirty="0">
                <a:ln>
                  <a:noFill/>
                </a:ln>
                <a:solidFill>
                  <a:sysClr val="windowText" lastClr="000000"/>
                </a:solidFill>
                <a:effectLst/>
                <a:uLnTx/>
                <a:uFillTx/>
                <a:latin typeface="Trebuchet MS"/>
                <a:cs typeface="Trebuchet MS"/>
              </a:rPr>
              <a:t>una </a:t>
            </a:r>
            <a:r>
              <a:rPr kumimoji="0" sz="2000" b="1" i="0" u="sng" strike="noStrike" kern="0" cap="none" spc="-10" normalizeH="0" baseline="0" noProof="0" dirty="0">
                <a:ln>
                  <a:noFill/>
                </a:ln>
                <a:solidFill>
                  <a:srgbClr val="0000FF"/>
                </a:solidFill>
                <a:effectLst/>
                <a:uLnTx/>
                <a:uFill>
                  <a:solidFill>
                    <a:srgbClr val="0000FF"/>
                  </a:solidFill>
                </a:uFill>
                <a:latin typeface="Trebuchet MS"/>
                <a:cs typeface="Trebuchet MS"/>
              </a:rPr>
              <a:t>interpretación</a:t>
            </a:r>
            <a:r>
              <a:rPr kumimoji="0" sz="2000" b="1" i="0" u="sng" strike="noStrike" kern="0" cap="none" spc="-30" normalizeH="0" baseline="0" noProof="0" dirty="0">
                <a:ln>
                  <a:noFill/>
                </a:ln>
                <a:solidFill>
                  <a:srgbClr val="0000FF"/>
                </a:solidFill>
                <a:effectLst/>
                <a:uLnTx/>
                <a:uFill>
                  <a:solidFill>
                    <a:srgbClr val="0000FF"/>
                  </a:solidFill>
                </a:uFill>
                <a:latin typeface="Trebuchet MS"/>
                <a:cs typeface="Trebuchet MS"/>
              </a:rPr>
              <a:t> </a:t>
            </a:r>
            <a:r>
              <a:rPr kumimoji="0" sz="2000" b="1" i="0" u="sng" strike="noStrike" kern="0" cap="none" spc="0" normalizeH="0" baseline="0" noProof="0" dirty="0">
                <a:ln>
                  <a:noFill/>
                </a:ln>
                <a:solidFill>
                  <a:srgbClr val="0000FF"/>
                </a:solidFill>
                <a:effectLst/>
                <a:uLnTx/>
                <a:uFill>
                  <a:solidFill>
                    <a:srgbClr val="0000FF"/>
                  </a:solidFill>
                </a:uFill>
                <a:latin typeface="Trebuchet MS"/>
                <a:cs typeface="Trebuchet MS"/>
              </a:rPr>
              <a:t>amplia</a:t>
            </a:r>
            <a:r>
              <a:rPr kumimoji="0" sz="2000" b="1" i="0" u="sng" strike="noStrike" kern="0" cap="none" spc="10" normalizeH="0" baseline="0" noProof="0" dirty="0">
                <a:ln>
                  <a:noFill/>
                </a:ln>
                <a:solidFill>
                  <a:srgbClr val="0000FF"/>
                </a:solidFill>
                <a:effectLst/>
                <a:uLnTx/>
                <a:uFill>
                  <a:solidFill>
                    <a:srgbClr val="0000FF"/>
                  </a:solidFill>
                </a:uFill>
                <a:latin typeface="Trebuchet MS"/>
                <a:cs typeface="Trebuchet MS"/>
              </a:rPr>
              <a:t> </a:t>
            </a:r>
            <a:r>
              <a:rPr kumimoji="0" sz="2000" b="1" i="0" u="sng" strike="noStrike" kern="0" cap="none" spc="0" normalizeH="0" baseline="0" noProof="0" dirty="0">
                <a:ln>
                  <a:noFill/>
                </a:ln>
                <a:solidFill>
                  <a:srgbClr val="0000FF"/>
                </a:solidFill>
                <a:effectLst/>
                <a:uLnTx/>
                <a:uFill>
                  <a:solidFill>
                    <a:srgbClr val="0000FF"/>
                  </a:solidFill>
                </a:uFill>
                <a:latin typeface="Trebuchet MS"/>
                <a:cs typeface="Trebuchet MS"/>
              </a:rPr>
              <a:t>del</a:t>
            </a:r>
            <a:r>
              <a:rPr kumimoji="0" sz="2000" b="1" i="0" u="sng" strike="noStrike" kern="0" cap="none" spc="-55" normalizeH="0" baseline="0" noProof="0" dirty="0">
                <a:ln>
                  <a:noFill/>
                </a:ln>
                <a:solidFill>
                  <a:srgbClr val="0000FF"/>
                </a:solidFill>
                <a:effectLst/>
                <a:uLnTx/>
                <a:uFill>
                  <a:solidFill>
                    <a:srgbClr val="0000FF"/>
                  </a:solidFill>
                </a:uFill>
                <a:latin typeface="Trebuchet MS"/>
                <a:cs typeface="Trebuchet MS"/>
              </a:rPr>
              <a:t> </a:t>
            </a:r>
            <a:r>
              <a:rPr kumimoji="0" sz="2000" b="1" i="0" u="sng" strike="noStrike" kern="0" cap="none" spc="0" normalizeH="0" baseline="0" noProof="0" dirty="0">
                <a:ln>
                  <a:noFill/>
                </a:ln>
                <a:solidFill>
                  <a:srgbClr val="0000FF"/>
                </a:solidFill>
                <a:effectLst/>
                <a:uLnTx/>
                <a:uFill>
                  <a:solidFill>
                    <a:srgbClr val="0000FF"/>
                  </a:solidFill>
                </a:uFill>
                <a:latin typeface="Trebuchet MS"/>
                <a:cs typeface="Trebuchet MS"/>
              </a:rPr>
              <a:t>principio</a:t>
            </a:r>
            <a:r>
              <a:rPr kumimoji="0" sz="2000" b="1" i="0" u="sng" strike="noStrike" kern="0" cap="none" spc="-20" normalizeH="0" baseline="0" noProof="0" dirty="0">
                <a:ln>
                  <a:noFill/>
                </a:ln>
                <a:solidFill>
                  <a:srgbClr val="0000FF"/>
                </a:solidFill>
                <a:effectLst/>
                <a:uLnTx/>
                <a:uFill>
                  <a:solidFill>
                    <a:srgbClr val="0000FF"/>
                  </a:solidFill>
                </a:uFill>
                <a:latin typeface="Trebuchet MS"/>
                <a:cs typeface="Trebuchet MS"/>
              </a:rPr>
              <a:t> </a:t>
            </a:r>
            <a:r>
              <a:rPr kumimoji="0" sz="2000" b="1" i="0" u="sng" strike="noStrike" kern="0" cap="none" spc="0" normalizeH="0" baseline="0" noProof="0" dirty="0">
                <a:ln>
                  <a:noFill/>
                </a:ln>
                <a:solidFill>
                  <a:srgbClr val="0000FF"/>
                </a:solidFill>
                <a:effectLst/>
                <a:uLnTx/>
                <a:uFill>
                  <a:solidFill>
                    <a:srgbClr val="0000FF"/>
                  </a:solidFill>
                </a:uFill>
                <a:latin typeface="Trebuchet MS"/>
                <a:cs typeface="Trebuchet MS"/>
              </a:rPr>
              <a:t>de</a:t>
            </a:r>
            <a:r>
              <a:rPr kumimoji="0" sz="2000" b="1" i="0" u="sng" strike="noStrike" kern="0" cap="none" spc="-30" normalizeH="0" baseline="0" noProof="0" dirty="0">
                <a:ln>
                  <a:noFill/>
                </a:ln>
                <a:solidFill>
                  <a:srgbClr val="0000FF"/>
                </a:solidFill>
                <a:effectLst/>
                <a:uLnTx/>
                <a:uFill>
                  <a:solidFill>
                    <a:srgbClr val="0000FF"/>
                  </a:solidFill>
                </a:uFill>
                <a:latin typeface="Trebuchet MS"/>
                <a:cs typeface="Trebuchet MS"/>
              </a:rPr>
              <a:t> subsidiariedad</a:t>
            </a:r>
            <a:r>
              <a:rPr kumimoji="0" sz="2000" b="1" i="0" u="none" strike="noStrike" kern="0" cap="none" spc="-30" normalizeH="0" baseline="0" noProof="0" dirty="0">
                <a:ln>
                  <a:noFill/>
                </a:ln>
                <a:solidFill>
                  <a:srgbClr val="0000FF"/>
                </a:solidFill>
                <a:effectLst/>
                <a:uLnTx/>
                <a:uFillTx/>
                <a:latin typeface="Trebuchet MS"/>
                <a:cs typeface="Trebuchet MS"/>
              </a:rPr>
              <a:t>,</a:t>
            </a:r>
            <a:r>
              <a:rPr kumimoji="0" sz="2000" b="1" i="0" u="none" strike="noStrike" kern="0" cap="none" spc="-40" normalizeH="0" baseline="0" noProof="0" dirty="0">
                <a:ln>
                  <a:noFill/>
                </a:ln>
                <a:solidFill>
                  <a:srgbClr val="0000FF"/>
                </a:solidFill>
                <a:effectLst/>
                <a:uLnTx/>
                <a:uFillTx/>
                <a:latin typeface="Trebuchet MS"/>
                <a:cs typeface="Trebuchet MS"/>
              </a:rPr>
              <a:t> </a:t>
            </a:r>
            <a:r>
              <a:rPr kumimoji="0" sz="2000" b="1" i="0" u="none" strike="noStrike" kern="0" cap="none" spc="0" normalizeH="0" baseline="0" noProof="0" dirty="0">
                <a:ln>
                  <a:noFill/>
                </a:ln>
                <a:solidFill>
                  <a:srgbClr val="0000FF"/>
                </a:solidFill>
                <a:effectLst/>
                <a:uLnTx/>
                <a:uFillTx/>
                <a:latin typeface="Trebuchet MS"/>
                <a:cs typeface="Trebuchet MS"/>
              </a:rPr>
              <a:t>el</a:t>
            </a:r>
            <a:r>
              <a:rPr kumimoji="0" sz="2000" b="1" i="0" u="none" strike="noStrike" kern="0" cap="none" spc="-55" normalizeH="0" baseline="0" noProof="0" dirty="0">
                <a:ln>
                  <a:noFill/>
                </a:ln>
                <a:solidFill>
                  <a:srgbClr val="0000FF"/>
                </a:solidFill>
                <a:effectLst/>
                <a:uLnTx/>
                <a:uFillTx/>
                <a:latin typeface="Trebuchet MS"/>
                <a:cs typeface="Trebuchet MS"/>
              </a:rPr>
              <a:t> </a:t>
            </a:r>
            <a:r>
              <a:rPr kumimoji="0" sz="2000" b="1" i="0" u="none" strike="noStrike" kern="0" cap="none" spc="0" normalizeH="0" baseline="0" noProof="0" dirty="0">
                <a:ln>
                  <a:noFill/>
                </a:ln>
                <a:solidFill>
                  <a:srgbClr val="0000FF"/>
                </a:solidFill>
                <a:effectLst/>
                <a:uLnTx/>
                <a:uFillTx/>
                <a:latin typeface="Trebuchet MS"/>
                <a:cs typeface="Trebuchet MS"/>
              </a:rPr>
              <a:t>deber</a:t>
            </a:r>
            <a:r>
              <a:rPr kumimoji="0" sz="2000" b="1" i="0" u="none" strike="noStrike" kern="0" cap="none" spc="-35" normalizeH="0" baseline="0" noProof="0" dirty="0">
                <a:ln>
                  <a:noFill/>
                </a:ln>
                <a:solidFill>
                  <a:srgbClr val="0000FF"/>
                </a:solidFill>
                <a:effectLst/>
                <a:uLnTx/>
                <a:uFillTx/>
                <a:latin typeface="Trebuchet MS"/>
                <a:cs typeface="Trebuchet MS"/>
              </a:rPr>
              <a:t> </a:t>
            </a:r>
            <a:r>
              <a:rPr kumimoji="0" sz="2000" b="1" i="0" u="none" strike="noStrike" kern="0" cap="none" spc="0" normalizeH="0" baseline="0" noProof="0" dirty="0">
                <a:ln>
                  <a:noFill/>
                </a:ln>
                <a:solidFill>
                  <a:srgbClr val="0000FF"/>
                </a:solidFill>
                <a:effectLst/>
                <a:uLnTx/>
                <a:uFillTx/>
                <a:latin typeface="Trebuchet MS"/>
                <a:cs typeface="Trebuchet MS"/>
              </a:rPr>
              <a:t>nace</a:t>
            </a:r>
            <a:r>
              <a:rPr kumimoji="0" sz="2000" b="1" i="0" u="none" strike="noStrike" kern="0" cap="none" spc="-35" normalizeH="0" baseline="0" noProof="0" dirty="0">
                <a:ln>
                  <a:noFill/>
                </a:ln>
                <a:solidFill>
                  <a:srgbClr val="0000FF"/>
                </a:solidFill>
                <a:effectLst/>
                <a:uLnTx/>
                <a:uFillTx/>
                <a:latin typeface="Trebuchet MS"/>
                <a:cs typeface="Trebuchet MS"/>
              </a:rPr>
              <a:t> </a:t>
            </a:r>
            <a:r>
              <a:rPr kumimoji="0" sz="2000" b="1" i="0" u="none" strike="noStrike" kern="0" cap="none" spc="0" normalizeH="0" baseline="0" noProof="0" dirty="0">
                <a:ln>
                  <a:noFill/>
                </a:ln>
                <a:solidFill>
                  <a:srgbClr val="0000FF"/>
                </a:solidFill>
                <a:effectLst/>
                <a:uLnTx/>
                <a:uFillTx/>
                <a:latin typeface="Trebuchet MS"/>
                <a:cs typeface="Trebuchet MS"/>
              </a:rPr>
              <a:t>para</a:t>
            </a:r>
            <a:r>
              <a:rPr kumimoji="0" sz="2000" b="1" i="0" u="none" strike="noStrike" kern="0" cap="none" spc="-5" normalizeH="0" baseline="0" noProof="0" dirty="0">
                <a:ln>
                  <a:noFill/>
                </a:ln>
                <a:solidFill>
                  <a:srgbClr val="0000FF"/>
                </a:solidFill>
                <a:effectLst/>
                <a:uLnTx/>
                <a:uFillTx/>
                <a:latin typeface="Trebuchet MS"/>
                <a:cs typeface="Trebuchet MS"/>
              </a:rPr>
              <a:t> </a:t>
            </a:r>
            <a:r>
              <a:rPr kumimoji="0" sz="2000" b="1" i="0" u="none" strike="noStrike" kern="0" cap="none" spc="0" normalizeH="0" baseline="0" noProof="0" dirty="0">
                <a:ln>
                  <a:noFill/>
                </a:ln>
                <a:solidFill>
                  <a:srgbClr val="0000FF"/>
                </a:solidFill>
                <a:effectLst/>
                <a:uLnTx/>
                <a:uFillTx/>
                <a:latin typeface="Trebuchet MS"/>
                <a:cs typeface="Trebuchet MS"/>
              </a:rPr>
              <a:t>el</a:t>
            </a:r>
            <a:r>
              <a:rPr kumimoji="0" sz="2000" b="1" i="0" u="none" strike="noStrike" kern="0" cap="none" spc="-60" normalizeH="0" baseline="0" noProof="0" dirty="0">
                <a:ln>
                  <a:noFill/>
                </a:ln>
                <a:solidFill>
                  <a:srgbClr val="0000FF"/>
                </a:solidFill>
                <a:effectLst/>
                <a:uLnTx/>
                <a:uFillTx/>
                <a:latin typeface="Trebuchet MS"/>
                <a:cs typeface="Trebuchet MS"/>
              </a:rPr>
              <a:t> </a:t>
            </a:r>
            <a:r>
              <a:rPr kumimoji="0" sz="2000" b="1" i="0" u="none" strike="noStrike" kern="0" cap="none" spc="-10" normalizeH="0" baseline="0" noProof="0" dirty="0">
                <a:ln>
                  <a:noFill/>
                </a:ln>
                <a:solidFill>
                  <a:srgbClr val="0000FF"/>
                </a:solidFill>
                <a:effectLst/>
                <a:uLnTx/>
                <a:uFillTx/>
                <a:latin typeface="Trebuchet MS"/>
                <a:cs typeface="Trebuchet MS"/>
              </a:rPr>
              <a:t>pariente</a:t>
            </a:r>
            <a:r>
              <a:rPr kumimoji="0" sz="2000" b="1" i="0" u="none" strike="noStrike" kern="0" cap="none" spc="-45" normalizeH="0" baseline="0" noProof="0" dirty="0">
                <a:ln>
                  <a:noFill/>
                </a:ln>
                <a:solidFill>
                  <a:srgbClr val="0000FF"/>
                </a:solidFill>
                <a:effectLst/>
                <a:uLnTx/>
                <a:uFillTx/>
                <a:latin typeface="Trebuchet MS"/>
                <a:cs typeface="Trebuchet MS"/>
              </a:rPr>
              <a:t> </a:t>
            </a:r>
            <a:r>
              <a:rPr kumimoji="0" sz="2000" b="1" i="0" u="none" strike="noStrike" kern="0" cap="none" spc="0" normalizeH="0" baseline="0" noProof="0" dirty="0">
                <a:ln>
                  <a:noFill/>
                </a:ln>
                <a:solidFill>
                  <a:srgbClr val="0000FF"/>
                </a:solidFill>
                <a:effectLst/>
                <a:uLnTx/>
                <a:uFillTx/>
                <a:latin typeface="Trebuchet MS"/>
                <a:cs typeface="Trebuchet MS"/>
              </a:rPr>
              <a:t>mas</a:t>
            </a:r>
            <a:r>
              <a:rPr kumimoji="0" sz="2000" b="1" i="0" u="none" strike="noStrike" kern="0" cap="none" spc="45" normalizeH="0" baseline="0" noProof="0" dirty="0">
                <a:ln>
                  <a:noFill/>
                </a:ln>
                <a:solidFill>
                  <a:srgbClr val="0000FF"/>
                </a:solidFill>
                <a:effectLst/>
                <a:uLnTx/>
                <a:uFillTx/>
                <a:latin typeface="Trebuchet MS"/>
                <a:cs typeface="Trebuchet MS"/>
              </a:rPr>
              <a:t> </a:t>
            </a:r>
            <a:r>
              <a:rPr kumimoji="0" sz="2000" b="1" i="0" u="none" strike="noStrike" kern="0" cap="none" spc="-10" normalizeH="0" baseline="0" noProof="0" dirty="0">
                <a:ln>
                  <a:noFill/>
                </a:ln>
                <a:solidFill>
                  <a:srgbClr val="0000FF"/>
                </a:solidFill>
                <a:effectLst/>
                <a:uLnTx/>
                <a:uFillTx/>
                <a:latin typeface="Trebuchet MS"/>
                <a:cs typeface="Trebuchet MS"/>
              </a:rPr>
              <a:t>lejano </a:t>
            </a:r>
            <a:r>
              <a:rPr kumimoji="0" sz="2000" b="1" i="0" u="none" strike="noStrike" kern="0" cap="none" spc="0" normalizeH="0" baseline="0" noProof="0" dirty="0">
                <a:ln>
                  <a:noFill/>
                </a:ln>
                <a:solidFill>
                  <a:srgbClr val="0000FF"/>
                </a:solidFill>
                <a:effectLst/>
                <a:uLnTx/>
                <a:uFillTx/>
                <a:latin typeface="Trebuchet MS"/>
                <a:cs typeface="Trebuchet MS"/>
              </a:rPr>
              <a:t>cuando</a:t>
            </a:r>
            <a:r>
              <a:rPr kumimoji="0" sz="2000" b="1" i="0" u="none" strike="noStrike" kern="0" cap="none" spc="10" normalizeH="0" baseline="0" noProof="0" dirty="0">
                <a:ln>
                  <a:noFill/>
                </a:ln>
                <a:solidFill>
                  <a:srgbClr val="0000FF"/>
                </a:solidFill>
                <a:effectLst/>
                <a:uLnTx/>
                <a:uFillTx/>
                <a:latin typeface="Trebuchet MS"/>
                <a:cs typeface="Trebuchet MS"/>
              </a:rPr>
              <a:t> </a:t>
            </a:r>
            <a:r>
              <a:rPr kumimoji="0" sz="2000" b="1" i="0" u="none" strike="noStrike" kern="0" cap="none" spc="0" normalizeH="0" baseline="0" noProof="0" dirty="0">
                <a:ln>
                  <a:noFill/>
                </a:ln>
                <a:solidFill>
                  <a:srgbClr val="0000FF"/>
                </a:solidFill>
                <a:effectLst/>
                <a:uLnTx/>
                <a:uFillTx/>
                <a:latin typeface="Trebuchet MS"/>
                <a:cs typeface="Trebuchet MS"/>
              </a:rPr>
              <a:t>no</a:t>
            </a:r>
            <a:r>
              <a:rPr kumimoji="0" sz="2000" b="1" i="0" u="none" strike="noStrike" kern="0" cap="none" spc="25" normalizeH="0" baseline="0" noProof="0" dirty="0">
                <a:ln>
                  <a:noFill/>
                </a:ln>
                <a:solidFill>
                  <a:srgbClr val="0000FF"/>
                </a:solidFill>
                <a:effectLst/>
                <a:uLnTx/>
                <a:uFillTx/>
                <a:latin typeface="Trebuchet MS"/>
                <a:cs typeface="Trebuchet MS"/>
              </a:rPr>
              <a:t> </a:t>
            </a:r>
            <a:r>
              <a:rPr kumimoji="0" sz="2000" b="1" i="0" u="none" strike="noStrike" kern="0" cap="none" spc="0" normalizeH="0" baseline="0" noProof="0" dirty="0">
                <a:ln>
                  <a:noFill/>
                </a:ln>
                <a:solidFill>
                  <a:srgbClr val="0000FF"/>
                </a:solidFill>
                <a:effectLst/>
                <a:uLnTx/>
                <a:uFillTx/>
                <a:latin typeface="Trebuchet MS"/>
                <a:cs typeface="Trebuchet MS"/>
              </a:rPr>
              <a:t>existe</a:t>
            </a:r>
            <a:r>
              <a:rPr kumimoji="0" sz="2000" b="1" i="0" u="none" strike="noStrike" kern="0" cap="none" spc="-10" normalizeH="0" baseline="0" noProof="0" dirty="0">
                <a:ln>
                  <a:noFill/>
                </a:ln>
                <a:solidFill>
                  <a:srgbClr val="0000FF"/>
                </a:solidFill>
                <a:effectLst/>
                <a:uLnTx/>
                <a:uFillTx/>
                <a:latin typeface="Trebuchet MS"/>
                <a:cs typeface="Trebuchet MS"/>
              </a:rPr>
              <a:t> </a:t>
            </a:r>
            <a:r>
              <a:rPr kumimoji="0" sz="2000" b="1" i="0" u="none" strike="noStrike" kern="0" cap="none" spc="-25" normalizeH="0" baseline="0" noProof="0" dirty="0">
                <a:ln>
                  <a:noFill/>
                </a:ln>
                <a:solidFill>
                  <a:srgbClr val="0000FF"/>
                </a:solidFill>
                <a:effectLst/>
                <a:uLnTx/>
                <a:uFillTx/>
                <a:latin typeface="Trebuchet MS"/>
                <a:cs typeface="Trebuchet MS"/>
              </a:rPr>
              <a:t>pariente, </a:t>
            </a:r>
            <a:r>
              <a:rPr kumimoji="0" sz="2000" b="1" i="0" u="none" strike="noStrike" kern="0" cap="none" spc="0" normalizeH="0" baseline="0" noProof="0" dirty="0">
                <a:ln>
                  <a:noFill/>
                </a:ln>
                <a:solidFill>
                  <a:srgbClr val="0000FF"/>
                </a:solidFill>
                <a:effectLst/>
                <a:uLnTx/>
                <a:uFillTx/>
                <a:latin typeface="Trebuchet MS"/>
                <a:cs typeface="Trebuchet MS"/>
              </a:rPr>
              <a:t>en</a:t>
            </a:r>
            <a:r>
              <a:rPr kumimoji="0" sz="2000" b="1" i="0" u="none" strike="noStrike" kern="0" cap="none" spc="-20" normalizeH="0" baseline="0" noProof="0" dirty="0">
                <a:ln>
                  <a:noFill/>
                </a:ln>
                <a:solidFill>
                  <a:srgbClr val="0000FF"/>
                </a:solidFill>
                <a:effectLst/>
                <a:uLnTx/>
                <a:uFillTx/>
                <a:latin typeface="Trebuchet MS"/>
                <a:cs typeface="Trebuchet MS"/>
              </a:rPr>
              <a:t> </a:t>
            </a:r>
            <a:r>
              <a:rPr kumimoji="0" sz="2000" b="1" i="0" u="none" strike="noStrike" kern="0" cap="none" spc="0" normalizeH="0" baseline="0" noProof="0" dirty="0">
                <a:ln>
                  <a:noFill/>
                </a:ln>
                <a:solidFill>
                  <a:srgbClr val="0000FF"/>
                </a:solidFill>
                <a:effectLst/>
                <a:uLnTx/>
                <a:uFillTx/>
                <a:latin typeface="Trebuchet MS"/>
                <a:cs typeface="Trebuchet MS"/>
              </a:rPr>
              <a:t>grado</a:t>
            </a:r>
            <a:r>
              <a:rPr kumimoji="0" sz="2000" b="1" i="0" u="none" strike="noStrike" kern="0" cap="none" spc="70" normalizeH="0" baseline="0" noProof="0" dirty="0">
                <a:ln>
                  <a:noFill/>
                </a:ln>
                <a:solidFill>
                  <a:srgbClr val="0000FF"/>
                </a:solidFill>
                <a:effectLst/>
                <a:uLnTx/>
                <a:uFillTx/>
                <a:latin typeface="Trebuchet MS"/>
                <a:cs typeface="Trebuchet MS"/>
              </a:rPr>
              <a:t> </a:t>
            </a:r>
            <a:r>
              <a:rPr kumimoji="0" sz="2000" b="1" i="0" u="none" strike="noStrike" kern="0" cap="none" spc="-40" normalizeH="0" baseline="0" noProof="0" dirty="0">
                <a:ln>
                  <a:noFill/>
                </a:ln>
                <a:solidFill>
                  <a:srgbClr val="0000FF"/>
                </a:solidFill>
                <a:effectLst/>
                <a:uLnTx/>
                <a:uFillTx/>
                <a:latin typeface="Trebuchet MS"/>
                <a:cs typeface="Trebuchet MS"/>
              </a:rPr>
              <a:t>preferente,</a:t>
            </a:r>
            <a:r>
              <a:rPr kumimoji="0" sz="2000" b="1" i="0" u="none" strike="noStrike" kern="0" cap="none" spc="-45" normalizeH="0" baseline="0" noProof="0" dirty="0">
                <a:ln>
                  <a:noFill/>
                </a:ln>
                <a:solidFill>
                  <a:srgbClr val="0000FF"/>
                </a:solidFill>
                <a:effectLst/>
                <a:uLnTx/>
                <a:uFillTx/>
                <a:latin typeface="Trebuchet MS"/>
                <a:cs typeface="Trebuchet MS"/>
              </a:rPr>
              <a:t> </a:t>
            </a:r>
            <a:r>
              <a:rPr kumimoji="0" sz="2000" b="1" i="0" u="none" strike="noStrike" kern="0" cap="none" spc="0" normalizeH="0" baseline="0" noProof="0" dirty="0">
                <a:ln>
                  <a:noFill/>
                </a:ln>
                <a:solidFill>
                  <a:srgbClr val="0000FF"/>
                </a:solidFill>
                <a:effectLst/>
                <a:uLnTx/>
                <a:uFillTx/>
                <a:latin typeface="Trebuchet MS"/>
                <a:cs typeface="Trebuchet MS"/>
              </a:rPr>
              <a:t>en</a:t>
            </a:r>
            <a:r>
              <a:rPr kumimoji="0" sz="2000" b="1" i="0" u="none" strike="noStrike" kern="0" cap="none" spc="-15" normalizeH="0" baseline="0" noProof="0" dirty="0">
                <a:ln>
                  <a:noFill/>
                </a:ln>
                <a:solidFill>
                  <a:srgbClr val="0000FF"/>
                </a:solidFill>
                <a:effectLst/>
                <a:uLnTx/>
                <a:uFillTx/>
                <a:latin typeface="Trebuchet MS"/>
                <a:cs typeface="Trebuchet MS"/>
              </a:rPr>
              <a:t> </a:t>
            </a:r>
            <a:r>
              <a:rPr kumimoji="0" sz="2000" b="1" i="0" u="none" strike="noStrike" kern="0" cap="none" spc="-10" normalizeH="0" baseline="0" noProof="0" dirty="0">
                <a:ln>
                  <a:noFill/>
                </a:ln>
                <a:solidFill>
                  <a:srgbClr val="0000FF"/>
                </a:solidFill>
                <a:effectLst/>
                <a:uLnTx/>
                <a:uFillTx/>
                <a:latin typeface="Trebuchet MS"/>
                <a:cs typeface="Trebuchet MS"/>
              </a:rPr>
              <a:t>condiciones</a:t>
            </a:r>
            <a:r>
              <a:rPr kumimoji="0" sz="2000" b="1" i="0" u="none" strike="noStrike" kern="0" cap="none" spc="15" normalizeH="0" baseline="0" noProof="0" dirty="0">
                <a:ln>
                  <a:noFill/>
                </a:ln>
                <a:solidFill>
                  <a:srgbClr val="0000FF"/>
                </a:solidFill>
                <a:effectLst/>
                <a:uLnTx/>
                <a:uFillTx/>
                <a:latin typeface="Trebuchet MS"/>
                <a:cs typeface="Trebuchet MS"/>
              </a:rPr>
              <a:t> </a:t>
            </a:r>
            <a:r>
              <a:rPr kumimoji="0" sz="2000" b="1" i="0" u="none" strike="noStrike" kern="0" cap="none" spc="0" normalizeH="0" baseline="0" noProof="0" dirty="0">
                <a:ln>
                  <a:noFill/>
                </a:ln>
                <a:solidFill>
                  <a:srgbClr val="0000FF"/>
                </a:solidFill>
                <a:effectLst/>
                <a:uLnTx/>
                <a:uFillTx/>
                <a:latin typeface="Trebuchet MS"/>
                <a:cs typeface="Trebuchet MS"/>
              </a:rPr>
              <a:t>de</a:t>
            </a:r>
            <a:r>
              <a:rPr kumimoji="0" sz="2000" b="1" i="0" u="none" strike="noStrike" kern="0" cap="none" spc="-10" normalizeH="0" baseline="0" noProof="0" dirty="0">
                <a:ln>
                  <a:noFill/>
                </a:ln>
                <a:solidFill>
                  <a:srgbClr val="0000FF"/>
                </a:solidFill>
                <a:effectLst/>
                <a:uLnTx/>
                <a:uFillTx/>
                <a:latin typeface="Trebuchet MS"/>
                <a:cs typeface="Trebuchet MS"/>
              </a:rPr>
              <a:t> </a:t>
            </a:r>
            <a:r>
              <a:rPr kumimoji="0" sz="2000" b="1" i="0" u="none" strike="noStrike" kern="0" cap="none" spc="-35" normalizeH="0" baseline="0" noProof="0" dirty="0">
                <a:ln>
                  <a:noFill/>
                </a:ln>
                <a:solidFill>
                  <a:srgbClr val="0000FF"/>
                </a:solidFill>
                <a:effectLst/>
                <a:uLnTx/>
                <a:uFillTx/>
                <a:latin typeface="Trebuchet MS"/>
                <a:cs typeface="Trebuchet MS"/>
              </a:rPr>
              <a:t>satisfacerla.</a:t>
            </a:r>
            <a:r>
              <a:rPr kumimoji="0" sz="2000" b="1" i="0" u="none" strike="noStrike" kern="0" cap="none" spc="-15" normalizeH="0" baseline="0" noProof="0" dirty="0">
                <a:ln>
                  <a:noFill/>
                </a:ln>
                <a:solidFill>
                  <a:srgbClr val="0000FF"/>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Por</a:t>
            </a:r>
            <a:r>
              <a:rPr kumimoji="0" sz="2000" b="1" i="0" u="none" strike="noStrike" kern="0" cap="none" spc="3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lo</a:t>
            </a:r>
            <a:r>
              <a:rPr kumimoji="0" sz="2000" b="1" i="0" u="none" strike="noStrike" kern="0" cap="none" spc="15" normalizeH="0" baseline="0" noProof="0" dirty="0">
                <a:ln>
                  <a:noFill/>
                </a:ln>
                <a:solidFill>
                  <a:sysClr val="windowText" lastClr="000000"/>
                </a:solidFill>
                <a:effectLst/>
                <a:uLnTx/>
                <a:uFillTx/>
                <a:latin typeface="Trebuchet MS"/>
                <a:cs typeface="Trebuchet MS"/>
              </a:rPr>
              <a:t> </a:t>
            </a:r>
            <a:r>
              <a:rPr kumimoji="0" sz="2000" b="1" i="0" u="none" strike="noStrike" kern="0" cap="none" spc="-35" normalizeH="0" baseline="0" noProof="0" dirty="0">
                <a:ln>
                  <a:noFill/>
                </a:ln>
                <a:solidFill>
                  <a:sysClr val="windowText" lastClr="000000"/>
                </a:solidFill>
                <a:effectLst/>
                <a:uLnTx/>
                <a:uFillTx/>
                <a:latin typeface="Trebuchet MS"/>
                <a:cs typeface="Trebuchet MS"/>
              </a:rPr>
              <a:t>dicho, </a:t>
            </a:r>
            <a:r>
              <a:rPr kumimoji="0" sz="2000" b="1" i="0" u="none" strike="noStrike" kern="0" cap="none" spc="-25" normalizeH="0" baseline="0" noProof="0" dirty="0">
                <a:ln>
                  <a:noFill/>
                </a:ln>
                <a:solidFill>
                  <a:sysClr val="windowText" lastClr="000000"/>
                </a:solidFill>
                <a:effectLst/>
                <a:uLnTx/>
                <a:uFillTx/>
                <a:latin typeface="Trebuchet MS"/>
                <a:cs typeface="Trebuchet MS"/>
              </a:rPr>
              <a:t>en </a:t>
            </a:r>
            <a:r>
              <a:rPr kumimoji="0" sz="2000" b="1" i="0" u="none" strike="noStrike" kern="0" cap="none" spc="0" normalizeH="0" baseline="0" noProof="0" dirty="0">
                <a:ln>
                  <a:noFill/>
                </a:ln>
                <a:solidFill>
                  <a:sysClr val="windowText" lastClr="000000"/>
                </a:solidFill>
                <a:effectLst/>
                <a:uLnTx/>
                <a:uFillTx/>
                <a:latin typeface="Trebuchet MS"/>
                <a:cs typeface="Trebuchet MS"/>
              </a:rPr>
              <a:t>el</a:t>
            </a:r>
            <a:r>
              <a:rPr kumimoji="0" sz="2000" b="1" i="0" u="none" strike="noStrike" kern="0" cap="none" spc="13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caso,</a:t>
            </a:r>
            <a:r>
              <a:rPr kumimoji="0" sz="2000" b="1" i="0" u="none" strike="noStrike" kern="0" cap="none" spc="14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se</a:t>
            </a:r>
            <a:r>
              <a:rPr kumimoji="0" sz="2000" b="1" i="0" u="none" strike="noStrike" kern="0" cap="none" spc="14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interpreta</a:t>
            </a:r>
            <a:r>
              <a:rPr kumimoji="0" sz="2000" b="1" i="0" u="none" strike="noStrike" kern="0" cap="none" spc="16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la</a:t>
            </a:r>
            <a:r>
              <a:rPr kumimoji="0" sz="2000" b="1" i="0" u="none" strike="noStrike" kern="0" cap="none" spc="14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enumeración</a:t>
            </a:r>
            <a:r>
              <a:rPr kumimoji="0" sz="2000" b="1" i="0" u="none" strike="noStrike" kern="0" cap="none" spc="17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que</a:t>
            </a:r>
            <a:r>
              <a:rPr kumimoji="0" sz="2000" b="1" i="0" u="none" strike="noStrike" kern="0" cap="none" spc="16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realiza</a:t>
            </a:r>
            <a:r>
              <a:rPr kumimoji="0" sz="2000" b="1" i="0" u="none" strike="noStrike" kern="0" cap="none" spc="16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rgbClr val="6E2E9F"/>
                </a:solidFill>
                <a:effectLst/>
                <a:uLnTx/>
                <a:uFillTx/>
                <a:latin typeface="Trebuchet MS"/>
                <a:cs typeface="Trebuchet MS"/>
              </a:rPr>
              <a:t>el</a:t>
            </a:r>
            <a:r>
              <a:rPr kumimoji="0" sz="2000" b="1" i="0" u="none" strike="noStrike" kern="0" cap="none" spc="140" normalizeH="0" baseline="0" noProof="0" dirty="0">
                <a:ln>
                  <a:noFill/>
                </a:ln>
                <a:solidFill>
                  <a:srgbClr val="6E2E9F"/>
                </a:solidFill>
                <a:effectLst/>
                <a:uLnTx/>
                <a:uFillTx/>
                <a:latin typeface="Trebuchet MS"/>
                <a:cs typeface="Trebuchet MS"/>
              </a:rPr>
              <a:t> </a:t>
            </a:r>
            <a:r>
              <a:rPr kumimoji="0" sz="2000" b="1" i="0" u="none" strike="noStrike" kern="0" cap="none" spc="0" normalizeH="0" baseline="0" noProof="0" dirty="0">
                <a:ln>
                  <a:noFill/>
                </a:ln>
                <a:solidFill>
                  <a:srgbClr val="6E2E9F"/>
                </a:solidFill>
                <a:effectLst/>
                <a:uLnTx/>
                <a:uFillTx/>
                <a:latin typeface="Trebuchet MS"/>
                <a:cs typeface="Trebuchet MS"/>
              </a:rPr>
              <a:t>código</a:t>
            </a:r>
            <a:r>
              <a:rPr kumimoji="0" sz="2000" b="1" i="0" u="none" strike="noStrike" kern="0" cap="none" spc="200" normalizeH="0" baseline="0" noProof="0" dirty="0">
                <a:ln>
                  <a:noFill/>
                </a:ln>
                <a:solidFill>
                  <a:srgbClr val="6E2E9F"/>
                </a:solidFill>
                <a:effectLst/>
                <a:uLnTx/>
                <a:uFillTx/>
                <a:latin typeface="Trebuchet MS"/>
                <a:cs typeface="Trebuchet MS"/>
              </a:rPr>
              <a:t> </a:t>
            </a:r>
            <a:r>
              <a:rPr kumimoji="0" sz="2000" b="1" i="0" u="none" strike="noStrike" kern="0" cap="none" spc="0" normalizeH="0" baseline="0" noProof="0" dirty="0">
                <a:ln>
                  <a:noFill/>
                </a:ln>
                <a:solidFill>
                  <a:srgbClr val="6E2E9F"/>
                </a:solidFill>
                <a:effectLst/>
                <a:uLnTx/>
                <a:uFillTx/>
                <a:latin typeface="Trebuchet MS"/>
                <a:cs typeface="Trebuchet MS"/>
              </a:rPr>
              <a:t>como</a:t>
            </a:r>
            <a:r>
              <a:rPr kumimoji="0" sz="2000" b="1" i="0" u="none" strike="noStrike" kern="0" cap="none" spc="245" normalizeH="0" baseline="0" noProof="0" dirty="0">
                <a:ln>
                  <a:noFill/>
                </a:ln>
                <a:solidFill>
                  <a:srgbClr val="6E2E9F"/>
                </a:solidFill>
                <a:effectLst/>
                <a:uLnTx/>
                <a:uFillTx/>
                <a:latin typeface="Trebuchet MS"/>
                <a:cs typeface="Trebuchet MS"/>
              </a:rPr>
              <a:t> </a:t>
            </a:r>
            <a:r>
              <a:rPr kumimoji="0" sz="2000" b="1" i="0" u="none" strike="noStrike" kern="0" cap="none" spc="-20" normalizeH="0" baseline="0" noProof="0" dirty="0">
                <a:ln>
                  <a:noFill/>
                </a:ln>
                <a:solidFill>
                  <a:srgbClr val="6E2E9F"/>
                </a:solidFill>
                <a:effectLst/>
                <a:uLnTx/>
                <a:uFillTx/>
                <a:latin typeface="Trebuchet MS"/>
                <a:cs typeface="Trebuchet MS"/>
              </a:rPr>
              <a:t>enunciativa,</a:t>
            </a:r>
            <a:r>
              <a:rPr kumimoji="0" sz="2000" b="1" i="0" u="none" strike="noStrike" kern="0" cap="none" spc="140" normalizeH="0" baseline="0" noProof="0" dirty="0">
                <a:ln>
                  <a:noFill/>
                </a:ln>
                <a:solidFill>
                  <a:srgbClr val="6E2E9F"/>
                </a:solidFill>
                <a:effectLst/>
                <a:uLnTx/>
                <a:uFillTx/>
                <a:latin typeface="Trebuchet MS"/>
                <a:cs typeface="Trebuchet MS"/>
              </a:rPr>
              <a:t> </a:t>
            </a:r>
            <a:r>
              <a:rPr kumimoji="0" sz="2000" b="1" i="0" u="none" strike="noStrike" kern="0" cap="none" spc="0" normalizeH="0" baseline="0" noProof="0" dirty="0">
                <a:ln>
                  <a:noFill/>
                </a:ln>
                <a:solidFill>
                  <a:srgbClr val="6E2E9F"/>
                </a:solidFill>
                <a:effectLst/>
                <a:uLnTx/>
                <a:uFillTx/>
                <a:latin typeface="Trebuchet MS"/>
                <a:cs typeface="Trebuchet MS"/>
              </a:rPr>
              <a:t>no</a:t>
            </a:r>
            <a:r>
              <a:rPr kumimoji="0" sz="2000" b="1" i="0" u="none" strike="noStrike" kern="0" cap="none" spc="200" normalizeH="0" baseline="0" noProof="0" dirty="0">
                <a:ln>
                  <a:noFill/>
                </a:ln>
                <a:solidFill>
                  <a:srgbClr val="6E2E9F"/>
                </a:solidFill>
                <a:effectLst/>
                <a:uLnTx/>
                <a:uFillTx/>
                <a:latin typeface="Trebuchet MS"/>
                <a:cs typeface="Trebuchet MS"/>
              </a:rPr>
              <a:t> </a:t>
            </a:r>
            <a:r>
              <a:rPr kumimoji="0" sz="2000" b="1" i="0" u="none" strike="noStrike" kern="0" cap="none" spc="-10" normalizeH="0" baseline="0" noProof="0" dirty="0">
                <a:ln>
                  <a:noFill/>
                </a:ln>
                <a:solidFill>
                  <a:srgbClr val="6E2E9F"/>
                </a:solidFill>
                <a:effectLst/>
                <a:uLnTx/>
                <a:uFillTx/>
                <a:latin typeface="Trebuchet MS"/>
                <a:cs typeface="Trebuchet MS"/>
              </a:rPr>
              <a:t>excluyente</a:t>
            </a:r>
            <a:r>
              <a:rPr kumimoji="0" sz="2000" b="1" i="0" u="none" strike="noStrike" kern="0" cap="none" spc="-10" normalizeH="0" baseline="0" noProof="0" dirty="0">
                <a:ln>
                  <a:noFill/>
                </a:ln>
                <a:solidFill>
                  <a:sysClr val="windowText" lastClr="000000"/>
                </a:solidFill>
                <a:effectLst/>
                <a:uLnTx/>
                <a:uFillTx/>
                <a:latin typeface="Trebuchet MS"/>
                <a:cs typeface="Trebuchet MS"/>
              </a:rPr>
              <a:t>. </a:t>
            </a:r>
            <a:r>
              <a:rPr kumimoji="0" sz="2000" b="0" i="0" u="none" strike="noStrike" kern="0" cap="none" spc="-85" normalizeH="0" baseline="0" noProof="0" dirty="0">
                <a:ln>
                  <a:noFill/>
                </a:ln>
                <a:solidFill>
                  <a:sysClr val="windowText" lastClr="000000"/>
                </a:solidFill>
                <a:effectLst/>
                <a:uLnTx/>
                <a:uFillTx/>
                <a:latin typeface="Trebuchet MS"/>
                <a:cs typeface="Trebuchet MS"/>
              </a:rPr>
              <a:t>Frente</a:t>
            </a:r>
            <a:r>
              <a:rPr kumimoji="0" sz="2000" b="0" i="0" u="none" strike="noStrike" kern="0" cap="none" spc="-65" normalizeH="0" baseline="0" noProof="0" dirty="0">
                <a:ln>
                  <a:noFill/>
                </a:ln>
                <a:solidFill>
                  <a:sysClr val="windowText" lastClr="000000"/>
                </a:solidFill>
                <a:effectLst/>
                <a:uLnTx/>
                <a:uFillTx/>
                <a:latin typeface="Trebuchet MS"/>
                <a:cs typeface="Trebuchet MS"/>
              </a:rPr>
              <a:t> </a:t>
            </a:r>
            <a:r>
              <a:rPr kumimoji="0" sz="2000" b="0" i="0" u="none" strike="noStrike" kern="0" cap="none" spc="-125" normalizeH="0" baseline="0" noProof="0" dirty="0">
                <a:ln>
                  <a:noFill/>
                </a:ln>
                <a:solidFill>
                  <a:sysClr val="windowText" lastClr="000000"/>
                </a:solidFill>
                <a:effectLst/>
                <a:uLnTx/>
                <a:uFillTx/>
                <a:latin typeface="Trebuchet MS"/>
                <a:cs typeface="Trebuchet MS"/>
              </a:rPr>
              <a:t>al</a:t>
            </a:r>
            <a:r>
              <a:rPr kumimoji="0" sz="2000" b="0" i="0" u="none" strike="noStrike" kern="0" cap="none" spc="-25" normalizeH="0" baseline="0" noProof="0" dirty="0">
                <a:ln>
                  <a:noFill/>
                </a:ln>
                <a:solidFill>
                  <a:sysClr val="windowText" lastClr="000000"/>
                </a:solidFill>
                <a:effectLst/>
                <a:uLnTx/>
                <a:uFillTx/>
                <a:latin typeface="Trebuchet MS"/>
                <a:cs typeface="Trebuchet MS"/>
              </a:rPr>
              <a:t> </a:t>
            </a:r>
            <a:r>
              <a:rPr kumimoji="0" sz="2000" b="1" i="0" u="sng" strike="noStrike" kern="0" cap="none" spc="0" normalizeH="0" baseline="0" noProof="0" dirty="0">
                <a:ln>
                  <a:noFill/>
                </a:ln>
                <a:solidFill>
                  <a:srgbClr val="FF0000"/>
                </a:solidFill>
                <a:effectLst/>
                <a:uLnTx/>
                <a:uFill>
                  <a:solidFill>
                    <a:srgbClr val="FF0000"/>
                  </a:solidFill>
                </a:uFill>
                <a:latin typeface="Trebuchet MS"/>
                <a:cs typeface="Trebuchet MS"/>
              </a:rPr>
              <a:t>principio</a:t>
            </a:r>
            <a:r>
              <a:rPr kumimoji="0" sz="2000" b="1" i="0" u="sng" strike="noStrike" kern="0" cap="none" spc="-150" normalizeH="0" baseline="0" noProof="0" dirty="0">
                <a:ln>
                  <a:noFill/>
                </a:ln>
                <a:solidFill>
                  <a:srgbClr val="FF0000"/>
                </a:solidFill>
                <a:effectLst/>
                <a:uLnTx/>
                <a:uFill>
                  <a:solidFill>
                    <a:srgbClr val="FF0000"/>
                  </a:solidFill>
                </a:uFill>
                <a:latin typeface="Trebuchet MS"/>
                <a:cs typeface="Trebuchet MS"/>
              </a:rPr>
              <a:t> </a:t>
            </a:r>
            <a:r>
              <a:rPr kumimoji="0" sz="2000" b="1" i="0" u="sng" strike="noStrike" kern="0" cap="none" spc="0" normalizeH="0" baseline="0" noProof="0" dirty="0">
                <a:ln>
                  <a:noFill/>
                </a:ln>
                <a:solidFill>
                  <a:srgbClr val="FF0000"/>
                </a:solidFill>
                <a:effectLst/>
                <a:uLnTx/>
                <a:uFill>
                  <a:solidFill>
                    <a:srgbClr val="FF0000"/>
                  </a:solidFill>
                </a:uFill>
                <a:latin typeface="Trebuchet MS"/>
                <a:cs typeface="Trebuchet MS"/>
              </a:rPr>
              <a:t>de</a:t>
            </a:r>
            <a:r>
              <a:rPr kumimoji="0" sz="2000" b="1" i="0" u="sng" strike="noStrike" kern="0" cap="none" spc="-85" normalizeH="0" baseline="0" noProof="0" dirty="0">
                <a:ln>
                  <a:noFill/>
                </a:ln>
                <a:solidFill>
                  <a:srgbClr val="FF0000"/>
                </a:solidFill>
                <a:effectLst/>
                <a:uLnTx/>
                <a:uFill>
                  <a:solidFill>
                    <a:srgbClr val="FF0000"/>
                  </a:solidFill>
                </a:uFill>
                <a:latin typeface="Trebuchet MS"/>
                <a:cs typeface="Trebuchet MS"/>
              </a:rPr>
              <a:t> </a:t>
            </a:r>
            <a:r>
              <a:rPr kumimoji="0" sz="2000" b="1" i="0" u="sng" strike="noStrike" kern="0" cap="none" spc="0" normalizeH="0" baseline="0" noProof="0" dirty="0">
                <a:ln>
                  <a:noFill/>
                </a:ln>
                <a:solidFill>
                  <a:srgbClr val="FF0000"/>
                </a:solidFill>
                <a:effectLst/>
                <a:uLnTx/>
                <a:uFill>
                  <a:solidFill>
                    <a:srgbClr val="FF0000"/>
                  </a:solidFill>
                </a:uFill>
                <a:latin typeface="Trebuchet MS"/>
                <a:cs typeface="Trebuchet MS"/>
              </a:rPr>
              <a:t>interés</a:t>
            </a:r>
            <a:r>
              <a:rPr kumimoji="0" sz="2000" b="1" i="0" u="sng" strike="noStrike" kern="0" cap="none" spc="15" normalizeH="0" baseline="0" noProof="0" dirty="0">
                <a:ln>
                  <a:noFill/>
                </a:ln>
                <a:solidFill>
                  <a:srgbClr val="FF0000"/>
                </a:solidFill>
                <a:effectLst/>
                <a:uLnTx/>
                <a:uFill>
                  <a:solidFill>
                    <a:srgbClr val="FF0000"/>
                  </a:solidFill>
                </a:uFill>
                <a:latin typeface="Trebuchet MS"/>
                <a:cs typeface="Trebuchet MS"/>
              </a:rPr>
              <a:t> </a:t>
            </a:r>
            <a:r>
              <a:rPr kumimoji="0" sz="2000" b="1" i="0" u="sng" strike="noStrike" kern="0" cap="none" spc="0" normalizeH="0" baseline="0" noProof="0" dirty="0">
                <a:ln>
                  <a:noFill/>
                </a:ln>
                <a:solidFill>
                  <a:srgbClr val="FF0000"/>
                </a:solidFill>
                <a:effectLst/>
                <a:uLnTx/>
                <a:uFill>
                  <a:solidFill>
                    <a:srgbClr val="FF0000"/>
                  </a:solidFill>
                </a:uFill>
                <a:latin typeface="Trebuchet MS"/>
                <a:cs typeface="Trebuchet MS"/>
              </a:rPr>
              <a:t>superior</a:t>
            </a:r>
            <a:r>
              <a:rPr kumimoji="0" sz="2000" b="1" i="0" u="sng" strike="noStrike" kern="0" cap="none" spc="30" normalizeH="0" baseline="0" noProof="0" dirty="0">
                <a:ln>
                  <a:noFill/>
                </a:ln>
                <a:solidFill>
                  <a:srgbClr val="FF0000"/>
                </a:solidFill>
                <a:effectLst/>
                <a:uLnTx/>
                <a:uFill>
                  <a:solidFill>
                    <a:srgbClr val="FF0000"/>
                  </a:solidFill>
                </a:uFill>
                <a:latin typeface="Trebuchet MS"/>
                <a:cs typeface="Trebuchet MS"/>
              </a:rPr>
              <a:t> </a:t>
            </a:r>
            <a:r>
              <a:rPr kumimoji="0" sz="2000" b="1" i="0" u="sng" strike="noStrike" kern="0" cap="none" spc="0" normalizeH="0" baseline="0" noProof="0" dirty="0">
                <a:ln>
                  <a:noFill/>
                </a:ln>
                <a:solidFill>
                  <a:srgbClr val="FF0000"/>
                </a:solidFill>
                <a:effectLst/>
                <a:uLnTx/>
                <a:uFill>
                  <a:solidFill>
                    <a:srgbClr val="FF0000"/>
                  </a:solidFill>
                </a:uFill>
                <a:latin typeface="Trebuchet MS"/>
                <a:cs typeface="Trebuchet MS"/>
              </a:rPr>
              <a:t>del </a:t>
            </a:r>
            <a:r>
              <a:rPr kumimoji="0" sz="2000" b="1" i="0" u="sng" strike="noStrike" kern="0" cap="none" spc="-45" normalizeH="0" baseline="0" noProof="0" dirty="0">
                <a:ln>
                  <a:noFill/>
                </a:ln>
                <a:solidFill>
                  <a:srgbClr val="FF0000"/>
                </a:solidFill>
                <a:effectLst/>
                <a:uLnTx/>
                <a:uFill>
                  <a:solidFill>
                    <a:srgbClr val="FF0000"/>
                  </a:solidFill>
                </a:uFill>
                <a:latin typeface="Trebuchet MS"/>
                <a:cs typeface="Trebuchet MS"/>
              </a:rPr>
              <a:t>niño</a:t>
            </a:r>
            <a:r>
              <a:rPr kumimoji="0" sz="2000" b="0" i="0" u="none" strike="noStrike" kern="0" cap="none" spc="-45" normalizeH="0" baseline="0" noProof="0" dirty="0">
                <a:ln>
                  <a:noFill/>
                </a:ln>
                <a:solidFill>
                  <a:sysClr val="windowText" lastClr="000000"/>
                </a:solidFill>
                <a:effectLst/>
                <a:uLnTx/>
                <a:uFillTx/>
                <a:latin typeface="Trebuchet MS"/>
                <a:cs typeface="Trebuchet MS"/>
              </a:rPr>
              <a:t>,</a:t>
            </a:r>
            <a:r>
              <a:rPr kumimoji="0" sz="2000" b="0" i="0" u="none" strike="noStrike" kern="0" cap="none" spc="-30" normalizeH="0" baseline="0" noProof="0" dirty="0">
                <a:ln>
                  <a:noFill/>
                </a:ln>
                <a:solidFill>
                  <a:sysClr val="windowText" lastClr="000000"/>
                </a:solidFill>
                <a:effectLst/>
                <a:uLnTx/>
                <a:uFillTx/>
                <a:latin typeface="Trebuchet MS"/>
                <a:cs typeface="Trebuchet MS"/>
              </a:rPr>
              <a:t> </a:t>
            </a:r>
            <a:r>
              <a:rPr kumimoji="0" sz="2000" b="0" i="0" u="none" strike="noStrike" kern="0" cap="none" spc="-60" normalizeH="0" baseline="0" noProof="0" dirty="0">
                <a:ln>
                  <a:noFill/>
                </a:ln>
                <a:solidFill>
                  <a:sysClr val="windowText" lastClr="000000"/>
                </a:solidFill>
                <a:effectLst/>
                <a:uLnTx/>
                <a:uFillTx/>
                <a:latin typeface="Trebuchet MS"/>
                <a:cs typeface="Trebuchet MS"/>
              </a:rPr>
              <a:t>que</a:t>
            </a:r>
            <a:r>
              <a:rPr kumimoji="0" sz="2000" b="0" i="0" u="none" strike="noStrike" kern="0" cap="none" spc="-75" normalizeH="0" baseline="0" noProof="0" dirty="0">
                <a:ln>
                  <a:noFill/>
                </a:ln>
                <a:solidFill>
                  <a:sysClr val="windowText" lastClr="000000"/>
                </a:solidFill>
                <a:effectLst/>
                <a:uLnTx/>
                <a:uFillTx/>
                <a:latin typeface="Trebuchet MS"/>
                <a:cs typeface="Trebuchet MS"/>
              </a:rPr>
              <a:t> </a:t>
            </a:r>
            <a:r>
              <a:rPr kumimoji="0" sz="2000" b="0" i="0" u="none" strike="noStrike" kern="0" cap="none" spc="-70" normalizeH="0" baseline="0" noProof="0" dirty="0">
                <a:ln>
                  <a:noFill/>
                </a:ln>
                <a:solidFill>
                  <a:sysClr val="windowText" lastClr="000000"/>
                </a:solidFill>
                <a:effectLst/>
                <a:uLnTx/>
                <a:uFillTx/>
                <a:latin typeface="Trebuchet MS"/>
                <a:cs typeface="Trebuchet MS"/>
              </a:rPr>
              <a:t>coloca</a:t>
            </a:r>
            <a:r>
              <a:rPr kumimoji="0" sz="2000" b="0" i="0" u="none" strike="noStrike" kern="0" cap="none" spc="-40" normalizeH="0" baseline="0" noProof="0" dirty="0">
                <a:ln>
                  <a:noFill/>
                </a:ln>
                <a:solidFill>
                  <a:sysClr val="windowText" lastClr="000000"/>
                </a:solidFill>
                <a:effectLst/>
                <a:uLnTx/>
                <a:uFillTx/>
                <a:latin typeface="Trebuchet MS"/>
                <a:cs typeface="Trebuchet MS"/>
              </a:rPr>
              <a:t> </a:t>
            </a:r>
            <a:r>
              <a:rPr kumimoji="0" sz="2000" b="0" i="0" u="none" strike="noStrike" kern="0" cap="none" spc="-114" normalizeH="0" baseline="0" noProof="0" dirty="0">
                <a:ln>
                  <a:noFill/>
                </a:ln>
                <a:solidFill>
                  <a:sysClr val="windowText" lastClr="000000"/>
                </a:solidFill>
                <a:effectLst/>
                <a:uLnTx/>
                <a:uFillTx/>
                <a:latin typeface="Trebuchet MS"/>
                <a:cs typeface="Trebuchet MS"/>
              </a:rPr>
              <a:t>al</a:t>
            </a:r>
            <a:r>
              <a:rPr kumimoji="0" sz="2000" b="0" i="0" u="none" strike="noStrike" kern="0" cap="none" spc="-35" normalizeH="0" baseline="0" noProof="0" dirty="0">
                <a:ln>
                  <a:noFill/>
                </a:ln>
                <a:solidFill>
                  <a:sysClr val="windowText" lastClr="000000"/>
                </a:solidFill>
                <a:effectLst/>
                <a:uLnTx/>
                <a:uFillTx/>
                <a:latin typeface="Trebuchet MS"/>
                <a:cs typeface="Trebuchet MS"/>
              </a:rPr>
              <a:t> </a:t>
            </a:r>
            <a:r>
              <a:rPr kumimoji="0" sz="2000" b="0" i="0" u="none" strike="noStrike" kern="0" cap="none" spc="-120" normalizeH="0" baseline="0" noProof="0" dirty="0">
                <a:ln>
                  <a:noFill/>
                </a:ln>
                <a:solidFill>
                  <a:sysClr val="windowText" lastClr="000000"/>
                </a:solidFill>
                <a:effectLst/>
                <a:uLnTx/>
                <a:uFillTx/>
                <a:latin typeface="Trebuchet MS"/>
                <a:cs typeface="Trebuchet MS"/>
              </a:rPr>
              <a:t>vulnerable</a:t>
            </a:r>
            <a:r>
              <a:rPr kumimoji="0" sz="2000" b="0" i="0" u="none" strike="noStrike" kern="0" cap="none" spc="-30"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en</a:t>
            </a:r>
            <a:r>
              <a:rPr kumimoji="0" sz="2000" b="0" i="0" u="none" strike="noStrike" kern="0" cap="none" spc="-75" normalizeH="0" baseline="0" noProof="0" dirty="0">
                <a:ln>
                  <a:noFill/>
                </a:ln>
                <a:solidFill>
                  <a:sysClr val="windowText" lastClr="000000"/>
                </a:solidFill>
                <a:effectLst/>
                <a:uLnTx/>
                <a:uFillTx/>
                <a:latin typeface="Trebuchet MS"/>
                <a:cs typeface="Trebuchet MS"/>
              </a:rPr>
              <a:t> </a:t>
            </a:r>
            <a:r>
              <a:rPr kumimoji="0" sz="2000" b="0" i="0" u="none" strike="noStrike" kern="0" cap="none" spc="-40" normalizeH="0" baseline="0" noProof="0" dirty="0">
                <a:ln>
                  <a:noFill/>
                </a:ln>
                <a:solidFill>
                  <a:sysClr val="windowText" lastClr="000000"/>
                </a:solidFill>
                <a:effectLst/>
                <a:uLnTx/>
                <a:uFillTx/>
                <a:latin typeface="Trebuchet MS"/>
                <a:cs typeface="Trebuchet MS"/>
              </a:rPr>
              <a:t>el</a:t>
            </a:r>
            <a:r>
              <a:rPr kumimoji="0" sz="2000" b="0" i="0" u="none" strike="noStrike" kern="0" cap="none" spc="-95" normalizeH="0" baseline="0" noProof="0" dirty="0">
                <a:ln>
                  <a:noFill/>
                </a:ln>
                <a:solidFill>
                  <a:sysClr val="windowText" lastClr="000000"/>
                </a:solidFill>
                <a:effectLst/>
                <a:uLnTx/>
                <a:uFillTx/>
                <a:latin typeface="Trebuchet MS"/>
                <a:cs typeface="Trebuchet MS"/>
              </a:rPr>
              <a:t> </a:t>
            </a:r>
            <a:r>
              <a:rPr kumimoji="0" sz="2000" b="0" i="0" u="none" strike="noStrike" kern="0" cap="none" spc="-114" normalizeH="0" baseline="0" noProof="0" dirty="0">
                <a:ln>
                  <a:noFill/>
                </a:ln>
                <a:solidFill>
                  <a:sysClr val="windowText" lastClr="000000"/>
                </a:solidFill>
                <a:effectLst/>
                <a:uLnTx/>
                <a:uFillTx/>
                <a:latin typeface="Trebuchet MS"/>
                <a:cs typeface="Trebuchet MS"/>
              </a:rPr>
              <a:t>beneficio</a:t>
            </a:r>
            <a:r>
              <a:rPr kumimoji="0" sz="2000" b="0" i="0" u="none" strike="noStrike" kern="0" cap="none" spc="-35"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de</a:t>
            </a:r>
            <a:r>
              <a:rPr kumimoji="0" sz="2000" b="0" i="0" u="none" strike="noStrike" kern="0" cap="none" spc="-75" normalizeH="0" baseline="0" noProof="0" dirty="0">
                <a:ln>
                  <a:noFill/>
                </a:ln>
                <a:solidFill>
                  <a:sysClr val="windowText" lastClr="000000"/>
                </a:solidFill>
                <a:effectLst/>
                <a:uLnTx/>
                <a:uFillTx/>
                <a:latin typeface="Trebuchet MS"/>
                <a:cs typeface="Trebuchet MS"/>
              </a:rPr>
              <a:t> </a:t>
            </a:r>
            <a:r>
              <a:rPr kumimoji="0" sz="2000" b="0" i="0" u="none" strike="noStrike" kern="0" cap="none" spc="-80" normalizeH="0" baseline="0" noProof="0" dirty="0">
                <a:ln>
                  <a:noFill/>
                </a:ln>
                <a:solidFill>
                  <a:sysClr val="windowText" lastClr="000000"/>
                </a:solidFill>
                <a:effectLst/>
                <a:uLnTx/>
                <a:uFillTx/>
                <a:latin typeface="Trebuchet MS"/>
                <a:cs typeface="Trebuchet MS"/>
              </a:rPr>
              <a:t>supremacía, </a:t>
            </a:r>
            <a:r>
              <a:rPr kumimoji="0" sz="2000" b="0" i="0" u="none" strike="noStrike" kern="0" cap="none" spc="-150" normalizeH="0" baseline="0" noProof="0" dirty="0">
                <a:ln>
                  <a:noFill/>
                </a:ln>
                <a:solidFill>
                  <a:sysClr val="windowText" lastClr="000000"/>
                </a:solidFill>
                <a:effectLst/>
                <a:uLnTx/>
                <a:uFillTx/>
                <a:latin typeface="Trebuchet MS"/>
                <a:cs typeface="Trebuchet MS"/>
              </a:rPr>
              <a:t>prevalencia,</a:t>
            </a:r>
            <a:r>
              <a:rPr kumimoji="0" sz="2000" b="0" i="0" u="none" strike="noStrike" kern="0" cap="none" spc="0" normalizeH="0" baseline="0" noProof="0" dirty="0">
                <a:ln>
                  <a:noFill/>
                </a:ln>
                <a:solidFill>
                  <a:sysClr val="windowText" lastClr="000000"/>
                </a:solidFill>
                <a:effectLst/>
                <a:uLnTx/>
                <a:uFillTx/>
                <a:latin typeface="Trebuchet MS"/>
                <a:cs typeface="Trebuchet MS"/>
              </a:rPr>
              <a:t> </a:t>
            </a:r>
            <a:r>
              <a:rPr kumimoji="0" sz="2000" b="0" i="0" u="none" strike="noStrike" kern="0" cap="none" spc="-130" normalizeH="0" baseline="0" noProof="0" dirty="0">
                <a:ln>
                  <a:noFill/>
                </a:ln>
                <a:solidFill>
                  <a:sysClr val="windowText" lastClr="000000"/>
                </a:solidFill>
                <a:effectLst/>
                <a:uLnTx/>
                <a:uFillTx/>
                <a:latin typeface="Trebuchet MS"/>
                <a:cs typeface="Trebuchet MS"/>
              </a:rPr>
              <a:t>preeminencia,</a:t>
            </a:r>
            <a:r>
              <a:rPr kumimoji="0" sz="2000" b="0" i="0" u="none" strike="noStrike" kern="0" cap="none" spc="-20" normalizeH="0" baseline="0" noProof="0" dirty="0">
                <a:ln>
                  <a:noFill/>
                </a:ln>
                <a:solidFill>
                  <a:sysClr val="windowText" lastClr="000000"/>
                </a:solidFill>
                <a:effectLst/>
                <a:uLnTx/>
                <a:uFillTx/>
                <a:latin typeface="Trebuchet MS"/>
                <a:cs typeface="Trebuchet MS"/>
              </a:rPr>
              <a:t> </a:t>
            </a:r>
            <a:r>
              <a:rPr kumimoji="0" sz="2000" b="0" i="0" u="none" strike="noStrike" kern="0" cap="none" spc="-125" normalizeH="0" baseline="0" noProof="0" dirty="0">
                <a:ln>
                  <a:noFill/>
                </a:ln>
                <a:solidFill>
                  <a:sysClr val="windowText" lastClr="000000"/>
                </a:solidFill>
                <a:effectLst/>
                <a:uLnTx/>
                <a:uFillTx/>
                <a:latin typeface="Trebuchet MS"/>
                <a:cs typeface="Trebuchet MS"/>
              </a:rPr>
              <a:t>privilegio,</a:t>
            </a:r>
            <a:r>
              <a:rPr kumimoji="0" sz="2000" b="0" i="0" u="none" strike="noStrike" kern="0" cap="none" spc="-25" normalizeH="0" baseline="0" noProof="0" dirty="0">
                <a:ln>
                  <a:noFill/>
                </a:ln>
                <a:solidFill>
                  <a:sysClr val="windowText" lastClr="000000"/>
                </a:solidFill>
                <a:effectLst/>
                <a:uLnTx/>
                <a:uFillTx/>
                <a:latin typeface="Trebuchet MS"/>
                <a:cs typeface="Trebuchet MS"/>
              </a:rPr>
              <a:t> que</a:t>
            </a:r>
            <a:r>
              <a:rPr kumimoji="0" sz="2000" b="0" i="0" u="none" strike="noStrike" kern="0" cap="none" spc="-120"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no</a:t>
            </a:r>
            <a:r>
              <a:rPr kumimoji="0" sz="2000" b="0" i="0" u="none" strike="noStrike" kern="0" cap="none" spc="70" normalizeH="0" baseline="0" noProof="0" dirty="0">
                <a:ln>
                  <a:noFill/>
                </a:ln>
                <a:solidFill>
                  <a:sysClr val="windowText" lastClr="000000"/>
                </a:solidFill>
                <a:effectLst/>
                <a:uLnTx/>
                <a:uFillTx/>
                <a:latin typeface="Trebuchet MS"/>
                <a:cs typeface="Trebuchet MS"/>
              </a:rPr>
              <a:t> </a:t>
            </a:r>
            <a:r>
              <a:rPr kumimoji="0" sz="2000" b="0" i="0" u="none" strike="noStrike" kern="0" cap="none" spc="-70" normalizeH="0" baseline="0" noProof="0" dirty="0">
                <a:ln>
                  <a:noFill/>
                </a:ln>
                <a:solidFill>
                  <a:sysClr val="windowText" lastClr="000000"/>
                </a:solidFill>
                <a:effectLst/>
                <a:uLnTx/>
                <a:uFillTx/>
                <a:latin typeface="Trebuchet MS"/>
                <a:cs typeface="Trebuchet MS"/>
              </a:rPr>
              <a:t>puede</a:t>
            </a:r>
            <a:r>
              <a:rPr kumimoji="0" sz="2000" b="0" i="0" u="none" strike="noStrike" kern="0" cap="none" spc="-10" normalizeH="0" baseline="0" noProof="0" dirty="0">
                <a:ln>
                  <a:noFill/>
                </a:ln>
                <a:solidFill>
                  <a:sysClr val="windowText" lastClr="000000"/>
                </a:solidFill>
                <a:effectLst/>
                <a:uLnTx/>
                <a:uFillTx/>
                <a:latin typeface="Trebuchet MS"/>
                <a:cs typeface="Trebuchet MS"/>
              </a:rPr>
              <a:t> </a:t>
            </a:r>
            <a:r>
              <a:rPr kumimoji="0" sz="2000" b="0" i="0" u="none" strike="noStrike" kern="0" cap="none" spc="-90" normalizeH="0" baseline="0" noProof="0" dirty="0">
                <a:ln>
                  <a:noFill/>
                </a:ln>
                <a:solidFill>
                  <a:sysClr val="windowText" lastClr="000000"/>
                </a:solidFill>
                <a:effectLst/>
                <a:uLnTx/>
                <a:uFillTx/>
                <a:latin typeface="Trebuchet MS"/>
                <a:cs typeface="Trebuchet MS"/>
              </a:rPr>
              <a:t>soslayarse</a:t>
            </a:r>
            <a:r>
              <a:rPr kumimoji="0" sz="2000" b="0" i="0" u="none" strike="noStrike" kern="0" cap="none" spc="15"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por</a:t>
            </a:r>
            <a:r>
              <a:rPr kumimoji="0" sz="2000" b="0" i="0" u="none" strike="noStrike" kern="0" cap="none" spc="90"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el</a:t>
            </a:r>
            <a:r>
              <a:rPr kumimoji="0" sz="2000" b="0" i="0" u="none" strike="noStrike" kern="0" cap="none" spc="-40" normalizeH="0" baseline="0" noProof="0" dirty="0">
                <a:ln>
                  <a:noFill/>
                </a:ln>
                <a:solidFill>
                  <a:sysClr val="windowText" lastClr="000000"/>
                </a:solidFill>
                <a:effectLst/>
                <a:uLnTx/>
                <a:uFillTx/>
                <a:latin typeface="Trebuchet MS"/>
                <a:cs typeface="Trebuchet MS"/>
              </a:rPr>
              <a:t> </a:t>
            </a:r>
            <a:r>
              <a:rPr kumimoji="0" sz="2000" b="0" i="0" u="none" strike="noStrike" kern="0" cap="none" spc="-155" normalizeH="0" baseline="0" noProof="0" dirty="0">
                <a:ln>
                  <a:noFill/>
                </a:ln>
                <a:solidFill>
                  <a:sysClr val="windowText" lastClr="000000"/>
                </a:solidFill>
                <a:effectLst/>
                <a:uLnTx/>
                <a:uFillTx/>
                <a:latin typeface="Trebuchet MS"/>
                <a:cs typeface="Trebuchet MS"/>
              </a:rPr>
              <a:t>juzgado,</a:t>
            </a:r>
            <a:r>
              <a:rPr kumimoji="0" sz="2000" b="0" i="0" u="none" strike="noStrike" kern="0" cap="none" spc="5"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de</a:t>
            </a:r>
            <a:r>
              <a:rPr kumimoji="0" sz="2000" b="0" i="0" u="none" strike="noStrike" kern="0" cap="none" spc="-10" normalizeH="0" baseline="0" noProof="0" dirty="0">
                <a:ln>
                  <a:noFill/>
                </a:ln>
                <a:solidFill>
                  <a:sysClr val="windowText" lastClr="000000"/>
                </a:solidFill>
                <a:effectLst/>
                <a:uLnTx/>
                <a:uFillTx/>
                <a:latin typeface="Trebuchet MS"/>
                <a:cs typeface="Trebuchet MS"/>
              </a:rPr>
              <a:t> </a:t>
            </a:r>
            <a:r>
              <a:rPr kumimoji="0" sz="2000" b="0" i="0" u="none" strike="noStrike" kern="0" cap="none" spc="-25" normalizeH="0" baseline="0" noProof="0" dirty="0">
                <a:ln>
                  <a:noFill/>
                </a:ln>
                <a:solidFill>
                  <a:sysClr val="windowText" lastClr="000000"/>
                </a:solidFill>
                <a:effectLst/>
                <a:uLnTx/>
                <a:uFillTx/>
                <a:latin typeface="Trebuchet MS"/>
                <a:cs typeface="Trebuchet MS"/>
              </a:rPr>
              <a:t>optar</a:t>
            </a:r>
            <a:r>
              <a:rPr kumimoji="0" sz="2000" b="0" i="0" u="none" strike="noStrike" kern="0" cap="none" spc="35"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por</a:t>
            </a:r>
            <a:r>
              <a:rPr kumimoji="0" sz="2000" b="0" i="0" u="none" strike="noStrike" kern="0" cap="none" spc="90" normalizeH="0" baseline="0" noProof="0" dirty="0">
                <a:ln>
                  <a:noFill/>
                </a:ln>
                <a:solidFill>
                  <a:sysClr val="windowText" lastClr="000000"/>
                </a:solidFill>
                <a:effectLst/>
                <a:uLnTx/>
                <a:uFillTx/>
                <a:latin typeface="Trebuchet MS"/>
                <a:cs typeface="Trebuchet MS"/>
              </a:rPr>
              <a:t> </a:t>
            </a:r>
            <a:r>
              <a:rPr kumimoji="0" sz="2000" b="0" i="0" u="none" strike="noStrike" kern="0" cap="none" spc="-35" normalizeH="0" baseline="0" noProof="0" dirty="0">
                <a:ln>
                  <a:noFill/>
                </a:ln>
                <a:solidFill>
                  <a:sysClr val="windowText" lastClr="000000"/>
                </a:solidFill>
                <a:effectLst/>
                <a:uLnTx/>
                <a:uFillTx/>
                <a:latin typeface="Trebuchet MS"/>
                <a:cs typeface="Trebuchet MS"/>
              </a:rPr>
              <a:t>la</a:t>
            </a:r>
            <a:r>
              <a:rPr kumimoji="0" sz="2000" b="0" i="0" u="none" strike="noStrike" kern="0" cap="none" spc="-55" normalizeH="0" baseline="0" noProof="0" dirty="0">
                <a:ln>
                  <a:noFill/>
                </a:ln>
                <a:solidFill>
                  <a:sysClr val="windowText" lastClr="000000"/>
                </a:solidFill>
                <a:effectLst/>
                <a:uLnTx/>
                <a:uFillTx/>
                <a:latin typeface="Trebuchet MS"/>
                <a:cs typeface="Trebuchet MS"/>
              </a:rPr>
              <a:t> </a:t>
            </a:r>
            <a:r>
              <a:rPr kumimoji="0" sz="2000" b="0" i="0" u="none" strike="noStrike" kern="0" cap="none" spc="-130" normalizeH="0" baseline="0" noProof="0" dirty="0">
                <a:ln>
                  <a:noFill/>
                </a:ln>
                <a:solidFill>
                  <a:sysClr val="windowText" lastClr="000000"/>
                </a:solidFill>
                <a:effectLst/>
                <a:uLnTx/>
                <a:uFillTx/>
                <a:latin typeface="Trebuchet MS"/>
                <a:cs typeface="Trebuchet MS"/>
              </a:rPr>
              <a:t>alternativa</a:t>
            </a:r>
            <a:r>
              <a:rPr kumimoji="0" sz="2000" b="0" i="0" u="none" strike="noStrike" kern="0" cap="none" spc="-20" normalizeH="0" baseline="0" noProof="0" dirty="0">
                <a:ln>
                  <a:noFill/>
                </a:ln>
                <a:solidFill>
                  <a:sysClr val="windowText" lastClr="000000"/>
                </a:solidFill>
                <a:effectLst/>
                <a:uLnTx/>
                <a:uFillTx/>
                <a:latin typeface="Trebuchet MS"/>
                <a:cs typeface="Trebuchet MS"/>
              </a:rPr>
              <a:t> </a:t>
            </a:r>
            <a:r>
              <a:rPr kumimoji="0" sz="2000" b="0" i="0" u="none" strike="noStrike" kern="0" cap="none" spc="-25" normalizeH="0" baseline="0" noProof="0" dirty="0">
                <a:ln>
                  <a:noFill/>
                </a:ln>
                <a:solidFill>
                  <a:sysClr val="windowText" lastClr="000000"/>
                </a:solidFill>
                <a:effectLst/>
                <a:uLnTx/>
                <a:uFillTx/>
                <a:latin typeface="Trebuchet MS"/>
                <a:cs typeface="Trebuchet MS"/>
              </a:rPr>
              <a:t>de </a:t>
            </a:r>
            <a:r>
              <a:rPr kumimoji="0" sz="2000" b="0" i="0" u="none" strike="noStrike" kern="0" cap="none" spc="-100" normalizeH="0" baseline="0" noProof="0" dirty="0">
                <a:ln>
                  <a:noFill/>
                </a:ln>
                <a:solidFill>
                  <a:sysClr val="windowText" lastClr="000000"/>
                </a:solidFill>
                <a:effectLst/>
                <a:uLnTx/>
                <a:uFillTx/>
                <a:latin typeface="Trebuchet MS"/>
                <a:cs typeface="Trebuchet MS"/>
              </a:rPr>
              <a:t>interpretación</a:t>
            </a:r>
            <a:r>
              <a:rPr kumimoji="0" sz="2000" b="0" i="0" u="none" strike="noStrike" kern="0" cap="none" spc="-50" normalizeH="0" baseline="0" noProof="0" dirty="0">
                <a:ln>
                  <a:noFill/>
                </a:ln>
                <a:solidFill>
                  <a:sysClr val="windowText" lastClr="000000"/>
                </a:solidFill>
                <a:effectLst/>
                <a:uLnTx/>
                <a:uFillTx/>
                <a:latin typeface="Trebuchet MS"/>
                <a:cs typeface="Trebuchet MS"/>
              </a:rPr>
              <a:t> </a:t>
            </a:r>
            <a:r>
              <a:rPr kumimoji="0" sz="2000" b="0" i="0" u="none" strike="noStrike" kern="0" cap="none" spc="-45" normalizeH="0" baseline="0" noProof="0" dirty="0">
                <a:ln>
                  <a:noFill/>
                </a:ln>
                <a:solidFill>
                  <a:sysClr val="windowText" lastClr="000000"/>
                </a:solidFill>
                <a:effectLst/>
                <a:uLnTx/>
                <a:uFillTx/>
                <a:latin typeface="Trebuchet MS"/>
                <a:cs typeface="Trebuchet MS"/>
              </a:rPr>
              <a:t>más</a:t>
            </a:r>
            <a:r>
              <a:rPr kumimoji="0" sz="2000" b="0" i="0" u="none" strike="noStrike" kern="0" cap="none" spc="-105" normalizeH="0" baseline="0" noProof="0" dirty="0">
                <a:ln>
                  <a:noFill/>
                </a:ln>
                <a:solidFill>
                  <a:sysClr val="windowText" lastClr="000000"/>
                </a:solidFill>
                <a:effectLst/>
                <a:uLnTx/>
                <a:uFillTx/>
                <a:latin typeface="Trebuchet MS"/>
                <a:cs typeface="Trebuchet MS"/>
              </a:rPr>
              <a:t> </a:t>
            </a:r>
            <a:r>
              <a:rPr kumimoji="0" sz="2000" b="0" i="0" u="none" strike="noStrike" kern="0" cap="none" spc="-135" normalizeH="0" baseline="0" noProof="0" dirty="0">
                <a:ln>
                  <a:noFill/>
                </a:ln>
                <a:solidFill>
                  <a:sysClr val="windowText" lastClr="000000"/>
                </a:solidFill>
                <a:effectLst/>
                <a:uLnTx/>
                <a:uFillTx/>
                <a:latin typeface="Trebuchet MS"/>
                <a:cs typeface="Trebuchet MS"/>
              </a:rPr>
              <a:t>favorable</a:t>
            </a:r>
            <a:r>
              <a:rPr kumimoji="0" sz="2000" b="0" i="0" u="none" strike="noStrike" kern="0" cap="none" spc="-15"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a</a:t>
            </a:r>
            <a:r>
              <a:rPr kumimoji="0" sz="2000" b="0" i="0" u="none" strike="noStrike" kern="0" cap="none" spc="-120" normalizeH="0" baseline="0" noProof="0" dirty="0">
                <a:ln>
                  <a:noFill/>
                </a:ln>
                <a:solidFill>
                  <a:sysClr val="windowText" lastClr="000000"/>
                </a:solidFill>
                <a:effectLst/>
                <a:uLnTx/>
                <a:uFillTx/>
                <a:latin typeface="Trebuchet MS"/>
                <a:cs typeface="Trebuchet MS"/>
              </a:rPr>
              <a:t> </a:t>
            </a:r>
            <a:r>
              <a:rPr kumimoji="0" sz="2000" b="0" i="0" u="none" strike="noStrike" kern="0" cap="none" spc="0" normalizeH="0" baseline="0" noProof="0" dirty="0">
                <a:ln>
                  <a:noFill/>
                </a:ln>
                <a:solidFill>
                  <a:sysClr val="windowText" lastClr="000000"/>
                </a:solidFill>
                <a:effectLst/>
                <a:uLnTx/>
                <a:uFillTx/>
                <a:latin typeface="Trebuchet MS"/>
                <a:cs typeface="Trebuchet MS"/>
              </a:rPr>
              <a:t>sus</a:t>
            </a:r>
            <a:r>
              <a:rPr kumimoji="0" sz="2000" b="0" i="0" u="none" strike="noStrike" kern="0" cap="none" spc="-5" normalizeH="0" baseline="0" noProof="0" dirty="0">
                <a:ln>
                  <a:noFill/>
                </a:ln>
                <a:solidFill>
                  <a:sysClr val="windowText" lastClr="000000"/>
                </a:solidFill>
                <a:effectLst/>
                <a:uLnTx/>
                <a:uFillTx/>
                <a:latin typeface="Trebuchet MS"/>
                <a:cs typeface="Trebuchet MS"/>
              </a:rPr>
              <a:t> </a:t>
            </a:r>
            <a:r>
              <a:rPr kumimoji="0" sz="2000" b="0" i="0" u="none" strike="noStrike" kern="0" cap="none" spc="-95" normalizeH="0" baseline="0" noProof="0" dirty="0">
                <a:ln>
                  <a:noFill/>
                </a:ln>
                <a:solidFill>
                  <a:sysClr val="windowText" lastClr="000000"/>
                </a:solidFill>
                <a:effectLst/>
                <a:uLnTx/>
                <a:uFillTx/>
                <a:latin typeface="Trebuchet MS"/>
                <a:cs typeface="Trebuchet MS"/>
              </a:rPr>
              <a:t>derechos.</a:t>
            </a:r>
            <a:r>
              <a:rPr kumimoji="0" sz="2000" b="0" i="0" u="none" strike="noStrike" kern="0" cap="none" spc="-40" normalizeH="0" baseline="0" noProof="0" dirty="0">
                <a:ln>
                  <a:noFill/>
                </a:ln>
                <a:solidFill>
                  <a:sysClr val="windowText" lastClr="000000"/>
                </a:solidFill>
                <a:effectLst/>
                <a:uLnTx/>
                <a:uFillTx/>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La</a:t>
            </a:r>
            <a:r>
              <a:rPr kumimoji="0" sz="2000" b="1" i="1" u="sng" strike="noStrike" kern="0" cap="none" spc="1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50" normalizeH="0" baseline="0" noProof="0" dirty="0">
                <a:ln>
                  <a:noFill/>
                </a:ln>
                <a:solidFill>
                  <a:sysClr val="windowText" lastClr="000000"/>
                </a:solidFill>
                <a:effectLst/>
                <a:uLnTx/>
                <a:uFill>
                  <a:solidFill>
                    <a:srgbClr val="000000"/>
                  </a:solidFill>
                </a:uFill>
                <a:latin typeface="Trebuchet MS"/>
                <a:cs typeface="Trebuchet MS"/>
              </a:rPr>
              <a:t>solución</a:t>
            </a:r>
            <a:r>
              <a:rPr kumimoji="0" sz="2000" b="1" i="1" u="sng" strike="noStrike" kern="0" cap="none" spc="-2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que</a:t>
            </a:r>
            <a:r>
              <a:rPr kumimoji="0" sz="2000" b="1" i="1" u="sng" strike="noStrike" kern="0" cap="none" spc="-1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se</a:t>
            </a:r>
            <a:r>
              <a:rPr kumimoji="0" sz="2000" b="1" i="1" u="sng" strike="noStrike" kern="0" cap="none" spc="14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60" normalizeH="0" baseline="0" noProof="0" dirty="0">
                <a:ln>
                  <a:noFill/>
                </a:ln>
                <a:solidFill>
                  <a:sysClr val="windowText" lastClr="000000"/>
                </a:solidFill>
                <a:effectLst/>
                <a:uLnTx/>
                <a:uFill>
                  <a:solidFill>
                    <a:srgbClr val="000000"/>
                  </a:solidFill>
                </a:uFill>
                <a:latin typeface="Trebuchet MS"/>
                <a:cs typeface="Trebuchet MS"/>
              </a:rPr>
              <a:t>adopta</a:t>
            </a:r>
            <a:r>
              <a:rPr kumimoji="0" sz="2000" b="1" i="1" u="sng" strike="noStrike" kern="0" cap="none" spc="-3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90" normalizeH="0" baseline="0" noProof="0" dirty="0">
                <a:ln>
                  <a:noFill/>
                </a:ln>
                <a:solidFill>
                  <a:sysClr val="windowText" lastClr="000000"/>
                </a:solidFill>
                <a:effectLst/>
                <a:uLnTx/>
                <a:uFill>
                  <a:solidFill>
                    <a:srgbClr val="000000"/>
                  </a:solidFill>
                </a:uFill>
                <a:latin typeface="Trebuchet MS"/>
                <a:cs typeface="Trebuchet MS"/>
              </a:rPr>
              <a:t>responde</a:t>
            </a:r>
            <a:r>
              <a:rPr kumimoji="0" sz="2000" b="1" i="1" u="sng" strike="noStrike" kern="0" cap="none" spc="-6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85" normalizeH="0" baseline="0" noProof="0" dirty="0">
                <a:ln>
                  <a:noFill/>
                </a:ln>
                <a:solidFill>
                  <a:sysClr val="windowText" lastClr="000000"/>
                </a:solidFill>
                <a:effectLst/>
                <a:uLnTx/>
                <a:uFill>
                  <a:solidFill>
                    <a:srgbClr val="000000"/>
                  </a:solidFill>
                </a:uFill>
                <a:latin typeface="Trebuchet MS"/>
                <a:cs typeface="Trebuchet MS"/>
              </a:rPr>
              <a:t>mejor</a:t>
            </a:r>
            <a:r>
              <a:rPr kumimoji="0" sz="2000" b="1" i="1" u="sng" strike="noStrike" kern="0" cap="none" spc="-6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a</a:t>
            </a:r>
            <a:r>
              <a:rPr kumimoji="0" sz="2000" b="1" i="1" u="sng" strike="noStrike" kern="0" cap="none" spc="-5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la</a:t>
            </a:r>
            <a:r>
              <a:rPr kumimoji="0" sz="2000" b="1" i="1" u="sng" strike="noStrike" kern="0" cap="none" spc="-7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55" normalizeH="0" baseline="0" noProof="0" dirty="0">
                <a:ln>
                  <a:noFill/>
                </a:ln>
                <a:solidFill>
                  <a:sysClr val="windowText" lastClr="000000"/>
                </a:solidFill>
                <a:effectLst/>
                <a:uLnTx/>
                <a:uFill>
                  <a:solidFill>
                    <a:srgbClr val="000000"/>
                  </a:solidFill>
                </a:uFill>
                <a:latin typeface="Trebuchet MS"/>
                <a:cs typeface="Trebuchet MS"/>
              </a:rPr>
              <a:t>naturaleza</a:t>
            </a:r>
            <a:r>
              <a:rPr kumimoji="0" sz="2000" b="1" i="1" u="none" strike="noStrike" kern="0" cap="none" spc="-55" normalizeH="0" baseline="0" noProof="0" dirty="0">
                <a:ln>
                  <a:noFill/>
                </a:ln>
                <a:solidFill>
                  <a:sysClr val="windowText" lastClr="000000"/>
                </a:solidFill>
                <a:effectLst/>
                <a:uLnTx/>
                <a:uFillTx/>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del</a:t>
            </a:r>
            <a:r>
              <a:rPr kumimoji="0" sz="2000" b="1" i="1" u="sng" strike="noStrike" kern="0" cap="none" spc="-15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50" normalizeH="0" baseline="0" noProof="0" dirty="0">
                <a:ln>
                  <a:noFill/>
                </a:ln>
                <a:solidFill>
                  <a:sysClr val="windowText" lastClr="000000"/>
                </a:solidFill>
                <a:effectLst/>
                <a:uLnTx/>
                <a:uFill>
                  <a:solidFill>
                    <a:srgbClr val="000000"/>
                  </a:solidFill>
                </a:uFill>
                <a:latin typeface="Trebuchet MS"/>
                <a:cs typeface="Trebuchet MS"/>
              </a:rPr>
              <a:t>derecho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en</a:t>
            </a:r>
            <a:r>
              <a:rPr kumimoji="0" sz="2000" b="1" i="1" u="sng" strike="noStrike" kern="0" cap="none" spc="-1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85" normalizeH="0" baseline="0" noProof="0" dirty="0">
                <a:ln>
                  <a:noFill/>
                </a:ln>
                <a:solidFill>
                  <a:sysClr val="windowText" lastClr="000000"/>
                </a:solidFill>
                <a:effectLst/>
                <a:uLnTx/>
                <a:uFill>
                  <a:solidFill>
                    <a:srgbClr val="000000"/>
                  </a:solidFill>
                </a:uFill>
                <a:latin typeface="Trebuchet MS"/>
                <a:cs typeface="Trebuchet MS"/>
              </a:rPr>
              <a:t>juego,</a:t>
            </a:r>
            <a:r>
              <a:rPr kumimoji="0" sz="2000" b="1" i="1" u="sng" strike="noStrike" kern="0" cap="none" spc="-5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60" normalizeH="0" baseline="0" noProof="0" dirty="0">
                <a:ln>
                  <a:noFill/>
                </a:ln>
                <a:solidFill>
                  <a:sysClr val="windowText" lastClr="000000"/>
                </a:solidFill>
                <a:effectLst/>
                <a:uLnTx/>
                <a:uFill>
                  <a:solidFill>
                    <a:srgbClr val="000000"/>
                  </a:solidFill>
                </a:uFill>
                <a:latin typeface="Trebuchet MS"/>
                <a:cs typeface="Trebuchet MS"/>
              </a:rPr>
              <a:t>siendo</a:t>
            </a:r>
            <a:r>
              <a:rPr kumimoji="0" sz="2000" b="1" i="1" u="sng" strike="noStrike" kern="0" cap="none" spc="-5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que</a:t>
            </a:r>
            <a:r>
              <a:rPr kumimoji="0" sz="2000" b="1" i="1" u="sng" strike="noStrike" kern="0" cap="none" spc="-1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lo</a:t>
            </a:r>
            <a:r>
              <a:rPr kumimoji="0" sz="2000" b="1" i="1" u="sng" strike="noStrike" kern="0" cap="none" spc="-3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que</a:t>
            </a:r>
            <a:r>
              <a:rPr kumimoji="0" sz="2000" b="1" i="1" u="sng" strike="noStrike" kern="0" cap="none" spc="-3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20" normalizeH="0" baseline="0" noProof="0" dirty="0">
                <a:ln>
                  <a:noFill/>
                </a:ln>
                <a:solidFill>
                  <a:sysClr val="windowText" lastClr="000000"/>
                </a:solidFill>
                <a:effectLst/>
                <a:uLnTx/>
                <a:uFill>
                  <a:solidFill>
                    <a:srgbClr val="000000"/>
                  </a:solidFill>
                </a:uFill>
                <a:latin typeface="Trebuchet MS"/>
                <a:cs typeface="Trebuchet MS"/>
              </a:rPr>
              <a:t>aquí</a:t>
            </a:r>
            <a:r>
              <a:rPr kumimoji="0" sz="2000" b="1" i="1" u="sng" strike="noStrike" kern="0" cap="none" spc="-4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se</a:t>
            </a:r>
            <a:r>
              <a:rPr kumimoji="0" sz="2000" b="1" i="1" u="sng" strike="noStrike" kern="0" cap="none" spc="-7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110" normalizeH="0" baseline="0" noProof="0" dirty="0">
                <a:ln>
                  <a:noFill/>
                </a:ln>
                <a:solidFill>
                  <a:sysClr val="windowText" lastClr="000000"/>
                </a:solidFill>
                <a:effectLst/>
                <a:uLnTx/>
                <a:uFill>
                  <a:solidFill>
                    <a:srgbClr val="000000"/>
                  </a:solidFill>
                </a:uFill>
                <a:latin typeface="Trebuchet MS"/>
                <a:cs typeface="Trebuchet MS"/>
              </a:rPr>
              <a:t>resuelve</a:t>
            </a:r>
            <a:r>
              <a:rPr kumimoji="0" sz="2000" b="1" i="1" u="sng" strike="noStrike" kern="0" cap="none" spc="-4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hoy</a:t>
            </a:r>
            <a:r>
              <a:rPr kumimoji="0" sz="2000" b="1" i="1" u="sng" strike="noStrike" kern="0" cap="none" spc="-4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es</a:t>
            </a:r>
            <a:r>
              <a:rPr kumimoji="0" sz="2000" b="1" i="1" u="sng" strike="noStrike" kern="0" cap="none" spc="-7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de</a:t>
            </a:r>
            <a:r>
              <a:rPr kumimoji="0" sz="2000" b="1" i="1" u="sng" strike="noStrike" kern="0" cap="none" spc="-5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95" normalizeH="0" baseline="0" noProof="0" dirty="0">
                <a:ln>
                  <a:noFill/>
                </a:ln>
                <a:solidFill>
                  <a:sysClr val="windowText" lastClr="000000"/>
                </a:solidFill>
                <a:effectLst/>
                <a:uLnTx/>
                <a:uFill>
                  <a:solidFill>
                    <a:srgbClr val="000000"/>
                  </a:solidFill>
                </a:uFill>
                <a:latin typeface="Trebuchet MS"/>
                <a:cs typeface="Trebuchet MS"/>
              </a:rPr>
              <a:t>naturaleza</a:t>
            </a:r>
            <a:r>
              <a:rPr kumimoji="0" sz="2000" b="1" i="1" u="sng" strike="noStrike" kern="0" cap="none" spc="-5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130" normalizeH="0" baseline="0" noProof="0" dirty="0">
                <a:ln>
                  <a:noFill/>
                </a:ln>
                <a:solidFill>
                  <a:sysClr val="windowText" lastClr="000000"/>
                </a:solidFill>
                <a:effectLst/>
                <a:uLnTx/>
                <a:uFill>
                  <a:solidFill>
                    <a:srgbClr val="000000"/>
                  </a:solidFill>
                </a:uFill>
                <a:latin typeface="Trebuchet MS"/>
                <a:cs typeface="Trebuchet MS"/>
              </a:rPr>
              <a:t>cautelar,</a:t>
            </a:r>
            <a:r>
              <a:rPr kumimoji="0" sz="2000" b="1" i="1" u="sng" strike="noStrike" kern="0" cap="none" spc="-2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114" normalizeH="0" baseline="0" noProof="0" dirty="0">
                <a:ln>
                  <a:noFill/>
                </a:ln>
                <a:solidFill>
                  <a:sysClr val="windowText" lastClr="000000"/>
                </a:solidFill>
                <a:effectLst/>
                <a:uLnTx/>
                <a:uFill>
                  <a:solidFill>
                    <a:srgbClr val="000000"/>
                  </a:solidFill>
                </a:uFill>
                <a:latin typeface="Trebuchet MS"/>
                <a:cs typeface="Trebuchet MS"/>
              </a:rPr>
              <a:t>provisoria</a:t>
            </a:r>
            <a:r>
              <a:rPr kumimoji="0" sz="2000" b="1" i="1" u="sng" strike="noStrike" kern="0" cap="none" spc="-3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50" normalizeH="0" baseline="0" noProof="0" dirty="0">
                <a:ln>
                  <a:noFill/>
                </a:ln>
                <a:solidFill>
                  <a:sysClr val="windowText" lastClr="000000"/>
                </a:solidFill>
                <a:effectLst/>
                <a:uLnTx/>
                <a:uFill>
                  <a:solidFill>
                    <a:srgbClr val="000000"/>
                  </a:solidFill>
                </a:uFill>
                <a:latin typeface="Trebuchet MS"/>
                <a:cs typeface="Trebuchet MS"/>
              </a:rPr>
              <a:t>y</a:t>
            </a:r>
            <a:r>
              <a:rPr kumimoji="0" sz="2000" b="1" i="1" u="none" strike="noStrike" kern="0" cap="none" spc="-50" normalizeH="0" baseline="0" noProof="0" dirty="0">
                <a:ln>
                  <a:noFill/>
                </a:ln>
                <a:solidFill>
                  <a:sysClr val="windowText" lastClr="000000"/>
                </a:solidFill>
                <a:effectLst/>
                <a:uLnTx/>
                <a:uFillTx/>
                <a:latin typeface="Trebuchet MS"/>
                <a:cs typeface="Trebuchet MS"/>
              </a:rPr>
              <a:t> </a:t>
            </a:r>
            <a:r>
              <a:rPr kumimoji="0" sz="2000" b="1" i="1" u="sng" strike="noStrike" kern="0" cap="none" spc="-90" normalizeH="0" baseline="0" noProof="0" dirty="0">
                <a:ln>
                  <a:noFill/>
                </a:ln>
                <a:solidFill>
                  <a:sysClr val="windowText" lastClr="000000"/>
                </a:solidFill>
                <a:effectLst/>
                <a:uLnTx/>
                <a:uFill>
                  <a:solidFill>
                    <a:srgbClr val="000000"/>
                  </a:solidFill>
                </a:uFill>
                <a:latin typeface="Trebuchet MS"/>
                <a:cs typeface="Trebuchet MS"/>
              </a:rPr>
              <a:t>frente</a:t>
            </a:r>
            <a:r>
              <a:rPr kumimoji="0" sz="2000" b="1" i="1" u="sng" strike="noStrike" kern="0" cap="none" spc="-6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a</a:t>
            </a:r>
            <a:r>
              <a:rPr kumimoji="0" sz="2000" b="1" i="1" u="sng" strike="noStrike" kern="0" cap="none" spc="-3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la</a:t>
            </a:r>
            <a:r>
              <a:rPr kumimoji="0" sz="2000" b="1" i="1" u="sng" strike="noStrike" kern="0" cap="none" spc="-4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100" normalizeH="0" baseline="0" noProof="0" dirty="0">
                <a:ln>
                  <a:noFill/>
                </a:ln>
                <a:solidFill>
                  <a:sysClr val="windowText" lastClr="000000"/>
                </a:solidFill>
                <a:effectLst/>
                <a:uLnTx/>
                <a:uFill>
                  <a:solidFill>
                    <a:srgbClr val="000000"/>
                  </a:solidFill>
                </a:uFill>
                <a:latin typeface="Trebuchet MS"/>
                <a:cs typeface="Trebuchet MS"/>
              </a:rPr>
              <a:t>realidad</a:t>
            </a:r>
            <a:r>
              <a:rPr kumimoji="0" sz="2000" b="1" i="1" u="sng" strike="noStrike" kern="0" cap="none" spc="-4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de</a:t>
            </a:r>
            <a:r>
              <a:rPr kumimoji="0" sz="2000" b="1" i="1" u="sng" strike="noStrike" kern="0" cap="none" spc="-3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100" normalizeH="0" baseline="0" noProof="0" dirty="0">
                <a:ln>
                  <a:noFill/>
                </a:ln>
                <a:solidFill>
                  <a:sysClr val="windowText" lastClr="000000"/>
                </a:solidFill>
                <a:effectLst/>
                <a:uLnTx/>
                <a:uFill>
                  <a:solidFill>
                    <a:srgbClr val="000000"/>
                  </a:solidFill>
                </a:uFill>
                <a:latin typeface="Trebuchet MS"/>
                <a:cs typeface="Trebuchet MS"/>
              </a:rPr>
              <a:t>falta</a:t>
            </a:r>
            <a:r>
              <a:rPr kumimoji="0" sz="2000" b="1" i="1" u="sng" strike="noStrike" kern="0" cap="none" spc="-5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de</a:t>
            </a:r>
            <a:r>
              <a:rPr kumimoji="0" sz="2000" b="1" i="1" u="sng" strike="noStrike" kern="0" cap="none" spc="-4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85" normalizeH="0" baseline="0" noProof="0" dirty="0">
                <a:ln>
                  <a:noFill/>
                </a:ln>
                <a:solidFill>
                  <a:sysClr val="windowText" lastClr="000000"/>
                </a:solidFill>
                <a:effectLst/>
                <a:uLnTx/>
                <a:uFill>
                  <a:solidFill>
                    <a:srgbClr val="000000"/>
                  </a:solidFill>
                </a:uFill>
                <a:latin typeface="Trebuchet MS"/>
                <a:cs typeface="Trebuchet MS"/>
              </a:rPr>
              <a:t>acreditación</a:t>
            </a:r>
            <a:r>
              <a:rPr kumimoji="0" sz="2000" b="1" i="1" u="sng" strike="noStrike" kern="0" cap="none" spc="-3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por</a:t>
            </a:r>
            <a:r>
              <a:rPr kumimoji="0" sz="2000" b="1" i="1" u="sng" strike="noStrike" kern="0" cap="none" spc="-1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el</a:t>
            </a:r>
            <a:r>
              <a:rPr kumimoji="0" sz="2000" b="1" i="1" u="sng" strike="noStrike" kern="0" cap="none" spc="-5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65" normalizeH="0" baseline="0" noProof="0" dirty="0">
                <a:ln>
                  <a:noFill/>
                </a:ln>
                <a:solidFill>
                  <a:sysClr val="windowText" lastClr="000000"/>
                </a:solidFill>
                <a:effectLst/>
                <a:uLnTx/>
                <a:uFill>
                  <a:solidFill>
                    <a:srgbClr val="000000"/>
                  </a:solidFill>
                </a:uFill>
                <a:latin typeface="Trebuchet MS"/>
                <a:cs typeface="Trebuchet MS"/>
              </a:rPr>
              <a:t>demandado,</a:t>
            </a:r>
            <a:r>
              <a:rPr kumimoji="0" sz="2000" b="1" i="1" u="sng" strike="noStrike" kern="0" cap="none" spc="-1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de</a:t>
            </a:r>
            <a:r>
              <a:rPr kumimoji="0" sz="2000" b="1" i="1" u="sng" strike="noStrike" kern="0" cap="none" spc="-4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10" normalizeH="0" baseline="0" noProof="0" dirty="0">
                <a:ln>
                  <a:noFill/>
                </a:ln>
                <a:solidFill>
                  <a:sysClr val="windowText" lastClr="000000"/>
                </a:solidFill>
                <a:effectLst/>
                <a:uLnTx/>
                <a:uFill>
                  <a:solidFill>
                    <a:srgbClr val="000000"/>
                  </a:solidFill>
                </a:uFill>
                <a:latin typeface="Trebuchet MS"/>
                <a:cs typeface="Trebuchet MS"/>
              </a:rPr>
              <a:t>los</a:t>
            </a:r>
            <a:r>
              <a:rPr kumimoji="0" sz="2000" b="1" i="1" u="sng" strike="noStrike" kern="0" cap="none" spc="-3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70" normalizeH="0" baseline="0" noProof="0" dirty="0">
                <a:ln>
                  <a:noFill/>
                </a:ln>
                <a:solidFill>
                  <a:sysClr val="windowText" lastClr="000000"/>
                </a:solidFill>
                <a:effectLst/>
                <a:uLnTx/>
                <a:uFill>
                  <a:solidFill>
                    <a:srgbClr val="000000"/>
                  </a:solidFill>
                </a:uFill>
                <a:latin typeface="Trebuchet MS"/>
                <a:cs typeface="Trebuchet MS"/>
              </a:rPr>
              <a:t>argumentos</a:t>
            </a:r>
            <a:r>
              <a:rPr kumimoji="0" sz="2000" b="1" i="1" u="sng" strike="noStrike" kern="0" cap="none" spc="-2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105" normalizeH="0" baseline="0" noProof="0" dirty="0">
                <a:ln>
                  <a:noFill/>
                </a:ln>
                <a:solidFill>
                  <a:sysClr val="windowText" lastClr="000000"/>
                </a:solidFill>
                <a:effectLst/>
                <a:uLnTx/>
                <a:uFill>
                  <a:solidFill>
                    <a:srgbClr val="000000"/>
                  </a:solidFill>
                </a:uFill>
                <a:latin typeface="Trebuchet MS"/>
                <a:cs typeface="Trebuchet MS"/>
              </a:rPr>
              <a:t>esgrimidos</a:t>
            </a:r>
            <a:r>
              <a:rPr kumimoji="0" sz="2000" b="1" i="1" u="sng" strike="noStrike" kern="0" cap="none" spc="-4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en</a:t>
            </a:r>
            <a:r>
              <a:rPr kumimoji="0" sz="2000" b="1" i="1" u="sng" strike="noStrike" kern="0" cap="none" spc="-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25" normalizeH="0" baseline="0" noProof="0" dirty="0">
                <a:ln>
                  <a:noFill/>
                </a:ln>
                <a:solidFill>
                  <a:sysClr val="windowText" lastClr="000000"/>
                </a:solidFill>
                <a:effectLst/>
                <a:uLnTx/>
                <a:uFill>
                  <a:solidFill>
                    <a:srgbClr val="000000"/>
                  </a:solidFill>
                </a:uFill>
                <a:latin typeface="Trebuchet MS"/>
                <a:cs typeface="Trebuchet MS"/>
              </a:rPr>
              <a:t>su</a:t>
            </a:r>
            <a:r>
              <a:rPr kumimoji="0" sz="2000" b="1" i="1" u="none" strike="noStrike" kern="0" cap="none" spc="-25" normalizeH="0" baseline="0" noProof="0" dirty="0">
                <a:ln>
                  <a:noFill/>
                </a:ln>
                <a:solidFill>
                  <a:sysClr val="windowText" lastClr="000000"/>
                </a:solidFill>
                <a:effectLst/>
                <a:uLnTx/>
                <a:uFillTx/>
                <a:latin typeface="Trebuchet MS"/>
                <a:cs typeface="Trebuchet MS"/>
              </a:rPr>
              <a:t> </a:t>
            </a:r>
            <a:r>
              <a:rPr kumimoji="0" sz="2000" b="1" i="1" u="sng" strike="noStrike" kern="0" cap="none" spc="-85" normalizeH="0" baseline="0" noProof="0" dirty="0">
                <a:ln>
                  <a:noFill/>
                </a:ln>
                <a:solidFill>
                  <a:sysClr val="windowText" lastClr="000000"/>
                </a:solidFill>
                <a:effectLst/>
                <a:uLnTx/>
                <a:uFill>
                  <a:solidFill>
                    <a:srgbClr val="000000"/>
                  </a:solidFill>
                </a:uFill>
                <a:latin typeface="Trebuchet MS"/>
                <a:cs typeface="Trebuchet MS"/>
              </a:rPr>
              <a:t>defensa</a:t>
            </a:r>
            <a:r>
              <a:rPr kumimoji="0" sz="2000" b="1" i="1" u="sng" strike="noStrike" kern="0" cap="none" spc="-6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en</a:t>
            </a:r>
            <a:r>
              <a:rPr kumimoji="0" sz="2000" b="1" i="1" u="sng" strike="noStrike" kern="0" cap="none" spc="-140"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65" normalizeH="0" baseline="0" noProof="0" dirty="0">
                <a:ln>
                  <a:noFill/>
                </a:ln>
                <a:solidFill>
                  <a:sysClr val="windowText" lastClr="000000"/>
                </a:solidFill>
                <a:effectLst/>
                <a:uLnTx/>
                <a:uFill>
                  <a:solidFill>
                    <a:srgbClr val="000000"/>
                  </a:solidFill>
                </a:uFill>
                <a:latin typeface="Trebuchet MS"/>
                <a:cs typeface="Trebuchet MS"/>
              </a:rPr>
              <a:t>audiencia</a:t>
            </a:r>
            <a:r>
              <a:rPr kumimoji="0" sz="2000" b="1" i="1" u="sng" strike="noStrike" kern="0" cap="none" spc="-5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70" normalizeH="0" baseline="0" noProof="0" dirty="0">
                <a:ln>
                  <a:noFill/>
                </a:ln>
                <a:solidFill>
                  <a:sysClr val="windowText" lastClr="000000"/>
                </a:solidFill>
                <a:effectLst/>
                <a:uLnTx/>
                <a:uFill>
                  <a:solidFill>
                    <a:srgbClr val="000000"/>
                  </a:solidFill>
                </a:uFill>
                <a:latin typeface="Trebuchet MS"/>
                <a:cs typeface="Trebuchet MS"/>
              </a:rPr>
              <a:t>mantenida</a:t>
            </a:r>
            <a:r>
              <a:rPr kumimoji="0" sz="2000" b="1" i="1" u="sng" strike="noStrike" kern="0" cap="none" spc="-4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en</a:t>
            </a:r>
            <a:r>
              <a:rPr kumimoji="0" sz="2000" b="1" i="1" u="sng" strike="noStrike" kern="0" cap="none" spc="-3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0" normalizeH="0" baseline="0" noProof="0" dirty="0">
                <a:ln>
                  <a:noFill/>
                </a:ln>
                <a:solidFill>
                  <a:sysClr val="windowText" lastClr="000000"/>
                </a:solidFill>
                <a:effectLst/>
                <a:uLnTx/>
                <a:uFill>
                  <a:solidFill>
                    <a:srgbClr val="000000"/>
                  </a:solidFill>
                </a:uFill>
                <a:latin typeface="Trebuchet MS"/>
                <a:cs typeface="Trebuchet MS"/>
              </a:rPr>
              <a:t>el</a:t>
            </a:r>
            <a:r>
              <a:rPr kumimoji="0" sz="2000" b="1" i="1" u="sng" strike="noStrike" kern="0" cap="none" spc="185" normalizeH="0" baseline="0" noProof="0" dirty="0">
                <a:ln>
                  <a:noFill/>
                </a:ln>
                <a:solidFill>
                  <a:sysClr val="windowText" lastClr="000000"/>
                </a:solidFill>
                <a:effectLst/>
                <a:uLnTx/>
                <a:uFill>
                  <a:solidFill>
                    <a:srgbClr val="000000"/>
                  </a:solidFill>
                </a:uFill>
                <a:latin typeface="Trebuchet MS"/>
                <a:cs typeface="Trebuchet MS"/>
              </a:rPr>
              <a:t> </a:t>
            </a:r>
            <a:r>
              <a:rPr kumimoji="0" sz="2000" b="1" i="1" u="sng" strike="noStrike" kern="0" cap="none" spc="-150" normalizeH="0" baseline="0" noProof="0" dirty="0">
                <a:ln>
                  <a:noFill/>
                </a:ln>
                <a:solidFill>
                  <a:sysClr val="windowText" lastClr="000000"/>
                </a:solidFill>
                <a:effectLst/>
                <a:uLnTx/>
                <a:uFill>
                  <a:solidFill>
                    <a:srgbClr val="000000"/>
                  </a:solidFill>
                </a:uFill>
                <a:latin typeface="Trebuchet MS"/>
                <a:cs typeface="Trebuchet MS"/>
              </a:rPr>
              <a:t>Juzgado</a:t>
            </a:r>
            <a:r>
              <a:rPr kumimoji="0" sz="2000" b="0" i="0" u="none" strike="noStrike" kern="0" cap="none" spc="-150" normalizeH="0" baseline="0" noProof="0" dirty="0">
                <a:ln>
                  <a:noFill/>
                </a:ln>
                <a:solidFill>
                  <a:sysClr val="windowText" lastClr="000000"/>
                </a:solidFill>
                <a:effectLst/>
                <a:uLnTx/>
                <a:uFillTx/>
                <a:latin typeface="Trebuchet MS"/>
                <a:cs typeface="Trebuchet MS"/>
              </a:rPr>
              <a:t>.</a:t>
            </a:r>
            <a:r>
              <a:rPr kumimoji="0" sz="2000" b="0" i="0" u="none" strike="noStrike" kern="0" cap="none" spc="0" normalizeH="0" baseline="0" noProof="0" dirty="0">
                <a:ln>
                  <a:noFill/>
                </a:ln>
                <a:solidFill>
                  <a:sysClr val="windowText" lastClr="000000"/>
                </a:solidFill>
                <a:effectLst/>
                <a:uLnTx/>
                <a:uFillTx/>
                <a:latin typeface="Trebuchet MS"/>
                <a:cs typeface="Trebuchet MS"/>
              </a:rPr>
              <a:t> </a:t>
            </a:r>
            <a:r>
              <a:rPr kumimoji="0" sz="2000" b="1" i="0" u="none" strike="noStrike" kern="0" cap="none" spc="-10" normalizeH="0" baseline="0" noProof="0" dirty="0">
                <a:ln>
                  <a:noFill/>
                </a:ln>
                <a:solidFill>
                  <a:sysClr val="windowText" lastClr="000000"/>
                </a:solidFill>
                <a:effectLst/>
                <a:uLnTx/>
                <a:uFillTx/>
                <a:latin typeface="Trebuchet MS"/>
                <a:cs typeface="Trebuchet MS"/>
              </a:rPr>
              <a:t>Todo</a:t>
            </a:r>
            <a:r>
              <a:rPr kumimoji="0" sz="2000" b="1" i="0" u="none" strike="noStrike" kern="0" cap="none" spc="3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obligado</a:t>
            </a:r>
            <a:r>
              <a:rPr kumimoji="0" sz="2000" b="1" i="0" u="none" strike="noStrike" kern="0" cap="none" spc="25" normalizeH="0" baseline="0" noProof="0" dirty="0">
                <a:ln>
                  <a:noFill/>
                </a:ln>
                <a:solidFill>
                  <a:sysClr val="windowText" lastClr="000000"/>
                </a:solidFill>
                <a:effectLst/>
                <a:uLnTx/>
                <a:uFillTx/>
                <a:latin typeface="Trebuchet MS"/>
                <a:cs typeface="Trebuchet MS"/>
              </a:rPr>
              <a:t> </a:t>
            </a:r>
            <a:r>
              <a:rPr kumimoji="0" sz="2000" b="1" i="0" u="none" strike="noStrike" kern="0" cap="none" spc="-10" normalizeH="0" baseline="0" noProof="0" dirty="0">
                <a:ln>
                  <a:noFill/>
                </a:ln>
                <a:solidFill>
                  <a:sysClr val="windowText" lastClr="000000"/>
                </a:solidFill>
                <a:effectLst/>
                <a:uLnTx/>
                <a:uFillTx/>
                <a:latin typeface="Trebuchet MS"/>
                <a:cs typeface="Trebuchet MS"/>
              </a:rPr>
              <a:t>subsidiario</a:t>
            </a:r>
            <a:r>
              <a:rPr kumimoji="0" sz="2000" b="1" i="0" u="none" strike="noStrike" kern="0" cap="none" spc="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siempre</a:t>
            </a:r>
            <a:r>
              <a:rPr kumimoji="0" sz="2000" b="1" i="0" u="none" strike="noStrike" kern="0" cap="none" spc="1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puede</a:t>
            </a:r>
            <a:r>
              <a:rPr kumimoji="0" sz="2000" b="1" i="0" u="none" strike="noStrike" kern="0" cap="none" spc="-15" normalizeH="0" baseline="0" noProof="0" dirty="0">
                <a:ln>
                  <a:noFill/>
                </a:ln>
                <a:solidFill>
                  <a:sysClr val="windowText" lastClr="000000"/>
                </a:solidFill>
                <a:effectLst/>
                <a:uLnTx/>
                <a:uFillTx/>
                <a:latin typeface="Trebuchet MS"/>
                <a:cs typeface="Trebuchet MS"/>
              </a:rPr>
              <a:t> </a:t>
            </a:r>
            <a:r>
              <a:rPr kumimoji="0" sz="2000" b="1" i="0" u="none" strike="noStrike" kern="0" cap="none" spc="-10" normalizeH="0" baseline="0" noProof="0" dirty="0">
                <a:ln>
                  <a:noFill/>
                </a:ln>
                <a:solidFill>
                  <a:sysClr val="windowText" lastClr="000000"/>
                </a:solidFill>
                <a:effectLst/>
                <a:uLnTx/>
                <a:uFillTx/>
                <a:latin typeface="Trebuchet MS"/>
                <a:cs typeface="Trebuchet MS"/>
              </a:rPr>
              <a:t>esgrimir </a:t>
            </a:r>
            <a:r>
              <a:rPr kumimoji="0" sz="2000" b="1" i="0" u="none" strike="noStrike" kern="0" cap="none" spc="0" normalizeH="0" baseline="0" noProof="0" dirty="0">
                <a:ln>
                  <a:noFill/>
                </a:ln>
                <a:solidFill>
                  <a:sysClr val="windowText" lastClr="000000"/>
                </a:solidFill>
                <a:effectLst/>
                <a:uLnTx/>
                <a:uFillTx/>
                <a:latin typeface="Trebuchet MS"/>
                <a:cs typeface="Trebuchet MS"/>
              </a:rPr>
              <a:t>la</a:t>
            </a:r>
            <a:r>
              <a:rPr kumimoji="0" sz="2000" b="1" i="0" u="none" strike="noStrike" kern="0" cap="none" spc="-100" normalizeH="0" baseline="0" noProof="0" dirty="0">
                <a:ln>
                  <a:noFill/>
                </a:ln>
                <a:solidFill>
                  <a:sysClr val="windowText" lastClr="000000"/>
                </a:solidFill>
                <a:effectLst/>
                <a:uLnTx/>
                <a:uFillTx/>
                <a:latin typeface="Trebuchet MS"/>
                <a:cs typeface="Trebuchet MS"/>
              </a:rPr>
              <a:t> </a:t>
            </a:r>
            <a:r>
              <a:rPr kumimoji="0" sz="2000" b="1" i="0" u="none" strike="noStrike" kern="0" cap="none" spc="-35" normalizeH="0" baseline="0" noProof="0" dirty="0">
                <a:ln>
                  <a:noFill/>
                </a:ln>
                <a:solidFill>
                  <a:sysClr val="windowText" lastClr="000000"/>
                </a:solidFill>
                <a:effectLst/>
                <a:uLnTx/>
                <a:uFillTx/>
                <a:latin typeface="Trebuchet MS"/>
                <a:cs typeface="Trebuchet MS"/>
              </a:rPr>
              <a:t>existencia</a:t>
            </a:r>
            <a:r>
              <a:rPr kumimoji="0" sz="2000" b="1" i="0" u="none" strike="noStrike" kern="0" cap="none" spc="-8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de</a:t>
            </a:r>
            <a:r>
              <a:rPr kumimoji="0" sz="2000" b="1" i="0" u="none" strike="noStrike" kern="0" cap="none" spc="-7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otros</a:t>
            </a:r>
            <a:r>
              <a:rPr kumimoji="0" sz="2000" b="1" i="0" u="none" strike="noStrike" kern="0" cap="none" spc="-7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obligados</a:t>
            </a:r>
            <a:r>
              <a:rPr kumimoji="0" sz="2000" b="1" i="0" u="none" strike="noStrike" kern="0" cap="none" spc="-55" normalizeH="0" baseline="0" noProof="0" dirty="0">
                <a:ln>
                  <a:noFill/>
                </a:ln>
                <a:solidFill>
                  <a:sysClr val="windowText" lastClr="000000"/>
                </a:solidFill>
                <a:effectLst/>
                <a:uLnTx/>
                <a:uFillTx/>
                <a:latin typeface="Trebuchet MS"/>
                <a:cs typeface="Trebuchet MS"/>
              </a:rPr>
              <a:t> preferentes,</a:t>
            </a:r>
            <a:r>
              <a:rPr kumimoji="0" sz="2000" b="1" i="0" u="none" strike="noStrike" kern="0" cap="none" spc="-330" normalizeH="0" baseline="0" noProof="0" dirty="0">
                <a:ln>
                  <a:noFill/>
                </a:ln>
                <a:solidFill>
                  <a:sysClr val="windowText" lastClr="000000"/>
                </a:solidFill>
                <a:effectLst/>
                <a:uLnTx/>
                <a:uFillTx/>
                <a:latin typeface="Trebuchet MS"/>
                <a:cs typeface="Trebuchet MS"/>
              </a:rPr>
              <a:t> </a:t>
            </a:r>
            <a:r>
              <a:rPr kumimoji="0" sz="2000" b="1" i="0" u="none" strike="noStrike" kern="0" cap="none" spc="-25" normalizeH="0" baseline="0" noProof="0" dirty="0">
                <a:ln>
                  <a:noFill/>
                </a:ln>
                <a:solidFill>
                  <a:sysClr val="windowText" lastClr="000000"/>
                </a:solidFill>
                <a:effectLst/>
                <a:uLnTx/>
                <a:uFillTx/>
                <a:latin typeface="Trebuchet MS"/>
                <a:cs typeface="Trebuchet MS"/>
              </a:rPr>
              <a:t>yaciendo</a:t>
            </a:r>
            <a:r>
              <a:rPr kumimoji="0" sz="2000" b="1" i="0" u="none" strike="noStrike" kern="0" cap="none" spc="-8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sobre</a:t>
            </a:r>
            <a:r>
              <a:rPr kumimoji="0" sz="2000" b="1" i="0" u="none" strike="noStrike" kern="0" cap="none" spc="-10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si</a:t>
            </a:r>
            <a:r>
              <a:rPr kumimoji="0" sz="2000" b="1" i="0" u="none" strike="noStrike" kern="0" cap="none" spc="-8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mismo,</a:t>
            </a:r>
            <a:r>
              <a:rPr kumimoji="0" sz="2000" b="1" i="0" u="none" strike="noStrike" kern="0" cap="none" spc="-28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la</a:t>
            </a:r>
            <a:r>
              <a:rPr kumimoji="0" sz="2000" b="1" i="0" u="none" strike="noStrike" kern="0" cap="none" spc="-8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carga</a:t>
            </a:r>
            <a:r>
              <a:rPr kumimoji="0" sz="2000" b="1" i="0" u="none" strike="noStrike" kern="0" cap="none" spc="-75"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de</a:t>
            </a:r>
            <a:r>
              <a:rPr kumimoji="0" sz="2000" b="1" i="0" u="none" strike="noStrike" kern="0" cap="none" spc="-90" normalizeH="0" baseline="0" noProof="0" dirty="0">
                <a:ln>
                  <a:noFill/>
                </a:ln>
                <a:solidFill>
                  <a:sysClr val="windowText" lastClr="000000"/>
                </a:solidFill>
                <a:effectLst/>
                <a:uLnTx/>
                <a:uFillTx/>
                <a:latin typeface="Trebuchet MS"/>
                <a:cs typeface="Trebuchet MS"/>
              </a:rPr>
              <a:t> </a:t>
            </a:r>
            <a:r>
              <a:rPr kumimoji="0" sz="2000" b="1" i="0" u="none" strike="noStrike" kern="0" cap="none" spc="0" normalizeH="0" baseline="0" noProof="0" dirty="0">
                <a:ln>
                  <a:noFill/>
                </a:ln>
                <a:solidFill>
                  <a:sysClr val="windowText" lastClr="000000"/>
                </a:solidFill>
                <a:effectLst/>
                <a:uLnTx/>
                <a:uFillTx/>
                <a:latin typeface="Trebuchet MS"/>
                <a:cs typeface="Trebuchet MS"/>
              </a:rPr>
              <a:t>la</a:t>
            </a:r>
            <a:r>
              <a:rPr kumimoji="0" sz="2000" b="1" i="0" u="none" strike="noStrike" kern="0" cap="none" spc="-85" normalizeH="0" baseline="0" noProof="0" dirty="0">
                <a:ln>
                  <a:noFill/>
                </a:ln>
                <a:solidFill>
                  <a:sysClr val="windowText" lastClr="000000"/>
                </a:solidFill>
                <a:effectLst/>
                <a:uLnTx/>
                <a:uFillTx/>
                <a:latin typeface="Trebuchet MS"/>
                <a:cs typeface="Trebuchet MS"/>
              </a:rPr>
              <a:t> </a:t>
            </a:r>
            <a:r>
              <a:rPr kumimoji="0" sz="2000" b="1" i="0" u="none" strike="noStrike" kern="0" cap="none" spc="-10" normalizeH="0" baseline="0" noProof="0" dirty="0">
                <a:ln>
                  <a:noFill/>
                </a:ln>
                <a:solidFill>
                  <a:sysClr val="windowText" lastClr="000000"/>
                </a:solidFill>
                <a:effectLst/>
                <a:uLnTx/>
                <a:uFillTx/>
                <a:latin typeface="Trebuchet MS"/>
                <a:cs typeface="Trebuchet MS"/>
              </a:rPr>
              <a:t>prueba</a:t>
            </a:r>
            <a:r>
              <a:rPr kumimoji="0" sz="2000" b="0" i="0" u="none" strike="noStrike" kern="0" cap="none" spc="-10" normalizeH="0" baseline="0" noProof="0" dirty="0">
                <a:ln>
                  <a:noFill/>
                </a:ln>
                <a:solidFill>
                  <a:sysClr val="windowText" lastClr="000000"/>
                </a:solidFill>
                <a:effectLst/>
                <a:uLnTx/>
                <a:uFillTx/>
                <a:latin typeface="Trebuchet MS"/>
                <a:cs typeface="Trebuchet MS"/>
              </a:rPr>
              <a:t>”.</a:t>
            </a:r>
            <a:endParaRPr kumimoji="0" sz="2000" b="0" i="0" u="none" strike="noStrike" kern="0" cap="none" spc="0" normalizeH="0" baseline="0" noProof="0" dirty="0">
              <a:ln>
                <a:noFill/>
              </a:ln>
              <a:solidFill>
                <a:sysClr val="windowText" lastClr="000000"/>
              </a:solidFill>
              <a:effectLst/>
              <a:uLnTx/>
              <a:uFillTx/>
              <a:latin typeface="Trebuchet MS"/>
              <a:cs typeface="Trebuchet MS"/>
            </a:endParaRPr>
          </a:p>
          <a:p>
            <a:pPr marL="299085" marR="34925" lvl="0" indent="-287020" algn="just" defTabSz="914400" eaLnBrk="1" fontAlgn="auto" latinLnBrk="0" hangingPunct="1">
              <a:lnSpc>
                <a:spcPct val="100000"/>
              </a:lnSpc>
              <a:spcBef>
                <a:spcPts val="0"/>
              </a:spcBef>
              <a:spcAft>
                <a:spcPts val="0"/>
              </a:spcAft>
              <a:buClrTx/>
              <a:buSzTx/>
              <a:buFont typeface="Wingdings"/>
              <a:buChar char=""/>
              <a:tabLst>
                <a:tab pos="299085" algn="l"/>
              </a:tabLst>
              <a:defRPr/>
            </a:pPr>
            <a:r>
              <a:rPr kumimoji="0" sz="2000" b="0" i="0" u="none" strike="noStrike" kern="0" cap="none" spc="-90" normalizeH="0" baseline="0" noProof="0" dirty="0">
                <a:ln>
                  <a:noFill/>
                </a:ln>
                <a:solidFill>
                  <a:sysClr val="windowText" lastClr="000000"/>
                </a:solidFill>
                <a:effectLst/>
                <a:uLnTx/>
                <a:uFillTx/>
                <a:latin typeface="Trebuchet MS"/>
                <a:cs typeface="Trebuchet MS"/>
              </a:rPr>
              <a:t>“</a:t>
            </a:r>
            <a:r>
              <a:rPr kumimoji="0" sz="2000" b="1" i="1" u="none" strike="noStrike" kern="0" cap="none" spc="-90" normalizeH="0" baseline="0" noProof="0" dirty="0">
                <a:ln>
                  <a:noFill/>
                </a:ln>
                <a:solidFill>
                  <a:srgbClr val="0000FF"/>
                </a:solidFill>
                <a:effectLst/>
                <a:uLnTx/>
                <a:uFillTx/>
                <a:latin typeface="Trebuchet MS"/>
                <a:cs typeface="Trebuchet MS"/>
              </a:rPr>
              <a:t>El</a:t>
            </a:r>
            <a:r>
              <a:rPr kumimoji="0" sz="2000" b="1" i="1" u="none" strike="noStrike" kern="0" cap="none" spc="-60" normalizeH="0" baseline="0" noProof="0" dirty="0">
                <a:ln>
                  <a:noFill/>
                </a:ln>
                <a:solidFill>
                  <a:srgbClr val="0000FF"/>
                </a:solidFill>
                <a:effectLst/>
                <a:uLnTx/>
                <a:uFillTx/>
                <a:latin typeface="Trebuchet MS"/>
                <a:cs typeface="Trebuchet MS"/>
              </a:rPr>
              <a:t> </a:t>
            </a:r>
            <a:r>
              <a:rPr kumimoji="0" sz="2000" b="1" i="1" u="none" strike="noStrike" kern="0" cap="none" spc="-85" normalizeH="0" baseline="0" noProof="0" dirty="0">
                <a:ln>
                  <a:noFill/>
                </a:ln>
                <a:solidFill>
                  <a:srgbClr val="0000FF"/>
                </a:solidFill>
                <a:effectLst/>
                <a:uLnTx/>
                <a:uFillTx/>
                <a:latin typeface="Trebuchet MS"/>
                <a:cs typeface="Trebuchet MS"/>
              </a:rPr>
              <a:t>principio</a:t>
            </a:r>
            <a:r>
              <a:rPr kumimoji="0" sz="2000" b="1" i="1" u="none" strike="noStrike" kern="0" cap="none" spc="-65" normalizeH="0" baseline="0" noProof="0" dirty="0">
                <a:ln>
                  <a:noFill/>
                </a:ln>
                <a:solidFill>
                  <a:srgbClr val="0000FF"/>
                </a:solidFill>
                <a:effectLst/>
                <a:uLnTx/>
                <a:uFillTx/>
                <a:latin typeface="Trebuchet MS"/>
                <a:cs typeface="Trebuchet MS"/>
              </a:rPr>
              <a:t> </a:t>
            </a:r>
            <a:r>
              <a:rPr kumimoji="0" sz="2000" b="1" i="1" u="none" strike="noStrike" kern="0" cap="none" spc="-20" normalizeH="0" baseline="0" noProof="0" dirty="0">
                <a:ln>
                  <a:noFill/>
                </a:ln>
                <a:solidFill>
                  <a:srgbClr val="0000FF"/>
                </a:solidFill>
                <a:effectLst/>
                <a:uLnTx/>
                <a:uFillTx/>
                <a:latin typeface="Trebuchet MS"/>
                <a:cs typeface="Trebuchet MS"/>
              </a:rPr>
              <a:t>de</a:t>
            </a:r>
            <a:r>
              <a:rPr kumimoji="0" sz="2000" b="1" i="1" u="none" strike="noStrike" kern="0" cap="none" spc="-130" normalizeH="0" baseline="0" noProof="0" dirty="0">
                <a:ln>
                  <a:noFill/>
                </a:ln>
                <a:solidFill>
                  <a:srgbClr val="0000FF"/>
                </a:solidFill>
                <a:effectLst/>
                <a:uLnTx/>
                <a:uFillTx/>
                <a:latin typeface="Trebuchet MS"/>
                <a:cs typeface="Trebuchet MS"/>
              </a:rPr>
              <a:t> </a:t>
            </a:r>
            <a:r>
              <a:rPr kumimoji="0" sz="2000" b="1" i="1" u="none" strike="noStrike" kern="0" cap="none" spc="-114" normalizeH="0" baseline="0" noProof="0" dirty="0">
                <a:ln>
                  <a:noFill/>
                </a:ln>
                <a:solidFill>
                  <a:srgbClr val="0000FF"/>
                </a:solidFill>
                <a:effectLst/>
                <a:uLnTx/>
                <a:uFillTx/>
                <a:latin typeface="Trebuchet MS"/>
                <a:cs typeface="Trebuchet MS"/>
              </a:rPr>
              <a:t>universalidad</a:t>
            </a:r>
            <a:r>
              <a:rPr kumimoji="0" sz="2000" b="1" i="1" u="none" strike="noStrike" kern="0" cap="none" spc="-35" normalizeH="0" baseline="0" noProof="0" dirty="0">
                <a:ln>
                  <a:noFill/>
                </a:ln>
                <a:solidFill>
                  <a:srgbClr val="0000FF"/>
                </a:solidFill>
                <a:effectLst/>
                <a:uLnTx/>
                <a:uFillTx/>
                <a:latin typeface="Trebuchet MS"/>
                <a:cs typeface="Trebuchet MS"/>
              </a:rPr>
              <a:t> </a:t>
            </a:r>
            <a:r>
              <a:rPr kumimoji="0" sz="2000" b="1" i="1" u="none" strike="noStrike" kern="0" cap="none" spc="-114" normalizeH="0" baseline="0" noProof="0" dirty="0">
                <a:ln>
                  <a:noFill/>
                </a:ln>
                <a:solidFill>
                  <a:srgbClr val="0000FF"/>
                </a:solidFill>
                <a:effectLst/>
                <a:uLnTx/>
                <a:uFillTx/>
                <a:latin typeface="Trebuchet MS"/>
                <a:cs typeface="Trebuchet MS"/>
              </a:rPr>
              <a:t>asistencial</a:t>
            </a:r>
            <a:r>
              <a:rPr kumimoji="0" sz="2000" b="1" i="1" u="none" strike="noStrike" kern="0" cap="none" spc="-35" normalizeH="0" baseline="0" noProof="0" dirty="0">
                <a:ln>
                  <a:noFill/>
                </a:ln>
                <a:solidFill>
                  <a:srgbClr val="0000FF"/>
                </a:solidFill>
                <a:effectLst/>
                <a:uLnTx/>
                <a:uFillTx/>
                <a:latin typeface="Trebuchet MS"/>
                <a:cs typeface="Trebuchet MS"/>
              </a:rPr>
              <a:t> </a:t>
            </a:r>
            <a:r>
              <a:rPr kumimoji="0" sz="2000" b="1" i="1" u="none" strike="noStrike" kern="0" cap="none" spc="-80" normalizeH="0" baseline="0" noProof="0" dirty="0">
                <a:ln>
                  <a:noFill/>
                </a:ln>
                <a:solidFill>
                  <a:srgbClr val="0000FF"/>
                </a:solidFill>
                <a:effectLst/>
                <a:uLnTx/>
                <a:uFillTx/>
                <a:latin typeface="Trebuchet MS"/>
                <a:cs typeface="Trebuchet MS"/>
              </a:rPr>
              <a:t>para</a:t>
            </a:r>
            <a:r>
              <a:rPr kumimoji="0" sz="2000" b="1" i="1" u="none" strike="noStrike" kern="0" cap="none" spc="-70" normalizeH="0" baseline="0" noProof="0" dirty="0">
                <a:ln>
                  <a:noFill/>
                </a:ln>
                <a:solidFill>
                  <a:srgbClr val="0000FF"/>
                </a:solidFill>
                <a:effectLst/>
                <a:uLnTx/>
                <a:uFillTx/>
                <a:latin typeface="Trebuchet MS"/>
                <a:cs typeface="Trebuchet MS"/>
              </a:rPr>
              <a:t> los</a:t>
            </a:r>
            <a:r>
              <a:rPr kumimoji="0" sz="2000" b="1" i="1" u="none" strike="noStrike" kern="0" cap="none" spc="-80" normalizeH="0" baseline="0" noProof="0" dirty="0">
                <a:ln>
                  <a:noFill/>
                </a:ln>
                <a:solidFill>
                  <a:srgbClr val="0000FF"/>
                </a:solidFill>
                <a:effectLst/>
                <a:uLnTx/>
                <a:uFillTx/>
                <a:latin typeface="Trebuchet MS"/>
                <a:cs typeface="Trebuchet MS"/>
              </a:rPr>
              <a:t> </a:t>
            </a:r>
            <a:r>
              <a:rPr kumimoji="0" sz="2000" b="1" i="1" u="none" strike="noStrike" kern="0" cap="none" spc="-60" normalizeH="0" baseline="0" noProof="0" dirty="0">
                <a:ln>
                  <a:noFill/>
                </a:ln>
                <a:solidFill>
                  <a:srgbClr val="0000FF"/>
                </a:solidFill>
                <a:effectLst/>
                <a:uLnTx/>
                <a:uFillTx/>
                <a:latin typeface="Trebuchet MS"/>
                <a:cs typeface="Trebuchet MS"/>
              </a:rPr>
              <a:t>niños</a:t>
            </a:r>
            <a:r>
              <a:rPr kumimoji="0" sz="2000" b="1" i="1" u="none" strike="noStrike" kern="0" cap="none" spc="-45" normalizeH="0" baseline="0" noProof="0" dirty="0">
                <a:ln>
                  <a:noFill/>
                </a:ln>
                <a:solidFill>
                  <a:srgbClr val="0000FF"/>
                </a:solidFill>
                <a:effectLst/>
                <a:uLnTx/>
                <a:uFillTx/>
                <a:latin typeface="Trebuchet MS"/>
                <a:cs typeface="Trebuchet MS"/>
              </a:rPr>
              <a:t> </a:t>
            </a:r>
            <a:r>
              <a:rPr kumimoji="0" sz="2000" b="1" i="1" u="none" strike="noStrike" kern="0" cap="none" spc="-125" normalizeH="0" baseline="0" noProof="0" dirty="0">
                <a:ln>
                  <a:noFill/>
                </a:ln>
                <a:solidFill>
                  <a:srgbClr val="0000FF"/>
                </a:solidFill>
                <a:effectLst/>
                <a:uLnTx/>
                <a:uFillTx/>
                <a:latin typeface="Trebuchet MS"/>
                <a:cs typeface="Trebuchet MS"/>
              </a:rPr>
              <a:t>derivada</a:t>
            </a:r>
            <a:r>
              <a:rPr kumimoji="0" sz="2000" b="1" i="1" u="none" strike="noStrike" kern="0" cap="none" spc="-25" normalizeH="0" baseline="0" noProof="0" dirty="0">
                <a:ln>
                  <a:noFill/>
                </a:ln>
                <a:solidFill>
                  <a:srgbClr val="0000FF"/>
                </a:solidFill>
                <a:effectLst/>
                <a:uLnTx/>
                <a:uFillTx/>
                <a:latin typeface="Trebuchet MS"/>
                <a:cs typeface="Trebuchet MS"/>
              </a:rPr>
              <a:t> </a:t>
            </a:r>
            <a:r>
              <a:rPr kumimoji="0" sz="2000" b="1" i="1" u="none" strike="noStrike" kern="0" cap="none" spc="-35" normalizeH="0" baseline="0" noProof="0" dirty="0">
                <a:ln>
                  <a:noFill/>
                </a:ln>
                <a:solidFill>
                  <a:srgbClr val="0000FF"/>
                </a:solidFill>
                <a:effectLst/>
                <a:uLnTx/>
                <a:uFillTx/>
                <a:latin typeface="Trebuchet MS"/>
                <a:cs typeface="Trebuchet MS"/>
              </a:rPr>
              <a:t>de</a:t>
            </a:r>
            <a:r>
              <a:rPr kumimoji="0" sz="2000" b="1" i="1" u="none" strike="noStrike" kern="0" cap="none" spc="-75" normalizeH="0" baseline="0" noProof="0" dirty="0">
                <a:ln>
                  <a:noFill/>
                </a:ln>
                <a:solidFill>
                  <a:srgbClr val="0000FF"/>
                </a:solidFill>
                <a:effectLst/>
                <a:uLnTx/>
                <a:uFillTx/>
                <a:latin typeface="Trebuchet MS"/>
                <a:cs typeface="Trebuchet MS"/>
              </a:rPr>
              <a:t> </a:t>
            </a:r>
            <a:r>
              <a:rPr kumimoji="0" sz="2000" b="1" i="1" u="none" strike="noStrike" kern="0" cap="none" spc="-35" normalizeH="0" baseline="0" noProof="0" dirty="0">
                <a:ln>
                  <a:noFill/>
                </a:ln>
                <a:solidFill>
                  <a:srgbClr val="0000FF"/>
                </a:solidFill>
                <a:effectLst/>
                <a:uLnTx/>
                <a:uFillTx/>
                <a:latin typeface="Trebuchet MS"/>
                <a:cs typeface="Trebuchet MS"/>
              </a:rPr>
              <a:t>la</a:t>
            </a:r>
            <a:r>
              <a:rPr kumimoji="0" sz="2000" b="1" i="1" u="none" strike="noStrike" kern="0" cap="none" spc="-65" normalizeH="0" baseline="0" noProof="0" dirty="0">
                <a:ln>
                  <a:noFill/>
                </a:ln>
                <a:solidFill>
                  <a:srgbClr val="0000FF"/>
                </a:solidFill>
                <a:effectLst/>
                <a:uLnTx/>
                <a:uFillTx/>
                <a:latin typeface="Trebuchet MS"/>
                <a:cs typeface="Trebuchet MS"/>
              </a:rPr>
              <a:t> </a:t>
            </a:r>
            <a:r>
              <a:rPr kumimoji="0" sz="2000" b="1" i="1" u="none" strike="noStrike" kern="0" cap="none" spc="-60" normalizeH="0" baseline="0" noProof="0" dirty="0">
                <a:ln>
                  <a:noFill/>
                </a:ln>
                <a:solidFill>
                  <a:srgbClr val="0000FF"/>
                </a:solidFill>
                <a:effectLst/>
                <a:uLnTx/>
                <a:uFillTx/>
                <a:latin typeface="Trebuchet MS"/>
                <a:cs typeface="Trebuchet MS"/>
              </a:rPr>
              <a:t>Convención,</a:t>
            </a:r>
            <a:r>
              <a:rPr kumimoji="0" sz="2000" b="1" i="1" u="none" strike="noStrike" kern="0" cap="none" spc="-10" normalizeH="0" baseline="0" noProof="0" dirty="0">
                <a:ln>
                  <a:noFill/>
                </a:ln>
                <a:solidFill>
                  <a:srgbClr val="0000FF"/>
                </a:solidFill>
                <a:effectLst/>
                <a:uLnTx/>
                <a:uFillTx/>
                <a:latin typeface="Trebuchet MS"/>
                <a:cs typeface="Trebuchet MS"/>
              </a:rPr>
              <a:t> </a:t>
            </a:r>
            <a:r>
              <a:rPr kumimoji="0" sz="2000" b="1" i="1" u="none" strike="noStrike" kern="0" cap="none" spc="-75" normalizeH="0" baseline="0" noProof="0" dirty="0">
                <a:ln>
                  <a:noFill/>
                </a:ln>
                <a:solidFill>
                  <a:srgbClr val="0000FF"/>
                </a:solidFill>
                <a:effectLst/>
                <a:uLnTx/>
                <a:uFillTx/>
                <a:latin typeface="Trebuchet MS"/>
                <a:cs typeface="Trebuchet MS"/>
              </a:rPr>
              <a:t>implica</a:t>
            </a:r>
            <a:r>
              <a:rPr kumimoji="0" sz="2000" b="1" i="1" u="none" strike="noStrike" kern="0" cap="none" spc="-35" normalizeH="0" baseline="0" noProof="0" dirty="0">
                <a:ln>
                  <a:noFill/>
                </a:ln>
                <a:solidFill>
                  <a:srgbClr val="0000FF"/>
                </a:solidFill>
                <a:effectLst/>
                <a:uLnTx/>
                <a:uFillTx/>
                <a:latin typeface="Trebuchet MS"/>
                <a:cs typeface="Trebuchet MS"/>
              </a:rPr>
              <a:t> </a:t>
            </a:r>
            <a:r>
              <a:rPr kumimoji="0" sz="2000" b="1" i="1" u="none" strike="noStrike" kern="0" cap="none" spc="-10" normalizeH="0" baseline="0" noProof="0" dirty="0">
                <a:ln>
                  <a:noFill/>
                </a:ln>
                <a:solidFill>
                  <a:srgbClr val="0000FF"/>
                </a:solidFill>
                <a:effectLst/>
                <a:uLnTx/>
                <a:uFillTx/>
                <a:latin typeface="Trebuchet MS"/>
                <a:cs typeface="Trebuchet MS"/>
              </a:rPr>
              <a:t>que</a:t>
            </a:r>
            <a:r>
              <a:rPr kumimoji="0" sz="2000" b="1" i="1" u="none" strike="noStrike" kern="0" cap="none" spc="-15" normalizeH="0" baseline="0" noProof="0" dirty="0">
                <a:ln>
                  <a:noFill/>
                </a:ln>
                <a:solidFill>
                  <a:srgbClr val="0000FF"/>
                </a:solidFill>
                <a:effectLst/>
                <a:uLnTx/>
                <a:uFillTx/>
                <a:latin typeface="Trebuchet MS"/>
                <a:cs typeface="Trebuchet MS"/>
              </a:rPr>
              <a:t> </a:t>
            </a:r>
            <a:r>
              <a:rPr kumimoji="0" sz="2000" b="1" i="1" u="sng" strike="noStrike" kern="0" cap="none" spc="-10" normalizeH="0" baseline="0" noProof="0" dirty="0">
                <a:ln>
                  <a:noFill/>
                </a:ln>
                <a:solidFill>
                  <a:srgbClr val="0000FF"/>
                </a:solidFill>
                <a:effectLst/>
                <a:uLnTx/>
                <a:uFill>
                  <a:solidFill>
                    <a:srgbClr val="0000FF"/>
                  </a:solidFill>
                </a:uFill>
                <a:latin typeface="Trebuchet MS"/>
                <a:cs typeface="Trebuchet MS"/>
              </a:rPr>
              <a:t>todos</a:t>
            </a:r>
            <a:r>
              <a:rPr kumimoji="0" sz="2000" b="1" i="1" u="none" strike="noStrike" kern="0" cap="none" spc="-10" normalizeH="0" baseline="0" noProof="0" dirty="0">
                <a:ln>
                  <a:noFill/>
                </a:ln>
                <a:solidFill>
                  <a:srgbClr val="0000FF"/>
                </a:solidFill>
                <a:effectLst/>
                <a:uLnTx/>
                <a:uFillTx/>
                <a:latin typeface="Trebuchet MS"/>
                <a:cs typeface="Trebuchet MS"/>
              </a:rPr>
              <a:t> </a:t>
            </a:r>
            <a:r>
              <a:rPr kumimoji="0" sz="2000" b="1" i="1" u="sng" strike="noStrike" kern="0" cap="none" spc="0" normalizeH="0" baseline="0" noProof="0" dirty="0">
                <a:ln>
                  <a:noFill/>
                </a:ln>
                <a:solidFill>
                  <a:srgbClr val="0000FF"/>
                </a:solidFill>
                <a:effectLst/>
                <a:uLnTx/>
                <a:uFill>
                  <a:solidFill>
                    <a:srgbClr val="0000FF"/>
                  </a:solidFill>
                </a:uFill>
                <a:latin typeface="Trebuchet MS"/>
                <a:cs typeface="Trebuchet MS"/>
              </a:rPr>
              <a:t>los</a:t>
            </a:r>
            <a:r>
              <a:rPr kumimoji="0" sz="2000" b="1" i="1" u="sng" strike="noStrike" kern="0" cap="none" spc="-65" normalizeH="0" baseline="0" noProof="0" dirty="0">
                <a:ln>
                  <a:noFill/>
                </a:ln>
                <a:solidFill>
                  <a:srgbClr val="0000FF"/>
                </a:solidFill>
                <a:effectLst/>
                <a:uLnTx/>
                <a:uFill>
                  <a:solidFill>
                    <a:srgbClr val="0000FF"/>
                  </a:solidFill>
                </a:uFill>
                <a:latin typeface="Trebuchet MS"/>
                <a:cs typeface="Trebuchet MS"/>
              </a:rPr>
              <a:t> </a:t>
            </a:r>
            <a:r>
              <a:rPr kumimoji="0" sz="2000" b="1" i="1" u="sng" strike="noStrike" kern="0" cap="none" spc="-110" normalizeH="0" baseline="0" noProof="0" dirty="0">
                <a:ln>
                  <a:noFill/>
                </a:ln>
                <a:solidFill>
                  <a:srgbClr val="0000FF"/>
                </a:solidFill>
                <a:effectLst/>
                <a:uLnTx/>
                <a:uFill>
                  <a:solidFill>
                    <a:srgbClr val="0000FF"/>
                  </a:solidFill>
                </a:uFill>
                <a:latin typeface="Trebuchet MS"/>
                <a:cs typeface="Trebuchet MS"/>
              </a:rPr>
              <a:t>integrantes</a:t>
            </a:r>
            <a:r>
              <a:rPr kumimoji="0" sz="2000" b="1" i="1" u="sng" strike="noStrike" kern="0" cap="none" spc="-40" normalizeH="0" baseline="0" noProof="0" dirty="0">
                <a:ln>
                  <a:noFill/>
                </a:ln>
                <a:solidFill>
                  <a:srgbClr val="0000FF"/>
                </a:solidFill>
                <a:effectLst/>
                <a:uLnTx/>
                <a:uFill>
                  <a:solidFill>
                    <a:srgbClr val="0000FF"/>
                  </a:solidFill>
                </a:uFill>
                <a:latin typeface="Trebuchet MS"/>
                <a:cs typeface="Trebuchet MS"/>
              </a:rPr>
              <a:t> </a:t>
            </a:r>
            <a:r>
              <a:rPr kumimoji="0" sz="2000" b="1" i="1" u="sng" strike="noStrike" kern="0" cap="none" spc="0" normalizeH="0" baseline="0" noProof="0" dirty="0">
                <a:ln>
                  <a:noFill/>
                </a:ln>
                <a:solidFill>
                  <a:srgbClr val="0000FF"/>
                </a:solidFill>
                <a:effectLst/>
                <a:uLnTx/>
                <a:uFill>
                  <a:solidFill>
                    <a:srgbClr val="0000FF"/>
                  </a:solidFill>
                </a:uFill>
                <a:latin typeface="Trebuchet MS"/>
                <a:cs typeface="Trebuchet MS"/>
              </a:rPr>
              <a:t>de</a:t>
            </a:r>
            <a:r>
              <a:rPr kumimoji="0" sz="2000" b="1" i="1" u="sng" strike="noStrike" kern="0" cap="none" spc="-20" normalizeH="0" baseline="0" noProof="0" dirty="0">
                <a:ln>
                  <a:noFill/>
                </a:ln>
                <a:solidFill>
                  <a:srgbClr val="0000FF"/>
                </a:solidFill>
                <a:effectLst/>
                <a:uLnTx/>
                <a:uFill>
                  <a:solidFill>
                    <a:srgbClr val="0000FF"/>
                  </a:solidFill>
                </a:uFill>
                <a:latin typeface="Trebuchet MS"/>
                <a:cs typeface="Trebuchet MS"/>
              </a:rPr>
              <a:t> </a:t>
            </a:r>
            <a:r>
              <a:rPr kumimoji="0" sz="2000" b="1" i="1" u="sng" strike="noStrike" kern="0" cap="none" spc="0" normalizeH="0" baseline="0" noProof="0" dirty="0">
                <a:ln>
                  <a:noFill/>
                </a:ln>
                <a:solidFill>
                  <a:srgbClr val="0000FF"/>
                </a:solidFill>
                <a:effectLst/>
                <a:uLnTx/>
                <a:uFill>
                  <a:solidFill>
                    <a:srgbClr val="0000FF"/>
                  </a:solidFill>
                </a:uFill>
                <a:latin typeface="Trebuchet MS"/>
                <a:cs typeface="Trebuchet MS"/>
              </a:rPr>
              <a:t>la</a:t>
            </a:r>
            <a:r>
              <a:rPr kumimoji="0" sz="2000" b="1" i="1" u="sng" strike="noStrike" kern="0" cap="none" spc="-20" normalizeH="0" baseline="0" noProof="0" dirty="0">
                <a:ln>
                  <a:noFill/>
                </a:ln>
                <a:solidFill>
                  <a:srgbClr val="0000FF"/>
                </a:solidFill>
                <a:effectLst/>
                <a:uLnTx/>
                <a:uFill>
                  <a:solidFill>
                    <a:srgbClr val="0000FF"/>
                  </a:solidFill>
                </a:uFill>
                <a:latin typeface="Trebuchet MS"/>
                <a:cs typeface="Trebuchet MS"/>
              </a:rPr>
              <a:t> </a:t>
            </a:r>
            <a:r>
              <a:rPr kumimoji="0" sz="2000" b="1" i="1" u="sng" strike="noStrike" kern="0" cap="none" spc="-85" normalizeH="0" baseline="0" noProof="0" dirty="0">
                <a:ln>
                  <a:noFill/>
                </a:ln>
                <a:solidFill>
                  <a:srgbClr val="0000FF"/>
                </a:solidFill>
                <a:effectLst/>
                <a:uLnTx/>
                <a:uFill>
                  <a:solidFill>
                    <a:srgbClr val="0000FF"/>
                  </a:solidFill>
                </a:uFill>
                <a:latin typeface="Trebuchet MS"/>
                <a:cs typeface="Trebuchet MS"/>
              </a:rPr>
              <a:t>familia</a:t>
            </a:r>
            <a:r>
              <a:rPr kumimoji="0" sz="2000" b="1" i="1" u="sng" strike="noStrike" kern="0" cap="none" spc="-40" normalizeH="0" baseline="0" noProof="0" dirty="0">
                <a:ln>
                  <a:noFill/>
                </a:ln>
                <a:solidFill>
                  <a:srgbClr val="0000FF"/>
                </a:solidFill>
                <a:effectLst/>
                <a:uLnTx/>
                <a:uFill>
                  <a:solidFill>
                    <a:srgbClr val="0000FF"/>
                  </a:solidFill>
                </a:uFill>
                <a:latin typeface="Trebuchet MS"/>
                <a:cs typeface="Trebuchet MS"/>
              </a:rPr>
              <a:t> </a:t>
            </a:r>
            <a:r>
              <a:rPr kumimoji="0" sz="2000" b="1" i="1" u="sng" strike="noStrike" kern="0" cap="none" spc="0" normalizeH="0" baseline="0" noProof="0" dirty="0">
                <a:ln>
                  <a:noFill/>
                </a:ln>
                <a:solidFill>
                  <a:srgbClr val="0000FF"/>
                </a:solidFill>
                <a:effectLst/>
                <a:uLnTx/>
                <a:uFill>
                  <a:solidFill>
                    <a:srgbClr val="0000FF"/>
                  </a:solidFill>
                </a:uFill>
                <a:latin typeface="Trebuchet MS"/>
                <a:cs typeface="Trebuchet MS"/>
              </a:rPr>
              <a:t>se</a:t>
            </a:r>
            <a:r>
              <a:rPr kumimoji="0" sz="2000" b="1" i="1" u="sng" strike="noStrike" kern="0" cap="none" spc="-40" normalizeH="0" baseline="0" noProof="0" dirty="0">
                <a:ln>
                  <a:noFill/>
                </a:ln>
                <a:solidFill>
                  <a:srgbClr val="0000FF"/>
                </a:solidFill>
                <a:effectLst/>
                <a:uLnTx/>
                <a:uFill>
                  <a:solidFill>
                    <a:srgbClr val="0000FF"/>
                  </a:solidFill>
                </a:uFill>
                <a:latin typeface="Trebuchet MS"/>
                <a:cs typeface="Trebuchet MS"/>
              </a:rPr>
              <a:t> </a:t>
            </a:r>
            <a:r>
              <a:rPr kumimoji="0" sz="2000" b="1" i="1" u="sng" strike="noStrike" kern="0" cap="none" spc="-55" normalizeH="0" baseline="0" noProof="0" dirty="0">
                <a:ln>
                  <a:noFill/>
                </a:ln>
                <a:solidFill>
                  <a:srgbClr val="0000FF"/>
                </a:solidFill>
                <a:effectLst/>
                <a:uLnTx/>
                <a:uFill>
                  <a:solidFill>
                    <a:srgbClr val="0000FF"/>
                  </a:solidFill>
                </a:uFill>
                <a:latin typeface="Trebuchet MS"/>
                <a:cs typeface="Trebuchet MS"/>
              </a:rPr>
              <a:t>encuentran</a:t>
            </a:r>
            <a:r>
              <a:rPr kumimoji="0" sz="2000" b="1" i="1" u="sng" strike="noStrike" kern="0" cap="none" spc="5" normalizeH="0" baseline="0" noProof="0" dirty="0">
                <a:ln>
                  <a:noFill/>
                </a:ln>
                <a:solidFill>
                  <a:srgbClr val="0000FF"/>
                </a:solidFill>
                <a:effectLst/>
                <a:uLnTx/>
                <a:uFill>
                  <a:solidFill>
                    <a:srgbClr val="0000FF"/>
                  </a:solidFill>
                </a:uFill>
                <a:latin typeface="Trebuchet MS"/>
                <a:cs typeface="Trebuchet MS"/>
              </a:rPr>
              <a:t> </a:t>
            </a:r>
            <a:r>
              <a:rPr kumimoji="0" sz="2000" b="1" i="1" u="sng" strike="noStrike" kern="0" cap="none" spc="-70" normalizeH="0" baseline="0" noProof="0" dirty="0">
                <a:ln>
                  <a:noFill/>
                </a:ln>
                <a:solidFill>
                  <a:srgbClr val="0000FF"/>
                </a:solidFill>
                <a:effectLst/>
                <a:uLnTx/>
                <a:uFill>
                  <a:solidFill>
                    <a:srgbClr val="0000FF"/>
                  </a:solidFill>
                </a:uFill>
                <a:latin typeface="Trebuchet MS"/>
                <a:cs typeface="Trebuchet MS"/>
              </a:rPr>
              <a:t>comprometidos</a:t>
            </a:r>
            <a:r>
              <a:rPr kumimoji="0" sz="2000" b="1" i="1" u="sng" strike="noStrike" kern="0" cap="none" spc="0" normalizeH="0" baseline="0" noProof="0" dirty="0">
                <a:ln>
                  <a:noFill/>
                </a:ln>
                <a:solidFill>
                  <a:srgbClr val="0000FF"/>
                </a:solidFill>
                <a:effectLst/>
                <a:uLnTx/>
                <a:uFill>
                  <a:solidFill>
                    <a:srgbClr val="0000FF"/>
                  </a:solidFill>
                </a:uFill>
                <a:latin typeface="Trebuchet MS"/>
                <a:cs typeface="Trebuchet MS"/>
              </a:rPr>
              <a:t> con</a:t>
            </a:r>
            <a:r>
              <a:rPr kumimoji="0" sz="2000" b="1" i="1" u="sng" strike="noStrike" kern="0" cap="none" spc="35" normalizeH="0" baseline="0" noProof="0" dirty="0">
                <a:ln>
                  <a:noFill/>
                </a:ln>
                <a:solidFill>
                  <a:srgbClr val="0000FF"/>
                </a:solidFill>
                <a:effectLst/>
                <a:uLnTx/>
                <a:uFill>
                  <a:solidFill>
                    <a:srgbClr val="0000FF"/>
                  </a:solidFill>
                </a:uFill>
                <a:latin typeface="Trebuchet MS"/>
                <a:cs typeface="Trebuchet MS"/>
              </a:rPr>
              <a:t> </a:t>
            </a:r>
            <a:r>
              <a:rPr kumimoji="0" sz="2000" b="1" i="1" u="sng" strike="noStrike" kern="0" cap="none" spc="0" normalizeH="0" baseline="0" noProof="0" dirty="0">
                <a:ln>
                  <a:noFill/>
                </a:ln>
                <a:solidFill>
                  <a:srgbClr val="0000FF"/>
                </a:solidFill>
                <a:effectLst/>
                <a:uLnTx/>
                <a:uFill>
                  <a:solidFill>
                    <a:srgbClr val="0000FF"/>
                  </a:solidFill>
                </a:uFill>
                <a:latin typeface="Trebuchet MS"/>
                <a:cs typeface="Trebuchet MS"/>
              </a:rPr>
              <a:t>la</a:t>
            </a:r>
            <a:r>
              <a:rPr kumimoji="0" sz="2000" b="1" i="1" u="sng" strike="noStrike" kern="0" cap="none" spc="-20" normalizeH="0" baseline="0" noProof="0" dirty="0">
                <a:ln>
                  <a:noFill/>
                </a:ln>
                <a:solidFill>
                  <a:srgbClr val="0000FF"/>
                </a:solidFill>
                <a:effectLst/>
                <a:uLnTx/>
                <a:uFill>
                  <a:solidFill>
                    <a:srgbClr val="0000FF"/>
                  </a:solidFill>
                </a:uFill>
                <a:latin typeface="Trebuchet MS"/>
                <a:cs typeface="Trebuchet MS"/>
              </a:rPr>
              <a:t> </a:t>
            </a:r>
            <a:r>
              <a:rPr kumimoji="0" sz="2000" b="1" i="1" u="sng" strike="noStrike" kern="0" cap="none" spc="-85" normalizeH="0" baseline="0" noProof="0" dirty="0">
                <a:ln>
                  <a:noFill/>
                </a:ln>
                <a:solidFill>
                  <a:srgbClr val="0000FF"/>
                </a:solidFill>
                <a:effectLst/>
                <a:uLnTx/>
                <a:uFill>
                  <a:solidFill>
                    <a:srgbClr val="0000FF"/>
                  </a:solidFill>
                </a:uFill>
                <a:latin typeface="Trebuchet MS"/>
                <a:cs typeface="Trebuchet MS"/>
              </a:rPr>
              <a:t>prestación</a:t>
            </a:r>
            <a:r>
              <a:rPr kumimoji="0" sz="2000" b="1" i="1" u="sng" strike="noStrike" kern="0" cap="none" spc="-15" normalizeH="0" baseline="0" noProof="0" dirty="0">
                <a:ln>
                  <a:noFill/>
                </a:ln>
                <a:solidFill>
                  <a:srgbClr val="0000FF"/>
                </a:solidFill>
                <a:effectLst/>
                <a:uLnTx/>
                <a:uFill>
                  <a:solidFill>
                    <a:srgbClr val="0000FF"/>
                  </a:solidFill>
                </a:uFill>
                <a:latin typeface="Trebuchet MS"/>
                <a:cs typeface="Trebuchet MS"/>
              </a:rPr>
              <a:t> </a:t>
            </a:r>
            <a:r>
              <a:rPr kumimoji="0" sz="2000" b="1" i="1" u="sng" strike="noStrike" kern="0" cap="none" spc="-120" normalizeH="0" baseline="0" noProof="0" dirty="0">
                <a:ln>
                  <a:noFill/>
                </a:ln>
                <a:solidFill>
                  <a:srgbClr val="0000FF"/>
                </a:solidFill>
                <a:effectLst/>
                <a:uLnTx/>
                <a:uFill>
                  <a:solidFill>
                    <a:srgbClr val="0000FF"/>
                  </a:solidFill>
                </a:uFill>
                <a:latin typeface="Trebuchet MS"/>
                <a:cs typeface="Trebuchet MS"/>
              </a:rPr>
              <a:t>asistencial.</a:t>
            </a:r>
            <a:r>
              <a:rPr kumimoji="0" sz="2000" b="1" i="1" u="sng" strike="noStrike" kern="0" cap="none" spc="-30" normalizeH="0" baseline="0" noProof="0" dirty="0">
                <a:ln>
                  <a:noFill/>
                </a:ln>
                <a:solidFill>
                  <a:srgbClr val="0000FF"/>
                </a:solidFill>
                <a:effectLst/>
                <a:uLnTx/>
                <a:uFill>
                  <a:solidFill>
                    <a:srgbClr val="0000FF"/>
                  </a:solidFill>
                </a:uFill>
                <a:latin typeface="Trebuchet MS"/>
                <a:cs typeface="Trebuchet MS"/>
              </a:rPr>
              <a:t> </a:t>
            </a:r>
            <a:r>
              <a:rPr kumimoji="0" sz="2000" b="1" i="1" u="none" strike="noStrike" kern="0" cap="none" spc="0" normalizeH="0" baseline="0" noProof="0" dirty="0">
                <a:ln>
                  <a:noFill/>
                </a:ln>
                <a:solidFill>
                  <a:srgbClr val="0000FF"/>
                </a:solidFill>
                <a:effectLst/>
                <a:uLnTx/>
                <a:uFillTx/>
                <a:latin typeface="Trebuchet MS"/>
                <a:cs typeface="Trebuchet MS"/>
              </a:rPr>
              <a:t>Desde</a:t>
            </a:r>
            <a:r>
              <a:rPr kumimoji="0" sz="2000" b="1" i="1" u="none" strike="noStrike" kern="0" cap="none" spc="30" normalizeH="0" baseline="0" noProof="0" dirty="0">
                <a:ln>
                  <a:noFill/>
                </a:ln>
                <a:solidFill>
                  <a:srgbClr val="0000FF"/>
                </a:solidFill>
                <a:effectLst/>
                <a:uLnTx/>
                <a:uFillTx/>
                <a:latin typeface="Trebuchet MS"/>
                <a:cs typeface="Trebuchet MS"/>
              </a:rPr>
              <a:t> </a:t>
            </a:r>
            <a:r>
              <a:rPr kumimoji="0" sz="2000" b="1" i="1" u="none" strike="noStrike" kern="0" cap="none" spc="-25" normalizeH="0" baseline="0" noProof="0" dirty="0">
                <a:ln>
                  <a:noFill/>
                </a:ln>
                <a:solidFill>
                  <a:srgbClr val="0000FF"/>
                </a:solidFill>
                <a:effectLst/>
                <a:uLnTx/>
                <a:uFillTx/>
                <a:latin typeface="Trebuchet MS"/>
                <a:cs typeface="Trebuchet MS"/>
              </a:rPr>
              <a:t>una </a:t>
            </a:r>
            <a:r>
              <a:rPr kumimoji="0" sz="2000" b="1" i="1" u="sng" strike="noStrike" kern="0" cap="none" spc="-120" normalizeH="0" baseline="0" noProof="0" dirty="0">
                <a:ln>
                  <a:noFill/>
                </a:ln>
                <a:solidFill>
                  <a:srgbClr val="0000FF"/>
                </a:solidFill>
                <a:effectLst/>
                <a:uLnTx/>
                <a:uFill>
                  <a:solidFill>
                    <a:srgbClr val="0000FF"/>
                  </a:solidFill>
                </a:uFill>
                <a:latin typeface="Trebuchet MS"/>
                <a:cs typeface="Trebuchet MS"/>
              </a:rPr>
              <a:t>perspectiva</a:t>
            </a:r>
            <a:r>
              <a:rPr kumimoji="0" sz="2000" b="1" i="1" u="sng" strike="noStrike" kern="0" cap="none" spc="-30" normalizeH="0" baseline="0" noProof="0" dirty="0">
                <a:ln>
                  <a:noFill/>
                </a:ln>
                <a:solidFill>
                  <a:srgbClr val="0000FF"/>
                </a:solidFill>
                <a:effectLst/>
                <a:uLnTx/>
                <a:uFill>
                  <a:solidFill>
                    <a:srgbClr val="0000FF"/>
                  </a:solidFill>
                </a:uFill>
                <a:latin typeface="Trebuchet MS"/>
                <a:cs typeface="Trebuchet MS"/>
              </a:rPr>
              <a:t> </a:t>
            </a:r>
            <a:r>
              <a:rPr kumimoji="0" sz="2000" b="1" i="1" u="sng" strike="noStrike" kern="0" cap="none" spc="-85" normalizeH="0" baseline="0" noProof="0" dirty="0">
                <a:ln>
                  <a:noFill/>
                </a:ln>
                <a:solidFill>
                  <a:srgbClr val="0000FF"/>
                </a:solidFill>
                <a:effectLst/>
                <a:uLnTx/>
                <a:uFill>
                  <a:solidFill>
                    <a:srgbClr val="0000FF"/>
                  </a:solidFill>
                </a:uFill>
                <a:latin typeface="Trebuchet MS"/>
                <a:cs typeface="Trebuchet MS"/>
              </a:rPr>
              <a:t>amplia</a:t>
            </a:r>
            <a:r>
              <a:rPr kumimoji="0" sz="2000" b="1" i="1" u="none" strike="noStrike" kern="0" cap="none" spc="-65" normalizeH="0" baseline="0" noProof="0" dirty="0">
                <a:ln>
                  <a:noFill/>
                </a:ln>
                <a:solidFill>
                  <a:srgbClr val="0000FF"/>
                </a:solidFill>
                <a:effectLst/>
                <a:uLnTx/>
                <a:uFillTx/>
                <a:latin typeface="Trebuchet MS"/>
                <a:cs typeface="Trebuchet MS"/>
              </a:rPr>
              <a:t> </a:t>
            </a:r>
            <a:r>
              <a:rPr kumimoji="0" sz="2000" b="1" i="1" u="none" strike="noStrike" kern="0" cap="none" spc="0" normalizeH="0" baseline="0" noProof="0" dirty="0">
                <a:ln>
                  <a:noFill/>
                </a:ln>
                <a:solidFill>
                  <a:srgbClr val="0000FF"/>
                </a:solidFill>
                <a:effectLst/>
                <a:uLnTx/>
                <a:uFillTx/>
                <a:latin typeface="Trebuchet MS"/>
                <a:cs typeface="Trebuchet MS"/>
              </a:rPr>
              <a:t>no</a:t>
            </a:r>
            <a:r>
              <a:rPr kumimoji="0" sz="2000" b="1" i="1" u="none" strike="noStrike" kern="0" cap="none" spc="-25" normalizeH="0" baseline="0" noProof="0" dirty="0">
                <a:ln>
                  <a:noFill/>
                </a:ln>
                <a:solidFill>
                  <a:srgbClr val="0000FF"/>
                </a:solidFill>
                <a:effectLst/>
                <a:uLnTx/>
                <a:uFillTx/>
                <a:latin typeface="Trebuchet MS"/>
                <a:cs typeface="Trebuchet MS"/>
              </a:rPr>
              <a:t> </a:t>
            </a:r>
            <a:r>
              <a:rPr kumimoji="0" sz="2000" b="1" i="1" u="none" strike="noStrike" kern="0" cap="none" spc="-45" normalizeH="0" baseline="0" noProof="0" dirty="0">
                <a:ln>
                  <a:noFill/>
                </a:ln>
                <a:solidFill>
                  <a:srgbClr val="0000FF"/>
                </a:solidFill>
                <a:effectLst/>
                <a:uLnTx/>
                <a:uFillTx/>
                <a:latin typeface="Trebuchet MS"/>
                <a:cs typeface="Trebuchet MS"/>
              </a:rPr>
              <a:t>son</a:t>
            </a:r>
            <a:r>
              <a:rPr kumimoji="0" sz="2000" b="1" i="1" u="none" strike="noStrike" kern="0" cap="none" spc="-35" normalizeH="0" baseline="0" noProof="0" dirty="0">
                <a:ln>
                  <a:noFill/>
                </a:ln>
                <a:solidFill>
                  <a:srgbClr val="0000FF"/>
                </a:solidFill>
                <a:effectLst/>
                <a:uLnTx/>
                <a:uFillTx/>
                <a:latin typeface="Trebuchet MS"/>
                <a:cs typeface="Trebuchet MS"/>
              </a:rPr>
              <a:t> </a:t>
            </a:r>
            <a:r>
              <a:rPr kumimoji="0" sz="2000" b="1" i="1" u="none" strike="noStrike" kern="0" cap="none" spc="-80" normalizeH="0" baseline="0" noProof="0" dirty="0">
                <a:ln>
                  <a:noFill/>
                </a:ln>
                <a:solidFill>
                  <a:srgbClr val="0000FF"/>
                </a:solidFill>
                <a:effectLst/>
                <a:uLnTx/>
                <a:uFillTx/>
                <a:latin typeface="Trebuchet MS"/>
                <a:cs typeface="Trebuchet MS"/>
              </a:rPr>
              <a:t>los</a:t>
            </a:r>
            <a:r>
              <a:rPr kumimoji="0" sz="2000" b="1" i="1" u="none" strike="noStrike" kern="0" cap="none" spc="-45" normalizeH="0" baseline="0" noProof="0" dirty="0">
                <a:ln>
                  <a:noFill/>
                </a:ln>
                <a:solidFill>
                  <a:srgbClr val="0000FF"/>
                </a:solidFill>
                <a:effectLst/>
                <a:uLnTx/>
                <a:uFillTx/>
                <a:latin typeface="Trebuchet MS"/>
                <a:cs typeface="Trebuchet MS"/>
              </a:rPr>
              <a:t> </a:t>
            </a:r>
            <a:r>
              <a:rPr kumimoji="0" sz="2000" b="1" i="1" u="none" strike="noStrike" kern="0" cap="none" spc="-114" normalizeH="0" baseline="0" noProof="0" dirty="0">
                <a:ln>
                  <a:noFill/>
                </a:ln>
                <a:solidFill>
                  <a:srgbClr val="0000FF"/>
                </a:solidFill>
                <a:effectLst/>
                <a:uLnTx/>
                <a:uFillTx/>
                <a:latin typeface="Trebuchet MS"/>
                <a:cs typeface="Trebuchet MS"/>
              </a:rPr>
              <a:t>progenitores</a:t>
            </a:r>
            <a:r>
              <a:rPr kumimoji="0" sz="2000" b="1" i="1" u="none" strike="noStrike" kern="0" cap="none" spc="-35" normalizeH="0" baseline="0" noProof="0" dirty="0">
                <a:ln>
                  <a:noFill/>
                </a:ln>
                <a:solidFill>
                  <a:srgbClr val="0000FF"/>
                </a:solidFill>
                <a:effectLst/>
                <a:uLnTx/>
                <a:uFillTx/>
                <a:latin typeface="Trebuchet MS"/>
                <a:cs typeface="Trebuchet MS"/>
              </a:rPr>
              <a:t> </a:t>
            </a:r>
            <a:r>
              <a:rPr kumimoji="0" sz="2000" b="1" i="1" u="none" strike="noStrike" kern="0" cap="none" spc="-80" normalizeH="0" baseline="0" noProof="0" dirty="0">
                <a:ln>
                  <a:noFill/>
                </a:ln>
                <a:solidFill>
                  <a:srgbClr val="0000FF"/>
                </a:solidFill>
                <a:effectLst/>
                <a:uLnTx/>
                <a:uFillTx/>
                <a:latin typeface="Trebuchet MS"/>
                <a:cs typeface="Trebuchet MS"/>
              </a:rPr>
              <a:t>los</a:t>
            </a:r>
            <a:r>
              <a:rPr kumimoji="0" sz="2000" b="1" i="1" u="none" strike="noStrike" kern="0" cap="none" spc="-45" normalizeH="0" baseline="0" noProof="0" dirty="0">
                <a:ln>
                  <a:noFill/>
                </a:ln>
                <a:solidFill>
                  <a:srgbClr val="0000FF"/>
                </a:solidFill>
                <a:effectLst/>
                <a:uLnTx/>
                <a:uFillTx/>
                <a:latin typeface="Trebuchet MS"/>
                <a:cs typeface="Trebuchet MS"/>
              </a:rPr>
              <a:t> </a:t>
            </a:r>
            <a:r>
              <a:rPr kumimoji="0" sz="2000" b="1" i="1" u="none" strike="noStrike" kern="0" cap="none" spc="-70" normalizeH="0" baseline="0" noProof="0" dirty="0">
                <a:ln>
                  <a:noFill/>
                </a:ln>
                <a:solidFill>
                  <a:srgbClr val="0000FF"/>
                </a:solidFill>
                <a:effectLst/>
                <a:uLnTx/>
                <a:uFillTx/>
                <a:latin typeface="Trebuchet MS"/>
                <a:cs typeface="Trebuchet MS"/>
              </a:rPr>
              <a:t>únicos</a:t>
            </a:r>
            <a:r>
              <a:rPr kumimoji="0" sz="2000" b="1" i="1" u="none" strike="noStrike" kern="0" cap="none" spc="-20" normalizeH="0" baseline="0" noProof="0" dirty="0">
                <a:ln>
                  <a:noFill/>
                </a:ln>
                <a:solidFill>
                  <a:srgbClr val="0000FF"/>
                </a:solidFill>
                <a:effectLst/>
                <a:uLnTx/>
                <a:uFillTx/>
                <a:latin typeface="Trebuchet MS"/>
                <a:cs typeface="Trebuchet MS"/>
              </a:rPr>
              <a:t> </a:t>
            </a:r>
            <a:r>
              <a:rPr kumimoji="0" sz="2000" b="1" i="1" u="none" strike="noStrike" kern="0" cap="none" spc="-105" normalizeH="0" baseline="0" noProof="0" dirty="0">
                <a:ln>
                  <a:noFill/>
                </a:ln>
                <a:solidFill>
                  <a:srgbClr val="0000FF"/>
                </a:solidFill>
                <a:effectLst/>
                <a:uLnTx/>
                <a:uFillTx/>
                <a:latin typeface="Trebuchet MS"/>
                <a:cs typeface="Trebuchet MS"/>
              </a:rPr>
              <a:t>contribuyentes</a:t>
            </a:r>
            <a:r>
              <a:rPr kumimoji="0" sz="2000" b="1" i="1" u="none" strike="noStrike" kern="0" cap="none" spc="-45" normalizeH="0" baseline="0" noProof="0" dirty="0">
                <a:ln>
                  <a:noFill/>
                </a:ln>
                <a:solidFill>
                  <a:srgbClr val="0000FF"/>
                </a:solidFill>
                <a:effectLst/>
                <a:uLnTx/>
                <a:uFillTx/>
                <a:latin typeface="Trebuchet MS"/>
                <a:cs typeface="Trebuchet MS"/>
              </a:rPr>
              <a:t> </a:t>
            </a:r>
            <a:r>
              <a:rPr kumimoji="0" sz="2000" b="1" i="1" u="none" strike="noStrike" kern="0" cap="none" spc="-70" normalizeH="0" baseline="0" noProof="0" dirty="0">
                <a:ln>
                  <a:noFill/>
                </a:ln>
                <a:solidFill>
                  <a:srgbClr val="0000FF"/>
                </a:solidFill>
                <a:effectLst/>
                <a:uLnTx/>
                <a:uFillTx/>
                <a:latin typeface="Trebuchet MS"/>
                <a:cs typeface="Trebuchet MS"/>
              </a:rPr>
              <a:t>sino</a:t>
            </a:r>
            <a:r>
              <a:rPr kumimoji="0" sz="2000" b="1" i="1" u="none" strike="noStrike" kern="0" cap="none" spc="-40" normalizeH="0" baseline="0" noProof="0" dirty="0">
                <a:ln>
                  <a:noFill/>
                </a:ln>
                <a:solidFill>
                  <a:srgbClr val="0000FF"/>
                </a:solidFill>
                <a:effectLst/>
                <a:uLnTx/>
                <a:uFillTx/>
                <a:latin typeface="Trebuchet MS"/>
                <a:cs typeface="Trebuchet MS"/>
              </a:rPr>
              <a:t> </a:t>
            </a:r>
            <a:r>
              <a:rPr kumimoji="0" sz="2000" b="1" i="1" u="none" strike="noStrike" kern="0" cap="none" spc="-35" normalizeH="0" baseline="0" noProof="0" dirty="0">
                <a:ln>
                  <a:noFill/>
                </a:ln>
                <a:solidFill>
                  <a:srgbClr val="0000FF"/>
                </a:solidFill>
                <a:effectLst/>
                <a:uLnTx/>
                <a:uFillTx/>
                <a:latin typeface="Trebuchet MS"/>
                <a:cs typeface="Trebuchet MS"/>
              </a:rPr>
              <a:t>que</a:t>
            </a:r>
            <a:r>
              <a:rPr kumimoji="0" sz="2000" b="1" i="1" u="none" strike="noStrike" kern="0" cap="none" spc="0" normalizeH="0" baseline="0" noProof="0" dirty="0">
                <a:ln>
                  <a:noFill/>
                </a:ln>
                <a:solidFill>
                  <a:srgbClr val="0000FF"/>
                </a:solidFill>
                <a:effectLst/>
                <a:uLnTx/>
                <a:uFillTx/>
                <a:latin typeface="Trebuchet MS"/>
                <a:cs typeface="Trebuchet MS"/>
              </a:rPr>
              <a:t> </a:t>
            </a:r>
            <a:r>
              <a:rPr kumimoji="0" sz="2000" b="1" i="1" u="none" strike="noStrike" kern="0" cap="none" spc="-95" normalizeH="0" baseline="0" noProof="0" dirty="0">
                <a:ln>
                  <a:noFill/>
                </a:ln>
                <a:solidFill>
                  <a:srgbClr val="0000FF"/>
                </a:solidFill>
                <a:effectLst/>
                <a:uLnTx/>
                <a:uFillTx/>
                <a:latin typeface="Trebuchet MS"/>
                <a:cs typeface="Trebuchet MS"/>
              </a:rPr>
              <a:t>todos</a:t>
            </a:r>
            <a:r>
              <a:rPr kumimoji="0" sz="2000" b="1" i="1" u="none" strike="noStrike" kern="0" cap="none" spc="-45" normalizeH="0" baseline="0" noProof="0" dirty="0">
                <a:ln>
                  <a:noFill/>
                </a:ln>
                <a:solidFill>
                  <a:srgbClr val="0000FF"/>
                </a:solidFill>
                <a:effectLst/>
                <a:uLnTx/>
                <a:uFillTx/>
                <a:latin typeface="Trebuchet MS"/>
                <a:cs typeface="Trebuchet MS"/>
              </a:rPr>
              <a:t> </a:t>
            </a:r>
            <a:r>
              <a:rPr kumimoji="0" sz="2000" b="1" i="1" u="none" strike="noStrike" kern="0" cap="none" spc="-95" normalizeH="0" baseline="0" noProof="0" dirty="0">
                <a:ln>
                  <a:noFill/>
                </a:ln>
                <a:solidFill>
                  <a:srgbClr val="0000FF"/>
                </a:solidFill>
                <a:effectLst/>
                <a:uLnTx/>
                <a:uFillTx/>
                <a:latin typeface="Trebuchet MS"/>
                <a:cs typeface="Trebuchet MS"/>
              </a:rPr>
              <a:t>los</a:t>
            </a:r>
            <a:r>
              <a:rPr kumimoji="0" sz="2000" b="1" i="1" u="none" strike="noStrike" kern="0" cap="none" spc="-55" normalizeH="0" baseline="0" noProof="0" dirty="0">
                <a:ln>
                  <a:noFill/>
                </a:ln>
                <a:solidFill>
                  <a:srgbClr val="0000FF"/>
                </a:solidFill>
                <a:effectLst/>
                <a:uLnTx/>
                <a:uFillTx/>
                <a:latin typeface="Trebuchet MS"/>
                <a:cs typeface="Trebuchet MS"/>
              </a:rPr>
              <a:t> </a:t>
            </a:r>
            <a:r>
              <a:rPr kumimoji="0" sz="2000" b="1" i="1" u="none" strike="noStrike" kern="0" cap="none" spc="-120" normalizeH="0" baseline="0" noProof="0" dirty="0">
                <a:ln>
                  <a:noFill/>
                </a:ln>
                <a:solidFill>
                  <a:srgbClr val="0000FF"/>
                </a:solidFill>
                <a:effectLst/>
                <a:uLnTx/>
                <a:uFillTx/>
                <a:latin typeface="Trebuchet MS"/>
                <a:cs typeface="Trebuchet MS"/>
              </a:rPr>
              <a:t>integrantes</a:t>
            </a:r>
            <a:r>
              <a:rPr kumimoji="0" sz="2000" b="1" i="1" u="none" strike="noStrike" kern="0" cap="none" spc="-30" normalizeH="0" baseline="0" noProof="0" dirty="0">
                <a:ln>
                  <a:noFill/>
                </a:ln>
                <a:solidFill>
                  <a:srgbClr val="0000FF"/>
                </a:solidFill>
                <a:effectLst/>
                <a:uLnTx/>
                <a:uFillTx/>
                <a:latin typeface="Trebuchet MS"/>
                <a:cs typeface="Trebuchet MS"/>
              </a:rPr>
              <a:t> </a:t>
            </a:r>
            <a:r>
              <a:rPr kumimoji="0" sz="2000" b="1" i="1" u="none" strike="noStrike" kern="0" cap="none" spc="-25" normalizeH="0" baseline="0" noProof="0" dirty="0">
                <a:ln>
                  <a:noFill/>
                </a:ln>
                <a:solidFill>
                  <a:srgbClr val="0000FF"/>
                </a:solidFill>
                <a:effectLst/>
                <a:uLnTx/>
                <a:uFillTx/>
                <a:latin typeface="Trebuchet MS"/>
                <a:cs typeface="Trebuchet MS"/>
              </a:rPr>
              <a:t>de </a:t>
            </a:r>
            <a:r>
              <a:rPr kumimoji="0" sz="2000" b="1" i="1" u="none" strike="noStrike" kern="0" cap="none" spc="-65" normalizeH="0" baseline="0" noProof="0" dirty="0">
                <a:ln>
                  <a:noFill/>
                </a:ln>
                <a:solidFill>
                  <a:srgbClr val="0000FF"/>
                </a:solidFill>
                <a:effectLst/>
                <a:uLnTx/>
                <a:uFillTx/>
                <a:latin typeface="Trebuchet MS"/>
                <a:cs typeface="Trebuchet MS"/>
              </a:rPr>
              <a:t>la</a:t>
            </a:r>
            <a:r>
              <a:rPr kumimoji="0" sz="2000" b="1" i="1" u="none" strike="noStrike" kern="0" cap="none" spc="-135" normalizeH="0" baseline="0" noProof="0" dirty="0">
                <a:ln>
                  <a:noFill/>
                </a:ln>
                <a:solidFill>
                  <a:srgbClr val="0000FF"/>
                </a:solidFill>
                <a:effectLst/>
                <a:uLnTx/>
                <a:uFillTx/>
                <a:latin typeface="Trebuchet MS"/>
                <a:cs typeface="Trebuchet MS"/>
              </a:rPr>
              <a:t> </a:t>
            </a:r>
            <a:r>
              <a:rPr kumimoji="0" sz="2000" b="1" i="1" u="none" strike="noStrike" kern="0" cap="none" spc="-100" normalizeH="0" baseline="0" noProof="0" dirty="0">
                <a:ln>
                  <a:noFill/>
                </a:ln>
                <a:solidFill>
                  <a:srgbClr val="0000FF"/>
                </a:solidFill>
                <a:effectLst/>
                <a:uLnTx/>
                <a:uFillTx/>
                <a:latin typeface="Trebuchet MS"/>
                <a:cs typeface="Trebuchet MS"/>
              </a:rPr>
              <a:t>familia</a:t>
            </a:r>
            <a:r>
              <a:rPr kumimoji="0" sz="2000" b="1" i="1" u="none" strike="noStrike" kern="0" cap="none" spc="-145" normalizeH="0" baseline="0" noProof="0" dirty="0">
                <a:ln>
                  <a:noFill/>
                </a:ln>
                <a:solidFill>
                  <a:srgbClr val="0000FF"/>
                </a:solidFill>
                <a:effectLst/>
                <a:uLnTx/>
                <a:uFillTx/>
                <a:latin typeface="Trebuchet MS"/>
                <a:cs typeface="Trebuchet MS"/>
              </a:rPr>
              <a:t> </a:t>
            </a:r>
            <a:r>
              <a:rPr kumimoji="0" sz="2000" b="1" i="1" u="none" strike="noStrike" kern="0" cap="none" spc="-70" normalizeH="0" baseline="0" noProof="0" dirty="0">
                <a:ln>
                  <a:noFill/>
                </a:ln>
                <a:solidFill>
                  <a:srgbClr val="0000FF"/>
                </a:solidFill>
                <a:effectLst/>
                <a:uLnTx/>
                <a:uFillTx/>
                <a:latin typeface="Trebuchet MS"/>
                <a:cs typeface="Trebuchet MS"/>
              </a:rPr>
              <a:t>deben</a:t>
            </a:r>
            <a:r>
              <a:rPr kumimoji="0" sz="2000" b="1" i="1" u="none" strike="noStrike" kern="0" cap="none" spc="-125" normalizeH="0" baseline="0" noProof="0" dirty="0">
                <a:ln>
                  <a:noFill/>
                </a:ln>
                <a:solidFill>
                  <a:srgbClr val="0000FF"/>
                </a:solidFill>
                <a:effectLst/>
                <a:uLnTx/>
                <a:uFillTx/>
                <a:latin typeface="Trebuchet MS"/>
                <a:cs typeface="Trebuchet MS"/>
              </a:rPr>
              <a:t> realizar</a:t>
            </a:r>
            <a:r>
              <a:rPr kumimoji="0" sz="2000" b="1" i="1" u="none" strike="noStrike" kern="0" cap="none" spc="-175" normalizeH="0" baseline="0" noProof="0" dirty="0">
                <a:ln>
                  <a:noFill/>
                </a:ln>
                <a:solidFill>
                  <a:srgbClr val="0000FF"/>
                </a:solidFill>
                <a:effectLst/>
                <a:uLnTx/>
                <a:uFillTx/>
                <a:latin typeface="Trebuchet MS"/>
                <a:cs typeface="Trebuchet MS"/>
              </a:rPr>
              <a:t> </a:t>
            </a:r>
            <a:r>
              <a:rPr kumimoji="0" sz="2000" b="1" i="1" u="none" strike="noStrike" kern="0" cap="none" spc="-90" normalizeH="0" baseline="0" noProof="0" dirty="0">
                <a:ln>
                  <a:noFill/>
                </a:ln>
                <a:solidFill>
                  <a:srgbClr val="0000FF"/>
                </a:solidFill>
                <a:effectLst/>
                <a:uLnTx/>
                <a:uFillTx/>
                <a:latin typeface="Trebuchet MS"/>
                <a:cs typeface="Trebuchet MS"/>
              </a:rPr>
              <a:t>sus</a:t>
            </a:r>
            <a:r>
              <a:rPr kumimoji="0" sz="2000" b="1" i="1" u="none" strike="noStrike" kern="0" cap="none" spc="-165" normalizeH="0" baseline="0" noProof="0" dirty="0">
                <a:ln>
                  <a:noFill/>
                </a:ln>
                <a:solidFill>
                  <a:srgbClr val="0000FF"/>
                </a:solidFill>
                <a:effectLst/>
                <a:uLnTx/>
                <a:uFillTx/>
                <a:latin typeface="Trebuchet MS"/>
                <a:cs typeface="Trebuchet MS"/>
              </a:rPr>
              <a:t> </a:t>
            </a:r>
            <a:r>
              <a:rPr kumimoji="0" sz="2000" b="1" i="1" u="none" strike="noStrike" kern="0" cap="none" spc="-100" normalizeH="0" baseline="0" noProof="0" dirty="0">
                <a:ln>
                  <a:noFill/>
                </a:ln>
                <a:solidFill>
                  <a:srgbClr val="0000FF"/>
                </a:solidFill>
                <a:effectLst/>
                <a:uLnTx/>
                <a:uFillTx/>
                <a:latin typeface="Trebuchet MS"/>
                <a:cs typeface="Trebuchet MS"/>
              </a:rPr>
              <a:t>aportes,</a:t>
            </a:r>
            <a:r>
              <a:rPr kumimoji="0" sz="2000" b="1" i="1" u="none" strike="noStrike" kern="0" cap="none" spc="-390" normalizeH="0" baseline="0" noProof="0" dirty="0">
                <a:ln>
                  <a:noFill/>
                </a:ln>
                <a:solidFill>
                  <a:srgbClr val="0000FF"/>
                </a:solidFill>
                <a:effectLst/>
                <a:uLnTx/>
                <a:uFillTx/>
                <a:latin typeface="Trebuchet MS"/>
                <a:cs typeface="Trebuchet MS"/>
              </a:rPr>
              <a:t> </a:t>
            </a:r>
            <a:r>
              <a:rPr kumimoji="0" sz="2000" b="1" i="1" u="none" strike="noStrike" kern="0" cap="none" spc="-20" normalizeH="0" baseline="0" noProof="0" dirty="0">
                <a:ln>
                  <a:noFill/>
                </a:ln>
                <a:solidFill>
                  <a:srgbClr val="0000FF"/>
                </a:solidFill>
                <a:effectLst/>
                <a:uLnTx/>
                <a:uFillTx/>
                <a:latin typeface="Trebuchet MS"/>
                <a:cs typeface="Trebuchet MS"/>
              </a:rPr>
              <a:t>como</a:t>
            </a:r>
            <a:r>
              <a:rPr kumimoji="0" sz="2000" b="1" i="1" u="none" strike="noStrike" kern="0" cap="none" spc="-45" normalizeH="0" baseline="0" noProof="0" dirty="0">
                <a:ln>
                  <a:noFill/>
                </a:ln>
                <a:solidFill>
                  <a:srgbClr val="0000FF"/>
                </a:solidFill>
                <a:effectLst/>
                <a:uLnTx/>
                <a:uFillTx/>
                <a:latin typeface="Trebuchet MS"/>
                <a:cs typeface="Trebuchet MS"/>
              </a:rPr>
              <a:t> </a:t>
            </a:r>
            <a:r>
              <a:rPr kumimoji="0" sz="2000" b="1" i="1" u="none" strike="noStrike" kern="0" cap="none" spc="-80" normalizeH="0" baseline="0" noProof="0" dirty="0">
                <a:ln>
                  <a:noFill/>
                </a:ln>
                <a:solidFill>
                  <a:srgbClr val="0000FF"/>
                </a:solidFill>
                <a:effectLst/>
                <a:uLnTx/>
                <a:uFillTx/>
                <a:latin typeface="Trebuchet MS"/>
                <a:cs typeface="Trebuchet MS"/>
              </a:rPr>
              <a:t>ocurre</a:t>
            </a:r>
            <a:r>
              <a:rPr kumimoji="0" sz="2000" b="1" i="1" u="none" strike="noStrike" kern="0" cap="none" spc="-160" normalizeH="0" baseline="0" noProof="0" dirty="0">
                <a:ln>
                  <a:noFill/>
                </a:ln>
                <a:solidFill>
                  <a:srgbClr val="0000FF"/>
                </a:solidFill>
                <a:effectLst/>
                <a:uLnTx/>
                <a:uFillTx/>
                <a:latin typeface="Trebuchet MS"/>
                <a:cs typeface="Trebuchet MS"/>
              </a:rPr>
              <a:t> </a:t>
            </a:r>
            <a:r>
              <a:rPr kumimoji="0" sz="2000" b="1" i="1" u="none" strike="noStrike" kern="0" cap="none" spc="-40" normalizeH="0" baseline="0" noProof="0" dirty="0">
                <a:ln>
                  <a:noFill/>
                </a:ln>
                <a:solidFill>
                  <a:srgbClr val="0000FF"/>
                </a:solidFill>
                <a:effectLst/>
                <a:uLnTx/>
                <a:uFillTx/>
                <a:latin typeface="Trebuchet MS"/>
                <a:cs typeface="Trebuchet MS"/>
              </a:rPr>
              <a:t>en</a:t>
            </a:r>
            <a:r>
              <a:rPr kumimoji="0" sz="2000" b="1" i="1" u="none" strike="noStrike" kern="0" cap="none" spc="-95" normalizeH="0" baseline="0" noProof="0" dirty="0">
                <a:ln>
                  <a:noFill/>
                </a:ln>
                <a:solidFill>
                  <a:srgbClr val="0000FF"/>
                </a:solidFill>
                <a:effectLst/>
                <a:uLnTx/>
                <a:uFillTx/>
                <a:latin typeface="Trebuchet MS"/>
                <a:cs typeface="Trebuchet MS"/>
              </a:rPr>
              <a:t> </a:t>
            </a:r>
            <a:r>
              <a:rPr kumimoji="0" sz="2000" b="1" i="1" u="none" strike="noStrike" kern="0" cap="none" spc="-65" normalizeH="0" baseline="0" noProof="0" dirty="0">
                <a:ln>
                  <a:noFill/>
                </a:ln>
                <a:solidFill>
                  <a:srgbClr val="0000FF"/>
                </a:solidFill>
                <a:effectLst/>
                <a:uLnTx/>
                <a:uFillTx/>
                <a:latin typeface="Trebuchet MS"/>
                <a:cs typeface="Trebuchet MS"/>
              </a:rPr>
              <a:t>la</a:t>
            </a:r>
            <a:r>
              <a:rPr kumimoji="0" sz="2000" b="1" i="1" u="none" strike="noStrike" kern="0" cap="none" spc="-135" normalizeH="0" baseline="0" noProof="0" dirty="0">
                <a:ln>
                  <a:noFill/>
                </a:ln>
                <a:solidFill>
                  <a:srgbClr val="0000FF"/>
                </a:solidFill>
                <a:effectLst/>
                <a:uLnTx/>
                <a:uFillTx/>
                <a:latin typeface="Trebuchet MS"/>
                <a:cs typeface="Trebuchet MS"/>
              </a:rPr>
              <a:t> </a:t>
            </a:r>
            <a:r>
              <a:rPr kumimoji="0" sz="2000" b="1" i="1" u="none" strike="noStrike" kern="0" cap="none" spc="-114" normalizeH="0" baseline="0" noProof="0" dirty="0">
                <a:ln>
                  <a:noFill/>
                </a:ln>
                <a:solidFill>
                  <a:srgbClr val="0000FF"/>
                </a:solidFill>
                <a:effectLst/>
                <a:uLnTx/>
                <a:uFillTx/>
                <a:latin typeface="Trebuchet MS"/>
                <a:cs typeface="Trebuchet MS"/>
              </a:rPr>
              <a:t>realidad </a:t>
            </a:r>
            <a:r>
              <a:rPr kumimoji="0" sz="2000" b="1" i="1" u="none" strike="noStrike" kern="0" cap="none" spc="-55" normalizeH="0" baseline="0" noProof="0" dirty="0">
                <a:ln>
                  <a:noFill/>
                </a:ln>
                <a:solidFill>
                  <a:srgbClr val="0000FF"/>
                </a:solidFill>
                <a:effectLst/>
                <a:uLnTx/>
                <a:uFillTx/>
                <a:latin typeface="Trebuchet MS"/>
                <a:cs typeface="Trebuchet MS"/>
              </a:rPr>
              <a:t>de</a:t>
            </a:r>
            <a:r>
              <a:rPr kumimoji="0" sz="2000" b="1" i="1" u="none" strike="noStrike" kern="0" cap="none" spc="-114" normalizeH="0" baseline="0" noProof="0" dirty="0">
                <a:ln>
                  <a:noFill/>
                </a:ln>
                <a:solidFill>
                  <a:srgbClr val="0000FF"/>
                </a:solidFill>
                <a:effectLst/>
                <a:uLnTx/>
                <a:uFillTx/>
                <a:latin typeface="Trebuchet MS"/>
                <a:cs typeface="Trebuchet MS"/>
              </a:rPr>
              <a:t> </a:t>
            </a:r>
            <a:r>
              <a:rPr kumimoji="0" sz="2000" b="1" i="1" u="none" strike="noStrike" kern="0" cap="none" spc="-100" normalizeH="0" baseline="0" noProof="0" dirty="0">
                <a:ln>
                  <a:noFill/>
                </a:ln>
                <a:solidFill>
                  <a:srgbClr val="0000FF"/>
                </a:solidFill>
                <a:effectLst/>
                <a:uLnTx/>
                <a:uFillTx/>
                <a:latin typeface="Trebuchet MS"/>
                <a:cs typeface="Trebuchet MS"/>
              </a:rPr>
              <a:t>las</a:t>
            </a:r>
            <a:r>
              <a:rPr kumimoji="0" sz="2000" b="1" i="1" u="none" strike="noStrike" kern="0" cap="none" spc="-165" normalizeH="0" baseline="0" noProof="0" dirty="0">
                <a:ln>
                  <a:noFill/>
                </a:ln>
                <a:solidFill>
                  <a:srgbClr val="0000FF"/>
                </a:solidFill>
                <a:effectLst/>
                <a:uLnTx/>
                <a:uFillTx/>
                <a:latin typeface="Trebuchet MS"/>
                <a:cs typeface="Trebuchet MS"/>
              </a:rPr>
              <a:t> </a:t>
            </a:r>
            <a:r>
              <a:rPr kumimoji="0" sz="2000" b="1" i="1" u="none" strike="noStrike" kern="0" cap="none" spc="-10" normalizeH="0" baseline="0" noProof="0" dirty="0">
                <a:ln>
                  <a:noFill/>
                </a:ln>
                <a:solidFill>
                  <a:srgbClr val="0000FF"/>
                </a:solidFill>
                <a:effectLst/>
                <a:uLnTx/>
                <a:uFillTx/>
                <a:latin typeface="Trebuchet MS"/>
                <a:cs typeface="Trebuchet MS"/>
              </a:rPr>
              <a:t>familias</a:t>
            </a:r>
            <a:r>
              <a:rPr kumimoji="0" sz="2000" b="0" i="0" u="none" strike="noStrike" kern="0" cap="none" spc="-10" normalizeH="0" baseline="0" noProof="0" dirty="0">
                <a:ln>
                  <a:noFill/>
                </a:ln>
                <a:solidFill>
                  <a:sysClr val="windowText" lastClr="000000"/>
                </a:solidFill>
                <a:effectLst/>
                <a:uLnTx/>
                <a:uFillTx/>
                <a:latin typeface="Trebuchet MS"/>
                <a:cs typeface="Trebuchet MS"/>
              </a:rPr>
              <a:t>”.</a:t>
            </a:r>
            <a:endParaRPr kumimoji="0" sz="2000" b="0" i="0" u="none" strike="noStrike" kern="0" cap="none" spc="0" normalizeH="0" baseline="0" noProof="0" dirty="0">
              <a:ln>
                <a:noFill/>
              </a:ln>
              <a:solidFill>
                <a:sysClr val="windowText" lastClr="000000"/>
              </a:solidFill>
              <a:effectLst/>
              <a:uLnTx/>
              <a:uFillTx/>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2C96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305561" y="2462022"/>
            <a:ext cx="3260090" cy="1938655"/>
          </a:xfrm>
          <a:prstGeom prst="rect">
            <a:avLst/>
          </a:prstGeom>
          <a:solidFill>
            <a:srgbClr val="000000"/>
          </a:solidFill>
          <a:ln w="28955">
            <a:solidFill>
              <a:srgbClr val="FFFFFF"/>
            </a:solidFill>
          </a:ln>
        </p:spPr>
        <p:txBody>
          <a:bodyPr vert="horz" wrap="square" lIns="0" tIns="64135" rIns="0" bIns="0" rtlCol="0">
            <a:spAutoFit/>
          </a:bodyPr>
          <a:lstStyle/>
          <a:p>
            <a:pPr marL="0" marR="0" lvl="0" indent="0" defTabSz="914400" eaLnBrk="1" fontAlgn="auto" latinLnBrk="0" hangingPunct="1">
              <a:lnSpc>
                <a:spcPct val="100000"/>
              </a:lnSpc>
              <a:spcBef>
                <a:spcPts val="505"/>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latin typeface="Times New Roman"/>
              <a:cs typeface="Times New Roman"/>
            </a:endParaRPr>
          </a:p>
          <a:p>
            <a:pPr marL="272415" marR="0" lvl="0" indent="0" defTabSz="914400" eaLnBrk="1" fontAlgn="auto" latinLnBrk="0" hangingPunct="1">
              <a:lnSpc>
                <a:spcPct val="100000"/>
              </a:lnSpc>
              <a:spcBef>
                <a:spcPts val="0"/>
              </a:spcBef>
              <a:spcAft>
                <a:spcPts val="0"/>
              </a:spcAft>
              <a:buClrTx/>
              <a:buSzTx/>
              <a:buFontTx/>
              <a:buNone/>
              <a:tabLst/>
              <a:defRPr/>
            </a:pPr>
            <a:r>
              <a:rPr kumimoji="0" sz="4000" b="1" i="0" u="none" strike="noStrike" kern="0" cap="none" spc="204" normalizeH="0" baseline="0" noProof="0" dirty="0">
                <a:ln>
                  <a:noFill/>
                </a:ln>
                <a:solidFill>
                  <a:srgbClr val="FFFFFF"/>
                </a:solidFill>
                <a:effectLst/>
                <a:uLnTx/>
                <a:uFillTx/>
                <a:latin typeface="Trebuchet MS"/>
                <a:cs typeface="Trebuchet MS"/>
              </a:rPr>
              <a:t>RESUELVE</a:t>
            </a:r>
            <a:endParaRPr kumimoji="0" sz="4000" b="0" i="0" u="none" strike="noStrike" kern="0" cap="none" spc="0" normalizeH="0" baseline="0" noProof="0">
              <a:ln>
                <a:noFill/>
              </a:ln>
              <a:solidFill>
                <a:sysClr val="windowText" lastClr="000000"/>
              </a:solidFill>
              <a:effectLst/>
              <a:uLnTx/>
              <a:uFillTx/>
              <a:latin typeface="Trebuchet MS"/>
              <a:cs typeface="Trebuchet MS"/>
            </a:endParaRPr>
          </a:p>
        </p:txBody>
      </p:sp>
      <p:grpSp>
        <p:nvGrpSpPr>
          <p:cNvPr id="4" name="object 4"/>
          <p:cNvGrpSpPr/>
          <p:nvPr/>
        </p:nvGrpSpPr>
        <p:grpSpPr>
          <a:xfrm>
            <a:off x="3944111" y="2948939"/>
            <a:ext cx="1115695" cy="963294"/>
            <a:chOff x="3944111" y="2948939"/>
            <a:chExt cx="1115695" cy="963294"/>
          </a:xfrm>
        </p:grpSpPr>
        <p:sp>
          <p:nvSpPr>
            <p:cNvPr id="5" name="object 5"/>
            <p:cNvSpPr/>
            <p:nvPr/>
          </p:nvSpPr>
          <p:spPr>
            <a:xfrm>
              <a:off x="3962399" y="2967227"/>
              <a:ext cx="1077595" cy="925194"/>
            </a:xfrm>
            <a:custGeom>
              <a:avLst/>
              <a:gdLst/>
              <a:ahLst/>
              <a:cxnLst/>
              <a:rect l="l" t="t" r="r" b="b"/>
              <a:pathLst>
                <a:path w="1077595" h="925195">
                  <a:moveTo>
                    <a:pt x="614807" y="0"/>
                  </a:moveTo>
                  <a:lnTo>
                    <a:pt x="614807" y="231139"/>
                  </a:lnTo>
                  <a:lnTo>
                    <a:pt x="0" y="231139"/>
                  </a:lnTo>
                  <a:lnTo>
                    <a:pt x="0" y="693547"/>
                  </a:lnTo>
                  <a:lnTo>
                    <a:pt x="614807" y="693547"/>
                  </a:lnTo>
                  <a:lnTo>
                    <a:pt x="614807" y="924687"/>
                  </a:lnTo>
                  <a:lnTo>
                    <a:pt x="1077087" y="462280"/>
                  </a:lnTo>
                  <a:lnTo>
                    <a:pt x="614807" y="0"/>
                  </a:lnTo>
                  <a:close/>
                </a:path>
              </a:pathLst>
            </a:custGeom>
            <a:solidFill>
              <a:srgbClr val="A6A6A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3963161" y="2967989"/>
              <a:ext cx="1077595" cy="925194"/>
            </a:xfrm>
            <a:custGeom>
              <a:avLst/>
              <a:gdLst/>
              <a:ahLst/>
              <a:cxnLst/>
              <a:rect l="l" t="t" r="r" b="b"/>
              <a:pathLst>
                <a:path w="1077595" h="925195">
                  <a:moveTo>
                    <a:pt x="0" y="231139"/>
                  </a:moveTo>
                  <a:lnTo>
                    <a:pt x="614807" y="231139"/>
                  </a:lnTo>
                  <a:lnTo>
                    <a:pt x="614807" y="0"/>
                  </a:lnTo>
                  <a:lnTo>
                    <a:pt x="1077087" y="462280"/>
                  </a:lnTo>
                  <a:lnTo>
                    <a:pt x="614807" y="924687"/>
                  </a:lnTo>
                  <a:lnTo>
                    <a:pt x="614807" y="693547"/>
                  </a:lnTo>
                  <a:lnTo>
                    <a:pt x="0" y="693547"/>
                  </a:lnTo>
                  <a:lnTo>
                    <a:pt x="0" y="231139"/>
                  </a:lnTo>
                  <a:close/>
                </a:path>
              </a:pathLst>
            </a:custGeom>
            <a:ln w="381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7" name="object 7"/>
          <p:cNvGrpSpPr/>
          <p:nvPr/>
        </p:nvGrpSpPr>
        <p:grpSpPr>
          <a:xfrm>
            <a:off x="5292852" y="787908"/>
            <a:ext cx="6678295" cy="5654040"/>
            <a:chOff x="5292852" y="787908"/>
            <a:chExt cx="6678295" cy="5654040"/>
          </a:xfrm>
        </p:grpSpPr>
        <p:sp>
          <p:nvSpPr>
            <p:cNvPr id="8" name="object 8"/>
            <p:cNvSpPr/>
            <p:nvPr/>
          </p:nvSpPr>
          <p:spPr>
            <a:xfrm>
              <a:off x="5301996" y="797052"/>
              <a:ext cx="6658609" cy="5634355"/>
            </a:xfrm>
            <a:custGeom>
              <a:avLst/>
              <a:gdLst/>
              <a:ahLst/>
              <a:cxnLst/>
              <a:rect l="l" t="t" r="r" b="b"/>
              <a:pathLst>
                <a:path w="6658609" h="5634355">
                  <a:moveTo>
                    <a:pt x="6658102" y="0"/>
                  </a:moveTo>
                  <a:lnTo>
                    <a:pt x="0" y="0"/>
                  </a:lnTo>
                  <a:lnTo>
                    <a:pt x="0" y="5633847"/>
                  </a:lnTo>
                  <a:lnTo>
                    <a:pt x="6658102" y="5633847"/>
                  </a:lnTo>
                  <a:lnTo>
                    <a:pt x="6658102" y="0"/>
                  </a:lnTo>
                  <a:close/>
                </a:path>
              </a:pathLst>
            </a:custGeom>
            <a:solidFill>
              <a:srgbClr val="D9D9D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5302758" y="797814"/>
              <a:ext cx="6658609" cy="5634355"/>
            </a:xfrm>
            <a:custGeom>
              <a:avLst/>
              <a:gdLst/>
              <a:ahLst/>
              <a:cxnLst/>
              <a:rect l="l" t="t" r="r" b="b"/>
              <a:pathLst>
                <a:path w="6658609" h="5634355">
                  <a:moveTo>
                    <a:pt x="0" y="5633847"/>
                  </a:moveTo>
                  <a:lnTo>
                    <a:pt x="6658102" y="5633847"/>
                  </a:lnTo>
                  <a:lnTo>
                    <a:pt x="6658102" y="0"/>
                  </a:lnTo>
                  <a:lnTo>
                    <a:pt x="0" y="0"/>
                  </a:lnTo>
                  <a:lnTo>
                    <a:pt x="0" y="5633847"/>
                  </a:lnTo>
                  <a:close/>
                </a:path>
              </a:pathLst>
            </a:custGeom>
            <a:ln w="1981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 name="object 10"/>
          <p:cNvSpPr txBox="1">
            <a:spLocks noGrp="1"/>
          </p:cNvSpPr>
          <p:nvPr>
            <p:ph type="title"/>
          </p:nvPr>
        </p:nvSpPr>
        <p:spPr>
          <a:xfrm>
            <a:off x="5380482" y="809371"/>
            <a:ext cx="6508750" cy="1123315"/>
          </a:xfrm>
          <a:prstGeom prst="rect">
            <a:avLst/>
          </a:prstGeom>
        </p:spPr>
        <p:txBody>
          <a:bodyPr vert="horz" wrap="square" lIns="0" tIns="12700" rIns="0" bIns="0" rtlCol="0">
            <a:spAutoFit/>
          </a:bodyPr>
          <a:lstStyle/>
          <a:p>
            <a:pPr marL="469900" marR="5080" indent="-457200" algn="just">
              <a:lnSpc>
                <a:spcPct val="100000"/>
              </a:lnSpc>
              <a:spcBef>
                <a:spcPts val="100"/>
              </a:spcBef>
            </a:pPr>
            <a:r>
              <a:rPr sz="2400" b="1" dirty="0">
                <a:solidFill>
                  <a:srgbClr val="FF0000"/>
                </a:solidFill>
                <a:latin typeface="Trebuchet MS"/>
                <a:cs typeface="Trebuchet MS"/>
              </a:rPr>
              <a:t>1.</a:t>
            </a:r>
            <a:r>
              <a:rPr sz="2400" b="1" spc="145" dirty="0">
                <a:solidFill>
                  <a:srgbClr val="FF0000"/>
                </a:solidFill>
                <a:latin typeface="Trebuchet MS"/>
                <a:cs typeface="Trebuchet MS"/>
              </a:rPr>
              <a:t> </a:t>
            </a:r>
            <a:r>
              <a:rPr sz="2400" b="1" u="heavy" dirty="0">
                <a:solidFill>
                  <a:srgbClr val="FF0000"/>
                </a:solidFill>
                <a:uFill>
                  <a:solidFill>
                    <a:srgbClr val="FF0000"/>
                  </a:solidFill>
                </a:uFill>
                <a:latin typeface="Trebuchet MS"/>
                <a:cs typeface="Trebuchet MS"/>
              </a:rPr>
              <a:t>FIJAR</a:t>
            </a:r>
            <a:r>
              <a:rPr sz="2400" b="1" u="heavy" spc="365"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en</a:t>
            </a:r>
            <a:r>
              <a:rPr sz="2400" b="1" u="heavy" spc="280"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concepto</a:t>
            </a:r>
            <a:r>
              <a:rPr sz="2400" b="1" u="heavy" spc="320"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de</a:t>
            </a:r>
            <a:r>
              <a:rPr sz="2400" b="1" u="heavy" spc="295" dirty="0">
                <a:solidFill>
                  <a:srgbClr val="FF0000"/>
                </a:solidFill>
                <a:uFill>
                  <a:solidFill>
                    <a:srgbClr val="FF0000"/>
                  </a:solidFill>
                </a:uFill>
                <a:latin typeface="Trebuchet MS"/>
                <a:cs typeface="Trebuchet MS"/>
              </a:rPr>
              <a:t> </a:t>
            </a:r>
            <a:r>
              <a:rPr sz="2400" b="1" u="heavy" spc="60" dirty="0">
                <a:solidFill>
                  <a:srgbClr val="FF0000"/>
                </a:solidFill>
                <a:uFill>
                  <a:solidFill>
                    <a:srgbClr val="FF0000"/>
                  </a:solidFill>
                </a:uFill>
                <a:latin typeface="Trebuchet MS"/>
                <a:cs typeface="Trebuchet MS"/>
              </a:rPr>
              <a:t>Cuota</a:t>
            </a:r>
            <a:r>
              <a:rPr sz="2400" b="1" u="heavy" spc="434" dirty="0">
                <a:solidFill>
                  <a:srgbClr val="FF0000"/>
                </a:solidFill>
                <a:uFill>
                  <a:solidFill>
                    <a:srgbClr val="FF0000"/>
                  </a:solidFill>
                </a:uFill>
                <a:latin typeface="Trebuchet MS"/>
                <a:cs typeface="Trebuchet MS"/>
              </a:rPr>
              <a:t> </a:t>
            </a:r>
            <a:r>
              <a:rPr sz="2400" b="1" u="heavy" spc="-10" dirty="0">
                <a:solidFill>
                  <a:srgbClr val="FF0000"/>
                </a:solidFill>
                <a:uFill>
                  <a:solidFill>
                    <a:srgbClr val="FF0000"/>
                  </a:solidFill>
                </a:uFill>
                <a:latin typeface="Trebuchet MS"/>
                <a:cs typeface="Trebuchet MS"/>
              </a:rPr>
              <a:t>Alimentaria</a:t>
            </a:r>
            <a:r>
              <a:rPr sz="2400" b="1" spc="-10" dirty="0">
                <a:solidFill>
                  <a:srgbClr val="FF0000"/>
                </a:solidFill>
                <a:latin typeface="Trebuchet MS"/>
                <a:cs typeface="Trebuchet MS"/>
              </a:rPr>
              <a:t> </a:t>
            </a:r>
            <a:r>
              <a:rPr sz="2400" b="1" u="heavy" dirty="0">
                <a:solidFill>
                  <a:srgbClr val="FF0000"/>
                </a:solidFill>
                <a:uFill>
                  <a:solidFill>
                    <a:srgbClr val="FF0000"/>
                  </a:solidFill>
                </a:uFill>
                <a:latin typeface="Trebuchet MS"/>
                <a:cs typeface="Trebuchet MS"/>
              </a:rPr>
              <a:t>Provisoria</a:t>
            </a:r>
            <a:r>
              <a:rPr sz="2400" b="1" u="heavy" spc="365"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que</a:t>
            </a:r>
            <a:r>
              <a:rPr sz="2400" b="1" u="heavy" spc="355"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el</a:t>
            </a:r>
            <a:r>
              <a:rPr sz="2400" b="1" u="heavy" spc="320"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Sr.</a:t>
            </a:r>
            <a:r>
              <a:rPr sz="2400" b="1" u="heavy" spc="305"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Y.</a:t>
            </a:r>
            <a:r>
              <a:rPr sz="2400" b="1" u="heavy" spc="220"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deberá</a:t>
            </a:r>
            <a:r>
              <a:rPr sz="2400" b="1" u="heavy" spc="370"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abonar</a:t>
            </a:r>
            <a:r>
              <a:rPr sz="2400" b="1" u="heavy" spc="390" dirty="0">
                <a:solidFill>
                  <a:srgbClr val="FF0000"/>
                </a:solidFill>
                <a:uFill>
                  <a:solidFill>
                    <a:srgbClr val="FF0000"/>
                  </a:solidFill>
                </a:uFill>
                <a:latin typeface="Trebuchet MS"/>
                <a:cs typeface="Trebuchet MS"/>
              </a:rPr>
              <a:t> </a:t>
            </a:r>
            <a:r>
              <a:rPr sz="2400" b="1" u="heavy" spc="-60" dirty="0">
                <a:solidFill>
                  <a:srgbClr val="FF0000"/>
                </a:solidFill>
                <a:uFill>
                  <a:solidFill>
                    <a:srgbClr val="FF0000"/>
                  </a:solidFill>
                </a:uFill>
                <a:latin typeface="Trebuchet MS"/>
                <a:cs typeface="Trebuchet MS"/>
              </a:rPr>
              <a:t>a</a:t>
            </a:r>
            <a:r>
              <a:rPr sz="2400" b="1" spc="-60" dirty="0">
                <a:solidFill>
                  <a:srgbClr val="FF0000"/>
                </a:solidFill>
                <a:latin typeface="Trebuchet MS"/>
                <a:cs typeface="Trebuchet MS"/>
              </a:rPr>
              <a:t> </a:t>
            </a:r>
            <a:r>
              <a:rPr sz="2400" b="1" u="heavy" dirty="0">
                <a:solidFill>
                  <a:srgbClr val="FF0000"/>
                </a:solidFill>
                <a:uFill>
                  <a:solidFill>
                    <a:srgbClr val="FF0000"/>
                  </a:solidFill>
                </a:uFill>
                <a:latin typeface="Trebuchet MS"/>
                <a:cs typeface="Trebuchet MS"/>
              </a:rPr>
              <a:t>favor</a:t>
            </a:r>
            <a:r>
              <a:rPr sz="2400" b="1" u="heavy" spc="400"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de</a:t>
            </a:r>
            <a:r>
              <a:rPr sz="2400" b="1" u="heavy" spc="375"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sus</a:t>
            </a:r>
            <a:r>
              <a:rPr sz="2400" b="1" u="heavy" spc="409"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sobrinos,</a:t>
            </a:r>
            <a:r>
              <a:rPr sz="2400" b="1" u="heavy" spc="225"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el</a:t>
            </a:r>
            <a:r>
              <a:rPr sz="2400" b="1" u="heavy" spc="395"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15%</a:t>
            </a:r>
            <a:r>
              <a:rPr sz="2400" b="1" u="heavy" spc="430" dirty="0">
                <a:solidFill>
                  <a:srgbClr val="FF0000"/>
                </a:solidFill>
                <a:uFill>
                  <a:solidFill>
                    <a:srgbClr val="FF0000"/>
                  </a:solidFill>
                </a:uFill>
                <a:latin typeface="Trebuchet MS"/>
                <a:cs typeface="Trebuchet MS"/>
              </a:rPr>
              <a:t> </a:t>
            </a:r>
            <a:r>
              <a:rPr sz="2400" b="1" u="heavy" dirty="0">
                <a:solidFill>
                  <a:srgbClr val="FF0000"/>
                </a:solidFill>
                <a:uFill>
                  <a:solidFill>
                    <a:srgbClr val="FF0000"/>
                  </a:solidFill>
                </a:uFill>
                <a:latin typeface="Trebuchet MS"/>
                <a:cs typeface="Trebuchet MS"/>
              </a:rPr>
              <a:t>de</a:t>
            </a:r>
            <a:r>
              <a:rPr sz="2400" b="1" u="heavy" spc="385" dirty="0">
                <a:solidFill>
                  <a:srgbClr val="FF0000"/>
                </a:solidFill>
                <a:uFill>
                  <a:solidFill>
                    <a:srgbClr val="FF0000"/>
                  </a:solidFill>
                </a:uFill>
                <a:latin typeface="Trebuchet MS"/>
                <a:cs typeface="Trebuchet MS"/>
              </a:rPr>
              <a:t> </a:t>
            </a:r>
            <a:r>
              <a:rPr sz="2400" b="1" u="heavy" spc="-25" dirty="0">
                <a:solidFill>
                  <a:srgbClr val="FF0000"/>
                </a:solidFill>
                <a:uFill>
                  <a:solidFill>
                    <a:srgbClr val="FF0000"/>
                  </a:solidFill>
                </a:uFill>
                <a:latin typeface="Trebuchet MS"/>
                <a:cs typeface="Trebuchet MS"/>
              </a:rPr>
              <a:t>las</a:t>
            </a:r>
            <a:endParaRPr sz="2400">
              <a:latin typeface="Trebuchet MS"/>
              <a:cs typeface="Trebuchet MS"/>
            </a:endParaRPr>
          </a:p>
        </p:txBody>
      </p:sp>
      <p:sp>
        <p:nvSpPr>
          <p:cNvPr id="11" name="object 11"/>
          <p:cNvSpPr txBox="1"/>
          <p:nvPr/>
        </p:nvSpPr>
        <p:spPr>
          <a:xfrm>
            <a:off x="5837682" y="1907540"/>
            <a:ext cx="6068060" cy="1854200"/>
          </a:xfrm>
          <a:prstGeom prst="rect">
            <a:avLst/>
          </a:prstGeom>
        </p:spPr>
        <p:txBody>
          <a:bodyPr vert="horz" wrap="square" lIns="0" tIns="12700" rIns="0" bIns="0" rtlCol="0">
            <a:spAutoFit/>
          </a:bodyPr>
          <a:lstStyle/>
          <a:p>
            <a:pPr marL="12700" marR="17780" lvl="0" indent="0" algn="just" defTabSz="914400" eaLnBrk="1" fontAlgn="auto" latinLnBrk="0" hangingPunct="1">
              <a:lnSpc>
                <a:spcPct val="100000"/>
              </a:lnSpc>
              <a:spcBef>
                <a:spcPts val="100"/>
              </a:spcBef>
              <a:spcAft>
                <a:spcPts val="0"/>
              </a:spcAft>
              <a:buClrTx/>
              <a:buSzTx/>
              <a:buFontTx/>
              <a:buNone/>
              <a:tabLst/>
              <a:defRPr/>
            </a:pP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remuneraciones</a:t>
            </a:r>
            <a:r>
              <a:rPr kumimoji="0" sz="2400" b="1" i="0" u="heavy" strike="noStrike" kern="0" cap="none" spc="52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que</a:t>
            </a:r>
            <a:r>
              <a:rPr kumimoji="0" sz="2400" b="1" i="0" u="heavy" strike="noStrike" kern="0" cap="none" spc="47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percibe</a:t>
            </a:r>
            <a:r>
              <a:rPr kumimoji="0" sz="2400" b="1" i="0" u="none" strike="noStrike" kern="0" cap="none" spc="480" normalizeH="0" baseline="0" noProof="0" dirty="0">
                <a:ln>
                  <a:noFill/>
                </a:ln>
                <a:solidFill>
                  <a:srgbClr val="FF0000"/>
                </a:solidFill>
                <a:effectLst/>
                <a:uLnTx/>
                <a:uFillTx/>
                <a:latin typeface="Trebuchet MS"/>
                <a:cs typeface="Trebuchet MS"/>
              </a:rPr>
              <a:t>   </a:t>
            </a:r>
            <a:r>
              <a:rPr kumimoji="0" sz="2400" b="0" i="0" u="none" strike="noStrike" kern="0" cap="none" spc="-20" normalizeH="0" baseline="0" noProof="0" dirty="0">
                <a:ln>
                  <a:noFill/>
                </a:ln>
                <a:solidFill>
                  <a:sysClr val="windowText" lastClr="000000"/>
                </a:solidFill>
                <a:effectLst/>
                <a:uLnTx/>
                <a:uFillTx/>
                <a:latin typeface="Trebuchet MS"/>
                <a:cs typeface="Trebuchet MS"/>
              </a:rPr>
              <a:t>como </a:t>
            </a:r>
            <a:r>
              <a:rPr kumimoji="0" sz="2400" b="0" i="0" u="none" strike="noStrike" kern="0" cap="none" spc="-65" normalizeH="0" baseline="0" noProof="0" dirty="0">
                <a:ln>
                  <a:noFill/>
                </a:ln>
                <a:solidFill>
                  <a:sysClr val="windowText" lastClr="000000"/>
                </a:solidFill>
                <a:effectLst/>
                <a:uLnTx/>
                <a:uFillTx/>
                <a:latin typeface="Trebuchet MS"/>
                <a:cs typeface="Trebuchet MS"/>
              </a:rPr>
              <a:t>empleado</a:t>
            </a:r>
            <a:r>
              <a:rPr kumimoji="0" sz="2400" b="0" i="0" u="none" strike="noStrike" kern="0" cap="none" spc="90" normalizeH="0" baseline="0" noProof="0" dirty="0">
                <a:ln>
                  <a:noFill/>
                </a:ln>
                <a:solidFill>
                  <a:sysClr val="windowText" lastClr="000000"/>
                </a:solidFill>
                <a:effectLst/>
                <a:uLnTx/>
                <a:uFillTx/>
                <a:latin typeface="Trebuchet MS"/>
                <a:cs typeface="Trebuchet MS"/>
              </a:rPr>
              <a:t> </a:t>
            </a:r>
            <a:r>
              <a:rPr kumimoji="0" sz="2400" b="0" i="0" u="none" strike="noStrike" kern="0" cap="none" spc="0" normalizeH="0" baseline="0" noProof="0" dirty="0">
                <a:ln>
                  <a:noFill/>
                </a:ln>
                <a:solidFill>
                  <a:sysClr val="windowText" lastClr="000000"/>
                </a:solidFill>
                <a:effectLst/>
                <a:uLnTx/>
                <a:uFillTx/>
                <a:latin typeface="Trebuchet MS"/>
                <a:cs typeface="Trebuchet MS"/>
              </a:rPr>
              <a:t>en</a:t>
            </a:r>
            <a:r>
              <a:rPr kumimoji="0" sz="2400" b="0" i="0" u="none" strike="noStrike" kern="0" cap="none" spc="95" normalizeH="0" baseline="0" noProof="0" dirty="0">
                <a:ln>
                  <a:noFill/>
                </a:ln>
                <a:solidFill>
                  <a:sysClr val="windowText" lastClr="000000"/>
                </a:solidFill>
                <a:effectLst/>
                <a:uLnTx/>
                <a:uFillTx/>
                <a:latin typeface="Trebuchet MS"/>
                <a:cs typeface="Trebuchet MS"/>
              </a:rPr>
              <a:t> </a:t>
            </a:r>
            <a:r>
              <a:rPr kumimoji="0" sz="2400" b="0" i="0" u="none" strike="noStrike" kern="0" cap="none" spc="-45" normalizeH="0" baseline="0" noProof="0" dirty="0">
                <a:ln>
                  <a:noFill/>
                </a:ln>
                <a:solidFill>
                  <a:sysClr val="windowText" lastClr="000000"/>
                </a:solidFill>
                <a:effectLst/>
                <a:uLnTx/>
                <a:uFillTx/>
                <a:latin typeface="Trebuchet MS"/>
                <a:cs typeface="Trebuchet MS"/>
              </a:rPr>
              <a:t>relación</a:t>
            </a:r>
            <a:r>
              <a:rPr kumimoji="0" sz="2400" b="0" i="0" u="none" strike="noStrike" kern="0" cap="none" spc="120" normalizeH="0" baseline="0" noProof="0" dirty="0">
                <a:ln>
                  <a:noFill/>
                </a:ln>
                <a:solidFill>
                  <a:sysClr val="windowText" lastClr="000000"/>
                </a:solidFill>
                <a:effectLst/>
                <a:uLnTx/>
                <a:uFillTx/>
                <a:latin typeface="Trebuchet MS"/>
                <a:cs typeface="Trebuchet MS"/>
              </a:rPr>
              <a:t> </a:t>
            </a:r>
            <a:r>
              <a:rPr kumimoji="0" sz="2400" b="0" i="0" u="none" strike="noStrike" kern="0" cap="none" spc="0" normalizeH="0" baseline="0" noProof="0" dirty="0">
                <a:ln>
                  <a:noFill/>
                </a:ln>
                <a:solidFill>
                  <a:sysClr val="windowText" lastClr="000000"/>
                </a:solidFill>
                <a:effectLst/>
                <a:uLnTx/>
                <a:uFillTx/>
                <a:latin typeface="Trebuchet MS"/>
                <a:cs typeface="Trebuchet MS"/>
              </a:rPr>
              <a:t>de</a:t>
            </a:r>
            <a:r>
              <a:rPr kumimoji="0" sz="2400" b="0" i="0" u="none" strike="noStrike" kern="0" cap="none" spc="110" normalizeH="0" baseline="0" noProof="0" dirty="0">
                <a:ln>
                  <a:noFill/>
                </a:ln>
                <a:solidFill>
                  <a:sysClr val="windowText" lastClr="000000"/>
                </a:solidFill>
                <a:effectLst/>
                <a:uLnTx/>
                <a:uFillTx/>
                <a:latin typeface="Trebuchet MS"/>
                <a:cs typeface="Trebuchet MS"/>
              </a:rPr>
              <a:t> </a:t>
            </a:r>
            <a:r>
              <a:rPr kumimoji="0" sz="2400" b="0" i="0" u="none" strike="noStrike" kern="0" cap="none" spc="-130" normalizeH="0" baseline="0" noProof="0" dirty="0">
                <a:ln>
                  <a:noFill/>
                </a:ln>
                <a:solidFill>
                  <a:sysClr val="windowText" lastClr="000000"/>
                </a:solidFill>
                <a:effectLst/>
                <a:uLnTx/>
                <a:uFillTx/>
                <a:latin typeface="Trebuchet MS"/>
                <a:cs typeface="Trebuchet MS"/>
              </a:rPr>
              <a:t>dependencia,</a:t>
            </a:r>
            <a:r>
              <a:rPr kumimoji="0" sz="2400" b="0" i="0" u="none" strike="noStrike" kern="0" cap="none" spc="85" normalizeH="0" baseline="0" noProof="0" dirty="0">
                <a:ln>
                  <a:noFill/>
                </a:ln>
                <a:solidFill>
                  <a:sysClr val="windowText" lastClr="000000"/>
                </a:solidFill>
                <a:effectLst/>
                <a:uLnTx/>
                <a:uFillTx/>
                <a:latin typeface="Trebuchet MS"/>
                <a:cs typeface="Trebuchet MS"/>
              </a:rPr>
              <a:t> </a:t>
            </a:r>
            <a:r>
              <a:rPr kumimoji="0" sz="2400" b="0" i="0" u="none" strike="noStrike" kern="0" cap="none" spc="0" normalizeH="0" baseline="0" noProof="0" dirty="0">
                <a:ln>
                  <a:noFill/>
                </a:ln>
                <a:solidFill>
                  <a:sysClr val="windowText" lastClr="000000"/>
                </a:solidFill>
                <a:effectLst/>
                <a:uLnTx/>
                <a:uFillTx/>
                <a:latin typeface="Trebuchet MS"/>
                <a:cs typeface="Trebuchet MS"/>
              </a:rPr>
              <a:t>con</a:t>
            </a:r>
            <a:r>
              <a:rPr kumimoji="0" sz="2400" b="0" i="0" u="none" strike="noStrike" kern="0" cap="none" spc="240" normalizeH="0" baseline="0" noProof="0" dirty="0">
                <a:ln>
                  <a:noFill/>
                </a:ln>
                <a:solidFill>
                  <a:sysClr val="windowText" lastClr="000000"/>
                </a:solidFill>
                <a:effectLst/>
                <a:uLnTx/>
                <a:uFillTx/>
                <a:latin typeface="Trebuchet MS"/>
                <a:cs typeface="Trebuchet MS"/>
              </a:rPr>
              <a:t> </a:t>
            </a:r>
            <a:r>
              <a:rPr kumimoji="0" sz="2400" b="0" i="0" u="none" strike="noStrike" kern="0" cap="none" spc="-60" normalizeH="0" baseline="0" noProof="0" dirty="0">
                <a:ln>
                  <a:noFill/>
                </a:ln>
                <a:solidFill>
                  <a:sysClr val="windowText" lastClr="000000"/>
                </a:solidFill>
                <a:effectLst/>
                <a:uLnTx/>
                <a:uFillTx/>
                <a:latin typeface="Trebuchet MS"/>
                <a:cs typeface="Trebuchet MS"/>
              </a:rPr>
              <a:t>la </a:t>
            </a:r>
            <a:r>
              <a:rPr kumimoji="0" sz="2400" b="0" i="0" u="none" strike="noStrike" kern="0" cap="none" spc="-75" normalizeH="0" baseline="0" noProof="0" dirty="0">
                <a:ln>
                  <a:noFill/>
                </a:ln>
                <a:solidFill>
                  <a:sysClr val="windowText" lastClr="000000"/>
                </a:solidFill>
                <a:effectLst/>
                <a:uLnTx/>
                <a:uFillTx/>
                <a:latin typeface="Trebuchet MS"/>
                <a:cs typeface="Trebuchet MS"/>
              </a:rPr>
              <a:t>sola</a:t>
            </a:r>
            <a:r>
              <a:rPr kumimoji="0" sz="2400" b="0" i="0" u="none" strike="noStrike" kern="0" cap="none" spc="-105" normalizeH="0" baseline="0" noProof="0" dirty="0">
                <a:ln>
                  <a:noFill/>
                </a:ln>
                <a:solidFill>
                  <a:sysClr val="windowText" lastClr="000000"/>
                </a:solidFill>
                <a:effectLst/>
                <a:uLnTx/>
                <a:uFillTx/>
                <a:latin typeface="Trebuchet MS"/>
                <a:cs typeface="Trebuchet MS"/>
              </a:rPr>
              <a:t> exclusión</a:t>
            </a:r>
            <a:r>
              <a:rPr kumimoji="0" sz="2400" b="0" i="0" u="none" strike="noStrike" kern="0" cap="none" spc="-75" normalizeH="0" baseline="0" noProof="0" dirty="0">
                <a:ln>
                  <a:noFill/>
                </a:ln>
                <a:solidFill>
                  <a:sysClr val="windowText" lastClr="000000"/>
                </a:solidFill>
                <a:effectLst/>
                <a:uLnTx/>
                <a:uFillTx/>
                <a:latin typeface="Trebuchet MS"/>
                <a:cs typeface="Trebuchet MS"/>
              </a:rPr>
              <a:t> </a:t>
            </a:r>
            <a:r>
              <a:rPr kumimoji="0" sz="2400" b="0" i="0" u="none" strike="noStrike" kern="0" cap="none" spc="-65" normalizeH="0" baseline="0" noProof="0" dirty="0">
                <a:ln>
                  <a:noFill/>
                </a:ln>
                <a:solidFill>
                  <a:sysClr val="windowText" lastClr="000000"/>
                </a:solidFill>
                <a:effectLst/>
                <a:uLnTx/>
                <a:uFillTx/>
                <a:latin typeface="Trebuchet MS"/>
                <a:cs typeface="Trebuchet MS"/>
              </a:rPr>
              <a:t>de</a:t>
            </a:r>
            <a:r>
              <a:rPr kumimoji="0" sz="2400" b="0" i="0" u="none" strike="noStrike" kern="0" cap="none" spc="-114" normalizeH="0" baseline="0" noProof="0" dirty="0">
                <a:ln>
                  <a:noFill/>
                </a:ln>
                <a:solidFill>
                  <a:sysClr val="windowText" lastClr="000000"/>
                </a:solidFill>
                <a:effectLst/>
                <a:uLnTx/>
                <a:uFillTx/>
                <a:latin typeface="Trebuchet MS"/>
                <a:cs typeface="Trebuchet MS"/>
              </a:rPr>
              <a:t> </a:t>
            </a:r>
            <a:r>
              <a:rPr kumimoji="0" sz="2400" b="0" i="0" u="none" strike="noStrike" kern="0" cap="none" spc="0" normalizeH="0" baseline="0" noProof="0" dirty="0">
                <a:ln>
                  <a:noFill/>
                </a:ln>
                <a:solidFill>
                  <a:sysClr val="windowText" lastClr="000000"/>
                </a:solidFill>
                <a:effectLst/>
                <a:uLnTx/>
                <a:uFillTx/>
                <a:latin typeface="Trebuchet MS"/>
                <a:cs typeface="Trebuchet MS"/>
              </a:rPr>
              <a:t>los</a:t>
            </a:r>
            <a:r>
              <a:rPr kumimoji="0" sz="2400" b="0" i="0" u="none" strike="noStrike" kern="0" cap="none" spc="-45" normalizeH="0" baseline="0" noProof="0" dirty="0">
                <a:ln>
                  <a:noFill/>
                </a:ln>
                <a:solidFill>
                  <a:sysClr val="windowText" lastClr="000000"/>
                </a:solidFill>
                <a:effectLst/>
                <a:uLnTx/>
                <a:uFillTx/>
                <a:latin typeface="Trebuchet MS"/>
                <a:cs typeface="Trebuchet MS"/>
              </a:rPr>
              <a:t> </a:t>
            </a:r>
            <a:r>
              <a:rPr kumimoji="0" sz="2400" b="0" i="0" u="none" strike="noStrike" kern="0" cap="none" spc="-105" normalizeH="0" baseline="0" noProof="0" dirty="0">
                <a:ln>
                  <a:noFill/>
                </a:ln>
                <a:solidFill>
                  <a:sysClr val="windowText" lastClr="000000"/>
                </a:solidFill>
                <a:effectLst/>
                <a:uLnTx/>
                <a:uFillTx/>
                <a:latin typeface="Trebuchet MS"/>
                <a:cs typeface="Trebuchet MS"/>
              </a:rPr>
              <a:t>descuentos</a:t>
            </a:r>
            <a:r>
              <a:rPr kumimoji="0" sz="2400" b="0" i="0" u="none" strike="noStrike" kern="0" cap="none" spc="-75" normalizeH="0" baseline="0" noProof="0" dirty="0">
                <a:ln>
                  <a:noFill/>
                </a:ln>
                <a:solidFill>
                  <a:sysClr val="windowText" lastClr="000000"/>
                </a:solidFill>
                <a:effectLst/>
                <a:uLnTx/>
                <a:uFillTx/>
                <a:latin typeface="Trebuchet MS"/>
                <a:cs typeface="Trebuchet MS"/>
              </a:rPr>
              <a:t> </a:t>
            </a:r>
            <a:r>
              <a:rPr kumimoji="0" sz="2400" b="0" i="0" u="none" strike="noStrike" kern="0" cap="none" spc="-90" normalizeH="0" baseline="0" noProof="0" dirty="0">
                <a:ln>
                  <a:noFill/>
                </a:ln>
                <a:solidFill>
                  <a:sysClr val="windowText" lastClr="000000"/>
                </a:solidFill>
                <a:effectLst/>
                <a:uLnTx/>
                <a:uFillTx/>
                <a:latin typeface="Trebuchet MS"/>
                <a:cs typeface="Trebuchet MS"/>
              </a:rPr>
              <a:t>obligatorios</a:t>
            </a:r>
            <a:r>
              <a:rPr kumimoji="0" sz="2400" b="0" i="0" u="none" strike="noStrike" kern="0" cap="none" spc="-80" normalizeH="0" baseline="0" noProof="0" dirty="0">
                <a:ln>
                  <a:noFill/>
                </a:ln>
                <a:solidFill>
                  <a:sysClr val="windowText" lastClr="000000"/>
                </a:solidFill>
                <a:effectLst/>
                <a:uLnTx/>
                <a:uFillTx/>
                <a:latin typeface="Trebuchet MS"/>
                <a:cs typeface="Trebuchet MS"/>
              </a:rPr>
              <a:t> </a:t>
            </a:r>
            <a:r>
              <a:rPr kumimoji="0" sz="2400" b="0" i="0" u="none" strike="noStrike" kern="0" cap="none" spc="-25" normalizeH="0" baseline="0" noProof="0" dirty="0">
                <a:ln>
                  <a:noFill/>
                </a:ln>
                <a:solidFill>
                  <a:sysClr val="windowText" lastClr="000000"/>
                </a:solidFill>
                <a:effectLst/>
                <a:uLnTx/>
                <a:uFillTx/>
                <a:latin typeface="Trebuchet MS"/>
                <a:cs typeface="Trebuchet MS"/>
              </a:rPr>
              <a:t>de </a:t>
            </a:r>
            <a:r>
              <a:rPr kumimoji="0" sz="2400" b="0" i="0" u="none" strike="noStrike" kern="0" cap="none" spc="-180" normalizeH="0" baseline="0" noProof="0" dirty="0">
                <a:ln>
                  <a:noFill/>
                </a:ln>
                <a:solidFill>
                  <a:sysClr val="windowText" lastClr="000000"/>
                </a:solidFill>
                <a:effectLst/>
                <a:uLnTx/>
                <a:uFillTx/>
                <a:latin typeface="Trebuchet MS"/>
                <a:cs typeface="Trebuchet MS"/>
              </a:rPr>
              <a:t>l</a:t>
            </a:r>
            <a:r>
              <a:rPr kumimoji="0" sz="2400" b="0" i="0" u="none" strike="noStrike" kern="0" cap="none" spc="-325" normalizeH="0" baseline="0" noProof="0" dirty="0">
                <a:ln>
                  <a:noFill/>
                </a:ln>
                <a:solidFill>
                  <a:sysClr val="windowText" lastClr="000000"/>
                </a:solidFill>
                <a:effectLst/>
                <a:uLnTx/>
                <a:uFillTx/>
                <a:latin typeface="Trebuchet MS"/>
                <a:cs typeface="Trebuchet MS"/>
              </a:rPr>
              <a:t>e</a:t>
            </a:r>
            <a:r>
              <a:rPr kumimoji="0" sz="2400" b="0" i="0" u="none" strike="noStrike" kern="0" cap="none" spc="-675" normalizeH="0" baseline="0" noProof="0" dirty="0">
                <a:ln>
                  <a:noFill/>
                </a:ln>
                <a:solidFill>
                  <a:sysClr val="windowText" lastClr="000000"/>
                </a:solidFill>
                <a:effectLst/>
                <a:uLnTx/>
                <a:uFillTx/>
                <a:latin typeface="Trebuchet MS"/>
                <a:cs typeface="Trebuchet MS"/>
              </a:rPr>
              <a:t>y</a:t>
            </a:r>
            <a:r>
              <a:rPr kumimoji="0" sz="2400" b="0" i="0" u="none" strike="noStrike" kern="0" cap="none" spc="-55" normalizeH="0" baseline="0" noProof="0" dirty="0">
                <a:ln>
                  <a:noFill/>
                </a:ln>
                <a:solidFill>
                  <a:sysClr val="windowText" lastClr="000000"/>
                </a:solidFill>
                <a:effectLst/>
                <a:uLnTx/>
                <a:uFillTx/>
                <a:latin typeface="Trebuchet MS"/>
                <a:cs typeface="Trebuchet MS"/>
              </a:rPr>
              <a:t>,</a:t>
            </a:r>
            <a:r>
              <a:rPr kumimoji="0" sz="2400" b="0" i="0" u="none" strike="noStrike" kern="0" cap="none" spc="114" normalizeH="0" baseline="0" noProof="0" dirty="0">
                <a:ln>
                  <a:noFill/>
                </a:ln>
                <a:solidFill>
                  <a:sysClr val="windowText" lastClr="000000"/>
                </a:solidFill>
                <a:effectLst/>
                <a:uLnTx/>
                <a:uFillTx/>
                <a:latin typeface="Trebuchet MS"/>
                <a:cs typeface="Trebuchet MS"/>
              </a:rPr>
              <a:t> </a:t>
            </a:r>
            <a:r>
              <a:rPr kumimoji="0" sz="2400" b="0" i="0" u="none" strike="noStrike" kern="0" cap="none" spc="-105" normalizeH="0" baseline="0" noProof="0" dirty="0">
                <a:ln>
                  <a:noFill/>
                </a:ln>
                <a:solidFill>
                  <a:sysClr val="windowText" lastClr="000000"/>
                </a:solidFill>
                <a:effectLst/>
                <a:uLnTx/>
                <a:uFillTx/>
                <a:latin typeface="Trebuchet MS"/>
                <a:cs typeface="Trebuchet MS"/>
              </a:rPr>
              <a:t>haciéndose</a:t>
            </a:r>
            <a:r>
              <a:rPr kumimoji="0" sz="2400" b="0" i="0" u="none" strike="noStrike" kern="0" cap="none" spc="-75" normalizeH="0" baseline="0" noProof="0" dirty="0">
                <a:ln>
                  <a:noFill/>
                </a:ln>
                <a:solidFill>
                  <a:sysClr val="windowText" lastClr="000000"/>
                </a:solidFill>
                <a:effectLst/>
                <a:uLnTx/>
                <a:uFillTx/>
                <a:latin typeface="Trebuchet MS"/>
                <a:cs typeface="Trebuchet MS"/>
              </a:rPr>
              <a:t> </a:t>
            </a:r>
            <a:r>
              <a:rPr kumimoji="0" sz="2400" b="0" i="0" u="none" strike="noStrike" kern="0" cap="none" spc="-105" normalizeH="0" baseline="0" noProof="0" dirty="0">
                <a:ln>
                  <a:noFill/>
                </a:ln>
                <a:solidFill>
                  <a:sysClr val="windowText" lastClr="000000"/>
                </a:solidFill>
                <a:effectLst/>
                <a:uLnTx/>
                <a:uFillTx/>
                <a:latin typeface="Trebuchet MS"/>
                <a:cs typeface="Trebuchet MS"/>
              </a:rPr>
              <a:t>extensiva</a:t>
            </a:r>
            <a:r>
              <a:rPr kumimoji="0" sz="2400" b="0" i="0" u="none" strike="noStrike" kern="0" cap="none" spc="-75" normalizeH="0" baseline="0" noProof="0" dirty="0">
                <a:ln>
                  <a:noFill/>
                </a:ln>
                <a:solidFill>
                  <a:sysClr val="windowText" lastClr="000000"/>
                </a:solidFill>
                <a:effectLst/>
                <a:uLnTx/>
                <a:uFillTx/>
                <a:latin typeface="Trebuchet MS"/>
                <a:cs typeface="Trebuchet MS"/>
              </a:rPr>
              <a:t> </a:t>
            </a:r>
            <a:r>
              <a:rPr kumimoji="0" sz="2400" b="0" i="0" u="none" strike="noStrike" kern="0" cap="none" spc="0" normalizeH="0" baseline="0" noProof="0" dirty="0">
                <a:ln>
                  <a:noFill/>
                </a:ln>
                <a:solidFill>
                  <a:sysClr val="windowText" lastClr="000000"/>
                </a:solidFill>
                <a:effectLst/>
                <a:uLnTx/>
                <a:uFillTx/>
                <a:latin typeface="Trebuchet MS"/>
                <a:cs typeface="Trebuchet MS"/>
              </a:rPr>
              <a:t>la</a:t>
            </a:r>
            <a:r>
              <a:rPr kumimoji="0" sz="2400" b="0" i="0" u="none" strike="noStrike" kern="0" cap="none" spc="-95" normalizeH="0" baseline="0" noProof="0" dirty="0">
                <a:ln>
                  <a:noFill/>
                </a:ln>
                <a:solidFill>
                  <a:sysClr val="windowText" lastClr="000000"/>
                </a:solidFill>
                <a:effectLst/>
                <a:uLnTx/>
                <a:uFillTx/>
                <a:latin typeface="Trebuchet MS"/>
                <a:cs typeface="Trebuchet MS"/>
              </a:rPr>
              <a:t> </a:t>
            </a:r>
            <a:r>
              <a:rPr kumimoji="0" sz="2400" b="0" i="0" u="none" strike="noStrike" kern="0" cap="none" spc="-85" normalizeH="0" baseline="0" noProof="0" dirty="0">
                <a:ln>
                  <a:noFill/>
                </a:ln>
                <a:solidFill>
                  <a:sysClr val="windowText" lastClr="000000"/>
                </a:solidFill>
                <a:effectLst/>
                <a:uLnTx/>
                <a:uFillTx/>
                <a:latin typeface="Trebuchet MS"/>
                <a:cs typeface="Trebuchet MS"/>
              </a:rPr>
              <a:t>retención</a:t>
            </a:r>
            <a:r>
              <a:rPr kumimoji="0" sz="2400" b="0" i="0" u="none" strike="noStrike" kern="0" cap="none" spc="55" normalizeH="0" baseline="0" noProof="0" dirty="0">
                <a:ln>
                  <a:noFill/>
                </a:ln>
                <a:solidFill>
                  <a:sysClr val="windowText" lastClr="000000"/>
                </a:solidFill>
                <a:effectLst/>
                <a:uLnTx/>
                <a:uFillTx/>
                <a:latin typeface="Trebuchet MS"/>
                <a:cs typeface="Trebuchet MS"/>
              </a:rPr>
              <a:t> </a:t>
            </a:r>
            <a:r>
              <a:rPr kumimoji="0" sz="2400" b="0" i="0" u="none" strike="noStrike" kern="0" cap="none" spc="-100" normalizeH="0" baseline="0" noProof="0" dirty="0">
                <a:ln>
                  <a:noFill/>
                </a:ln>
                <a:solidFill>
                  <a:sysClr val="windowText" lastClr="000000"/>
                </a:solidFill>
                <a:effectLst/>
                <a:uLnTx/>
                <a:uFillTx/>
                <a:latin typeface="Trebuchet MS"/>
                <a:cs typeface="Trebuchet MS"/>
              </a:rPr>
              <a:t>dispuesta </a:t>
            </a:r>
            <a:r>
              <a:rPr kumimoji="0" sz="2400" b="0" i="0" u="none" strike="noStrike" kern="0" cap="none" spc="-60" normalizeH="0" baseline="0" noProof="0" dirty="0">
                <a:ln>
                  <a:noFill/>
                </a:ln>
                <a:solidFill>
                  <a:sysClr val="windowText" lastClr="000000"/>
                </a:solidFill>
                <a:effectLst/>
                <a:uLnTx/>
                <a:uFillTx/>
                <a:latin typeface="Trebuchet MS"/>
                <a:cs typeface="Trebuchet MS"/>
              </a:rPr>
              <a:t>sobre</a:t>
            </a:r>
            <a:r>
              <a:rPr kumimoji="0" sz="2400" b="0" i="0" u="none" strike="noStrike" kern="0" cap="none" spc="-160" normalizeH="0" baseline="0" noProof="0" dirty="0">
                <a:ln>
                  <a:noFill/>
                </a:ln>
                <a:solidFill>
                  <a:sysClr val="windowText" lastClr="000000"/>
                </a:solidFill>
                <a:effectLst/>
                <a:uLnTx/>
                <a:uFillTx/>
                <a:latin typeface="Trebuchet MS"/>
                <a:cs typeface="Trebuchet MS"/>
              </a:rPr>
              <a:t> </a:t>
            </a:r>
            <a:r>
              <a:rPr kumimoji="0" sz="2400" b="0" i="0" u="none" strike="noStrike" kern="0" cap="none" spc="-110" normalizeH="0" baseline="0" noProof="0" dirty="0">
                <a:ln>
                  <a:noFill/>
                </a:ln>
                <a:solidFill>
                  <a:sysClr val="windowText" lastClr="000000"/>
                </a:solidFill>
                <a:effectLst/>
                <a:uLnTx/>
                <a:uFillTx/>
                <a:latin typeface="Trebuchet MS"/>
                <a:cs typeface="Trebuchet MS"/>
              </a:rPr>
              <a:t>el</a:t>
            </a:r>
            <a:r>
              <a:rPr kumimoji="0" sz="2400" b="0" i="0" u="none" strike="noStrike" kern="0" cap="none" spc="-225" normalizeH="0" baseline="0" noProof="0" dirty="0">
                <a:ln>
                  <a:noFill/>
                </a:ln>
                <a:solidFill>
                  <a:sysClr val="windowText" lastClr="000000"/>
                </a:solidFill>
                <a:effectLst/>
                <a:uLnTx/>
                <a:uFillTx/>
                <a:latin typeface="Trebuchet MS"/>
                <a:cs typeface="Trebuchet MS"/>
              </a:rPr>
              <a:t> </a:t>
            </a:r>
            <a:r>
              <a:rPr kumimoji="0" sz="2400" b="0" i="0" u="none" strike="noStrike" kern="0" cap="none" spc="0" normalizeH="0" baseline="0" noProof="0" dirty="0">
                <a:ln>
                  <a:noFill/>
                </a:ln>
                <a:solidFill>
                  <a:sysClr val="windowText" lastClr="000000"/>
                </a:solidFill>
                <a:effectLst/>
                <a:uLnTx/>
                <a:uFillTx/>
                <a:latin typeface="Trebuchet MS"/>
                <a:cs typeface="Trebuchet MS"/>
              </a:rPr>
              <a:t>SAC</a:t>
            </a:r>
            <a:r>
              <a:rPr kumimoji="0" sz="2400" b="0" i="0" u="none" strike="noStrike" kern="0" cap="none" spc="-380" normalizeH="0" baseline="0" noProof="0" dirty="0">
                <a:ln>
                  <a:noFill/>
                </a:ln>
                <a:solidFill>
                  <a:sysClr val="windowText" lastClr="000000"/>
                </a:solidFill>
                <a:effectLst/>
                <a:uLnTx/>
                <a:uFillTx/>
                <a:latin typeface="Trebuchet MS"/>
                <a:cs typeface="Trebuchet MS"/>
              </a:rPr>
              <a:t> </a:t>
            </a:r>
            <a:r>
              <a:rPr kumimoji="0" sz="2400" b="0" i="0" u="none" strike="noStrike" kern="0" cap="none" spc="-50" normalizeH="0" baseline="0" noProof="0" dirty="0">
                <a:ln>
                  <a:noFill/>
                </a:ln>
                <a:solidFill>
                  <a:sysClr val="windowText" lastClr="000000"/>
                </a:solidFill>
                <a:effectLst/>
                <a:uLnTx/>
                <a:uFillTx/>
                <a:latin typeface="Trebuchet MS"/>
                <a:cs typeface="Trebuchet MS"/>
              </a:rPr>
              <a:t>.</a:t>
            </a:r>
            <a:endParaRPr kumimoji="0" sz="24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12" name="object 12"/>
          <p:cNvSpPr txBox="1"/>
          <p:nvPr/>
        </p:nvSpPr>
        <p:spPr>
          <a:xfrm>
            <a:off x="5380482" y="4102989"/>
            <a:ext cx="6515734" cy="1489075"/>
          </a:xfrm>
          <a:prstGeom prst="rect">
            <a:avLst/>
          </a:prstGeom>
        </p:spPr>
        <p:txBody>
          <a:bodyPr vert="horz" wrap="square" lIns="0" tIns="12700" rIns="0" bIns="0" rtlCol="0">
            <a:spAutoFit/>
          </a:bodyPr>
          <a:lstStyle/>
          <a:p>
            <a:pPr marL="469900" marR="5080" lvl="0" indent="-457200" algn="just" defTabSz="914400" eaLnBrk="1" fontAlgn="auto" latinLnBrk="0" hangingPunct="1">
              <a:lnSpc>
                <a:spcPct val="100000"/>
              </a:lnSpc>
              <a:spcBef>
                <a:spcPts val="100"/>
              </a:spcBef>
              <a:spcAft>
                <a:spcPts val="0"/>
              </a:spcAft>
              <a:buClrTx/>
              <a:buSzTx/>
              <a:buFontTx/>
              <a:buNone/>
              <a:tabLst/>
              <a:defRPr/>
            </a:pPr>
            <a:r>
              <a:rPr kumimoji="0" sz="2400" b="1" i="0" u="none" strike="noStrike" kern="0" cap="none" spc="0" normalizeH="0" baseline="0" noProof="0" dirty="0">
                <a:ln>
                  <a:noFill/>
                </a:ln>
                <a:solidFill>
                  <a:srgbClr val="FF0000"/>
                </a:solidFill>
                <a:effectLst/>
                <a:uLnTx/>
                <a:uFillTx/>
                <a:latin typeface="Trebuchet MS"/>
                <a:cs typeface="Trebuchet MS"/>
              </a:rPr>
              <a:t>2.</a:t>
            </a:r>
            <a:r>
              <a:rPr kumimoji="0" sz="2400" b="1" i="0" u="none" strike="noStrike" kern="0" cap="none" spc="535" normalizeH="0" baseline="0" noProof="0" dirty="0">
                <a:ln>
                  <a:noFill/>
                </a:ln>
                <a:solidFill>
                  <a:srgbClr val="FF0000"/>
                </a:solidFill>
                <a:effectLst/>
                <a:uLnTx/>
                <a:uFillTx/>
                <a:latin typeface="Trebuchet MS"/>
                <a:cs typeface="Trebuchet MS"/>
              </a:rPr>
              <a:t> </a:t>
            </a:r>
            <a:r>
              <a:rPr kumimoji="0" sz="2400" b="1" i="0" u="heavy" strike="noStrike" kern="0" cap="none" spc="200" normalizeH="0" baseline="0" noProof="0" dirty="0">
                <a:ln>
                  <a:noFill/>
                </a:ln>
                <a:solidFill>
                  <a:srgbClr val="FF0000"/>
                </a:solidFill>
                <a:effectLst/>
                <a:uLnTx/>
                <a:uFill>
                  <a:solidFill>
                    <a:srgbClr val="FF0000"/>
                  </a:solidFill>
                </a:uFill>
                <a:latin typeface="Trebuchet MS"/>
                <a:cs typeface="Trebuchet MS"/>
              </a:rPr>
              <a:t>HACER</a:t>
            </a:r>
            <a:r>
              <a:rPr kumimoji="0" sz="2400" b="1" i="0" u="heavy" strike="noStrike" kern="0" cap="none" spc="11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170" normalizeH="0" baseline="0" noProof="0" dirty="0">
                <a:ln>
                  <a:noFill/>
                </a:ln>
                <a:solidFill>
                  <a:srgbClr val="FF0000"/>
                </a:solidFill>
                <a:effectLst/>
                <a:uLnTx/>
                <a:uFill>
                  <a:solidFill>
                    <a:srgbClr val="FF0000"/>
                  </a:solidFill>
                </a:uFill>
                <a:latin typeface="Trebuchet MS"/>
                <a:cs typeface="Trebuchet MS"/>
              </a:rPr>
              <a:t>SABER</a:t>
            </a:r>
            <a:r>
              <a:rPr kumimoji="0" sz="2400" b="1" i="0" u="heavy" strike="noStrike" kern="0" cap="none" spc="9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que</a:t>
            </a:r>
            <a:r>
              <a:rPr kumimoji="0" sz="2400" b="1" i="0" u="heavy" strike="noStrike" kern="0" cap="none" spc="-35"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en</a:t>
            </a:r>
            <a:r>
              <a:rPr kumimoji="0" sz="2400" b="1" i="0" u="heavy" strike="noStrike" kern="0" cap="none" spc="-3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caso</a:t>
            </a:r>
            <a:r>
              <a:rPr kumimoji="0" sz="2400" b="1" i="0" u="heavy" strike="noStrike" kern="0" cap="none" spc="-2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de</a:t>
            </a:r>
            <a:r>
              <a:rPr kumimoji="0" sz="2400" b="1" i="0" u="heavy" strike="noStrike" kern="0" cap="none" spc="-3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que</a:t>
            </a:r>
            <a:r>
              <a:rPr kumimoji="0" sz="2400" b="1" i="0" u="heavy" strike="noStrike" kern="0" cap="none" spc="-3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25" normalizeH="0" baseline="0" noProof="0" dirty="0">
                <a:ln>
                  <a:noFill/>
                </a:ln>
                <a:solidFill>
                  <a:srgbClr val="FF0000"/>
                </a:solidFill>
                <a:effectLst/>
                <a:uLnTx/>
                <a:uFill>
                  <a:solidFill>
                    <a:srgbClr val="FF0000"/>
                  </a:solidFill>
                </a:uFill>
                <a:latin typeface="Trebuchet MS"/>
                <a:cs typeface="Trebuchet MS"/>
              </a:rPr>
              <a:t>el</a:t>
            </a:r>
            <a:r>
              <a:rPr kumimoji="0" sz="2400" b="1" i="0" u="none" strike="noStrike" kern="0" cap="none" spc="-25" normalizeH="0" baseline="0" noProof="0" dirty="0">
                <a:ln>
                  <a:noFill/>
                </a:ln>
                <a:solidFill>
                  <a:srgbClr val="FF0000"/>
                </a:solidFill>
                <a:effectLst/>
                <a:uLnTx/>
                <a:uFillTx/>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progenitor</a:t>
            </a:r>
            <a:r>
              <a:rPr kumimoji="0" sz="2400" b="1" i="0" u="heavy" strike="noStrike" kern="0" cap="none" spc="-45"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de</a:t>
            </a:r>
            <a:r>
              <a:rPr kumimoji="0" sz="2400" b="1" i="0" u="heavy" strike="noStrike" kern="0" cap="none" spc="-15"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los</a:t>
            </a:r>
            <a:r>
              <a:rPr kumimoji="0" sz="2400" b="1" i="0" u="heavy" strike="noStrike" kern="0" cap="none" spc="25"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35" normalizeH="0" baseline="0" noProof="0" dirty="0">
                <a:ln>
                  <a:noFill/>
                </a:ln>
                <a:solidFill>
                  <a:srgbClr val="FF0000"/>
                </a:solidFill>
                <a:effectLst/>
                <a:uLnTx/>
                <a:uFill>
                  <a:solidFill>
                    <a:srgbClr val="FF0000"/>
                  </a:solidFill>
                </a:uFill>
                <a:latin typeface="Trebuchet MS"/>
                <a:cs typeface="Trebuchet MS"/>
              </a:rPr>
              <a:t>niños,</a:t>
            </a:r>
            <a:r>
              <a:rPr kumimoji="0" sz="2400" b="1" i="0" u="heavy" strike="noStrike" kern="0" cap="none" spc="-6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160" normalizeH="0" baseline="0" noProof="0" dirty="0">
                <a:ln>
                  <a:noFill/>
                </a:ln>
                <a:solidFill>
                  <a:srgbClr val="FF0000"/>
                </a:solidFill>
                <a:effectLst/>
                <a:uLnTx/>
                <a:uFill>
                  <a:solidFill>
                    <a:srgbClr val="FF0000"/>
                  </a:solidFill>
                </a:uFill>
                <a:latin typeface="Trebuchet MS"/>
                <a:cs typeface="Trebuchet MS"/>
              </a:rPr>
              <a:t>Sr.</a:t>
            </a:r>
            <a:r>
              <a:rPr kumimoji="0" sz="2400" b="1" i="0" u="heavy" strike="noStrike" kern="0" cap="none" spc="-2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X.,</a:t>
            </a:r>
            <a:r>
              <a:rPr kumimoji="0" sz="2400" b="1" i="0" u="heavy" strike="noStrike" kern="0" cap="none" spc="5"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cumpla</a:t>
            </a:r>
            <a:r>
              <a:rPr kumimoji="0" sz="2400" b="1" i="0" u="heavy" strike="noStrike" kern="0" cap="none" spc="1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25" normalizeH="0" baseline="0" noProof="0" dirty="0">
                <a:ln>
                  <a:noFill/>
                </a:ln>
                <a:solidFill>
                  <a:srgbClr val="FF0000"/>
                </a:solidFill>
                <a:effectLst/>
                <a:uLnTx/>
                <a:uFill>
                  <a:solidFill>
                    <a:srgbClr val="FF0000"/>
                  </a:solidFill>
                </a:uFill>
                <a:latin typeface="Trebuchet MS"/>
                <a:cs typeface="Trebuchet MS"/>
              </a:rPr>
              <a:t>con</a:t>
            </a:r>
            <a:r>
              <a:rPr kumimoji="0" sz="2400" b="1" i="0" u="none" strike="noStrike" kern="0" cap="none" spc="-25" normalizeH="0" baseline="0" noProof="0" dirty="0">
                <a:ln>
                  <a:noFill/>
                </a:ln>
                <a:solidFill>
                  <a:srgbClr val="FF0000"/>
                </a:solidFill>
                <a:effectLst/>
                <a:uLnTx/>
                <a:uFillTx/>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la</a:t>
            </a:r>
            <a:r>
              <a:rPr kumimoji="0" sz="2400" b="1" i="0" u="heavy" strike="noStrike" kern="0" cap="none" spc="35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cuota</a:t>
            </a:r>
            <a:r>
              <a:rPr kumimoji="0" sz="2400" b="1" i="0" u="heavy" strike="noStrike" kern="0" cap="none" spc="38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alimentaria</a:t>
            </a:r>
            <a:r>
              <a:rPr kumimoji="0" sz="2400" b="1" i="0" u="heavy" strike="noStrike" kern="0" cap="none" spc="36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fijada,</a:t>
            </a:r>
            <a:r>
              <a:rPr kumimoji="0" sz="2400" b="1" i="0" u="heavy" strike="noStrike" kern="0" cap="none" spc="315"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la</a:t>
            </a:r>
            <a:r>
              <a:rPr kumimoji="0" sz="2400" b="1" i="0" u="heavy" strike="noStrike" kern="0" cap="none" spc="355"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10" normalizeH="0" baseline="0" noProof="0" dirty="0">
                <a:ln>
                  <a:noFill/>
                </a:ln>
                <a:solidFill>
                  <a:srgbClr val="FF0000"/>
                </a:solidFill>
                <a:effectLst/>
                <a:uLnTx/>
                <a:uFill>
                  <a:solidFill>
                    <a:srgbClr val="FF0000"/>
                  </a:solidFill>
                </a:uFill>
                <a:latin typeface="Trebuchet MS"/>
                <a:cs typeface="Trebuchet MS"/>
              </a:rPr>
              <a:t>cuota</a:t>
            </a:r>
            <a:r>
              <a:rPr kumimoji="0" sz="2400" b="1" i="0" u="none" strike="noStrike" kern="0" cap="none" spc="-10" normalizeH="0" baseline="0" noProof="0" dirty="0">
                <a:ln>
                  <a:noFill/>
                </a:ln>
                <a:solidFill>
                  <a:srgbClr val="FF0000"/>
                </a:solidFill>
                <a:effectLst/>
                <a:uLnTx/>
                <a:uFillTx/>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ordenada</a:t>
            </a:r>
            <a:r>
              <a:rPr kumimoji="0" sz="2400" b="1" i="0" u="heavy" strike="noStrike" kern="0" cap="none" spc="25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en</a:t>
            </a:r>
            <a:r>
              <a:rPr kumimoji="0" sz="2400" b="1" i="0" u="heavy" strike="noStrike" kern="0" cap="none" spc="32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la</a:t>
            </a:r>
            <a:r>
              <a:rPr kumimoji="0" sz="2400" b="1" i="0" u="heavy" strike="noStrike" kern="0" cap="none" spc="245"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presente</a:t>
            </a:r>
            <a:r>
              <a:rPr kumimoji="0" sz="2400" b="1" i="0" u="heavy" strike="noStrike" kern="0" cap="none" spc="245"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0" normalizeH="0" baseline="0" noProof="0" dirty="0">
                <a:ln>
                  <a:noFill/>
                </a:ln>
                <a:solidFill>
                  <a:srgbClr val="FF0000"/>
                </a:solidFill>
                <a:effectLst/>
                <a:uLnTx/>
                <a:uFill>
                  <a:solidFill>
                    <a:srgbClr val="FF0000"/>
                  </a:solidFill>
                </a:uFill>
                <a:latin typeface="Trebuchet MS"/>
                <a:cs typeface="Trebuchet MS"/>
              </a:rPr>
              <a:t>quedará</a:t>
            </a:r>
            <a:r>
              <a:rPr kumimoji="0" sz="2400" b="1" i="0" u="heavy" strike="noStrike" kern="0" cap="none" spc="260" normalizeH="0" baseline="0" noProof="0" dirty="0">
                <a:ln>
                  <a:noFill/>
                </a:ln>
                <a:solidFill>
                  <a:srgbClr val="FF0000"/>
                </a:solidFill>
                <a:effectLst/>
                <a:uLnTx/>
                <a:uFill>
                  <a:solidFill>
                    <a:srgbClr val="FF0000"/>
                  </a:solidFill>
                </a:uFill>
                <a:latin typeface="Trebuchet MS"/>
                <a:cs typeface="Trebuchet MS"/>
              </a:rPr>
              <a:t>  </a:t>
            </a:r>
            <a:r>
              <a:rPr kumimoji="0" sz="2400" b="1" i="0" u="heavy" strike="noStrike" kern="0" cap="none" spc="-25" normalizeH="0" baseline="0" noProof="0" dirty="0">
                <a:ln>
                  <a:noFill/>
                </a:ln>
                <a:solidFill>
                  <a:srgbClr val="FF0000"/>
                </a:solidFill>
                <a:effectLst/>
                <a:uLnTx/>
                <a:uFill>
                  <a:solidFill>
                    <a:srgbClr val="FF0000"/>
                  </a:solidFill>
                </a:uFill>
                <a:latin typeface="Trebuchet MS"/>
                <a:cs typeface="Trebuchet MS"/>
              </a:rPr>
              <a:t>sin</a:t>
            </a:r>
            <a:endParaRPr kumimoji="0" sz="24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13" name="object 13"/>
          <p:cNvSpPr txBox="1"/>
          <p:nvPr/>
        </p:nvSpPr>
        <p:spPr>
          <a:xfrm>
            <a:off x="5837682" y="5566359"/>
            <a:ext cx="6071870" cy="757555"/>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tab pos="1437005" algn="l"/>
                <a:tab pos="3316604" algn="l"/>
                <a:tab pos="4565015" algn="l"/>
                <a:tab pos="5234305" algn="l"/>
              </a:tabLst>
              <a:defRPr/>
            </a:pPr>
            <a:r>
              <a:rPr kumimoji="0" sz="2400" b="1" i="0" u="heavy" strike="noStrike" kern="0" cap="none" spc="-10" normalizeH="0" baseline="0" noProof="0" dirty="0">
                <a:ln>
                  <a:noFill/>
                </a:ln>
                <a:solidFill>
                  <a:srgbClr val="FF0000"/>
                </a:solidFill>
                <a:effectLst/>
                <a:uLnTx/>
                <a:uFill>
                  <a:solidFill>
                    <a:srgbClr val="FF0000"/>
                  </a:solidFill>
                </a:uFill>
                <a:latin typeface="Trebuchet MS"/>
                <a:cs typeface="Trebuchet MS"/>
              </a:rPr>
              <a:t>efecto,</a:t>
            </a:r>
            <a:r>
              <a:rPr kumimoji="0" sz="2400" b="1" i="0" u="none" strike="noStrike" kern="0" cap="none" spc="0" normalizeH="0" baseline="0" noProof="0" dirty="0">
                <a:ln>
                  <a:noFill/>
                </a:ln>
                <a:solidFill>
                  <a:srgbClr val="FF0000"/>
                </a:solidFill>
                <a:effectLst/>
                <a:uLnTx/>
                <a:uFillTx/>
                <a:latin typeface="Trebuchet MS"/>
                <a:cs typeface="Trebuchet MS"/>
              </a:rPr>
              <a:t>	</a:t>
            </a:r>
            <a:r>
              <a:rPr kumimoji="0" sz="2400" b="0" i="0" u="none" strike="noStrike" kern="0" cap="none" spc="-10" normalizeH="0" baseline="0" noProof="0" dirty="0">
                <a:ln>
                  <a:noFill/>
                </a:ln>
                <a:solidFill>
                  <a:sysClr val="windowText" lastClr="000000"/>
                </a:solidFill>
                <a:effectLst/>
                <a:uLnTx/>
                <a:uFillTx/>
                <a:latin typeface="Trebuchet MS"/>
                <a:cs typeface="Trebuchet MS"/>
              </a:rPr>
              <a:t>debiéndose</a:t>
            </a:r>
            <a:r>
              <a:rPr kumimoji="0" sz="2400" b="0" i="0" u="none" strike="noStrike" kern="0" cap="none" spc="0" normalizeH="0" baseline="0" noProof="0" dirty="0">
                <a:ln>
                  <a:noFill/>
                </a:ln>
                <a:solidFill>
                  <a:sysClr val="windowText" lastClr="000000"/>
                </a:solidFill>
                <a:effectLst/>
                <a:uLnTx/>
                <a:uFillTx/>
                <a:latin typeface="Trebuchet MS"/>
                <a:cs typeface="Trebuchet MS"/>
              </a:rPr>
              <a:t>	</a:t>
            </a:r>
            <a:r>
              <a:rPr kumimoji="0" sz="2400" b="0" i="0" u="none" strike="noStrike" kern="0" cap="none" spc="-10" normalizeH="0" baseline="0" noProof="0" dirty="0">
                <a:ln>
                  <a:noFill/>
                </a:ln>
                <a:solidFill>
                  <a:sysClr val="windowText" lastClr="000000"/>
                </a:solidFill>
                <a:effectLst/>
                <a:uLnTx/>
                <a:uFillTx/>
                <a:latin typeface="Trebuchet MS"/>
                <a:cs typeface="Trebuchet MS"/>
              </a:rPr>
              <a:t>cursar</a:t>
            </a:r>
            <a:r>
              <a:rPr kumimoji="0" sz="2400" b="0" i="0" u="none" strike="noStrike" kern="0" cap="none" spc="0" normalizeH="0" baseline="0" noProof="0" dirty="0">
                <a:ln>
                  <a:noFill/>
                </a:ln>
                <a:solidFill>
                  <a:sysClr val="windowText" lastClr="000000"/>
                </a:solidFill>
                <a:effectLst/>
                <a:uLnTx/>
                <a:uFillTx/>
                <a:latin typeface="Trebuchet MS"/>
                <a:cs typeface="Trebuchet MS"/>
              </a:rPr>
              <a:t>	</a:t>
            </a:r>
            <a:r>
              <a:rPr kumimoji="0" sz="2400" b="0" i="0" u="none" strike="noStrike" kern="0" cap="none" spc="-25" normalizeH="0" baseline="0" noProof="0" dirty="0">
                <a:ln>
                  <a:noFill/>
                </a:ln>
                <a:solidFill>
                  <a:sysClr val="windowText" lastClr="000000"/>
                </a:solidFill>
                <a:effectLst/>
                <a:uLnTx/>
                <a:uFillTx/>
                <a:latin typeface="Trebuchet MS"/>
                <a:cs typeface="Trebuchet MS"/>
              </a:rPr>
              <a:t>la</a:t>
            </a:r>
            <a:r>
              <a:rPr kumimoji="0" sz="2400" b="0" i="0" u="none" strike="noStrike" kern="0" cap="none" spc="0" normalizeH="0" baseline="0" noProof="0" dirty="0">
                <a:ln>
                  <a:noFill/>
                </a:ln>
                <a:solidFill>
                  <a:sysClr val="windowText" lastClr="000000"/>
                </a:solidFill>
                <a:effectLst/>
                <a:uLnTx/>
                <a:uFillTx/>
                <a:latin typeface="Trebuchet MS"/>
                <a:cs typeface="Trebuchet MS"/>
              </a:rPr>
              <a:t>	</a:t>
            </a:r>
            <a:r>
              <a:rPr kumimoji="0" sz="2400" b="0" i="0" u="none" strike="noStrike" kern="0" cap="none" spc="-145" normalizeH="0" baseline="0" noProof="0" dirty="0">
                <a:ln>
                  <a:noFill/>
                </a:ln>
                <a:solidFill>
                  <a:sysClr val="windowText" lastClr="000000"/>
                </a:solidFill>
                <a:effectLst/>
                <a:uLnTx/>
                <a:uFillTx/>
                <a:latin typeface="Trebuchet MS"/>
                <a:cs typeface="Trebuchet MS"/>
              </a:rPr>
              <a:t>debida </a:t>
            </a:r>
            <a:r>
              <a:rPr kumimoji="0" sz="2400" b="0" i="0" u="none" strike="noStrike" kern="0" cap="none" spc="-70" normalizeH="0" baseline="0" noProof="0" dirty="0">
                <a:ln>
                  <a:noFill/>
                </a:ln>
                <a:solidFill>
                  <a:sysClr val="windowText" lastClr="000000"/>
                </a:solidFill>
                <a:effectLst/>
                <a:uLnTx/>
                <a:uFillTx/>
                <a:latin typeface="Trebuchet MS"/>
                <a:cs typeface="Trebuchet MS"/>
              </a:rPr>
              <a:t>comunicación.</a:t>
            </a:r>
            <a:endParaRPr kumimoji="0" sz="2400" b="0" i="0" u="none" strike="noStrike" kern="0" cap="none" spc="0" normalizeH="0" baseline="0" noProof="0">
              <a:ln>
                <a:noFill/>
              </a:ln>
              <a:solidFill>
                <a:sysClr val="windowText" lastClr="000000"/>
              </a:solidFill>
              <a:effectLst/>
              <a:uLnTx/>
              <a:uFillTx/>
              <a:latin typeface="Trebuchet MS"/>
              <a:cs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55EADE5-08AE-E6BA-B68D-6C35BD5D5D03}"/>
              </a:ext>
            </a:extLst>
          </p:cNvPr>
          <p:cNvSpPr>
            <a:spLocks noGrp="1"/>
          </p:cNvSpPr>
          <p:nvPr>
            <p:ph type="title"/>
          </p:nvPr>
        </p:nvSpPr>
        <p:spPr>
          <a:xfrm>
            <a:off x="344424" y="-727710"/>
            <a:ext cx="3933306" cy="7033260"/>
          </a:xfrm>
        </p:spPr>
        <p:txBody>
          <a:bodyPr vert="horz" lIns="91440" tIns="45720" rIns="91440" bIns="45720" rtlCol="0" anchor="b">
            <a:noAutofit/>
          </a:bodyPr>
          <a:lstStyle/>
          <a:p>
            <a:pPr algn="just" rtl="0">
              <a:lnSpc>
                <a:spcPct val="90000"/>
              </a:lnSpc>
              <a:spcBef>
                <a:spcPct val="0"/>
              </a:spcBef>
            </a:pPr>
            <a:r>
              <a:rPr lang="es-AR" sz="1400" kern="1200" noProof="0" dirty="0" err="1">
                <a:solidFill>
                  <a:schemeClr val="tx1"/>
                </a:solidFill>
                <a:latin typeface="+mj-lt"/>
                <a:ea typeface="+mj-ea"/>
                <a:cs typeface="+mj-cs"/>
              </a:rPr>
              <a:t>Expte</a:t>
            </a:r>
            <a:r>
              <a:rPr lang="es-AR" sz="1400" kern="1200" noProof="0" dirty="0">
                <a:solidFill>
                  <a:schemeClr val="tx1"/>
                </a:solidFill>
                <a:latin typeface="+mj-lt"/>
                <a:ea typeface="+mj-ea"/>
                <a:cs typeface="+mj-cs"/>
              </a:rPr>
              <a:t>. </a:t>
            </a:r>
            <a:r>
              <a:rPr lang="es-AR" sz="1400" kern="1200" noProof="0" dirty="0" err="1">
                <a:solidFill>
                  <a:schemeClr val="tx1"/>
                </a:solidFill>
                <a:latin typeface="+mj-lt"/>
                <a:ea typeface="+mj-ea"/>
                <a:cs typeface="+mj-cs"/>
              </a:rPr>
              <a:t>N°</a:t>
            </a:r>
            <a:r>
              <a:rPr lang="es-AR" sz="1400" kern="1200" noProof="0" dirty="0">
                <a:solidFill>
                  <a:schemeClr val="tx1"/>
                </a:solidFill>
                <a:latin typeface="+mj-lt"/>
                <a:ea typeface="+mj-ea"/>
                <a:cs typeface="+mj-cs"/>
              </a:rPr>
              <a:t> 7493/F – “F. D. P. C/ M. F. A. S/ alimentos (</a:t>
            </a:r>
            <a:r>
              <a:rPr lang="es-AR" sz="1400" kern="1200" noProof="0" dirty="0" err="1">
                <a:solidFill>
                  <a:schemeClr val="tx1"/>
                </a:solidFill>
                <a:latin typeface="+mj-lt"/>
                <a:ea typeface="+mj-ea"/>
                <a:cs typeface="+mj-cs"/>
              </a:rPr>
              <a:t>expte</a:t>
            </a:r>
            <a:r>
              <a:rPr lang="es-AR" sz="1400" kern="1200" noProof="0" dirty="0">
                <a:solidFill>
                  <a:schemeClr val="tx1"/>
                </a:solidFill>
                <a:latin typeface="+mj-lt"/>
                <a:ea typeface="+mj-ea"/>
                <a:cs typeface="+mj-cs"/>
              </a:rPr>
              <a:t>. electrónico)" - CÁMARA DE APELACIONES EN LO CIVIL Y COMERCIAL DE GUALEGUAYCHÚ (ENTRE RÍOS)- SALA PRIMERA – 26/05/2022</a:t>
            </a:r>
            <a:br>
              <a:rPr lang="es-AR" sz="1400" kern="1200" noProof="0" dirty="0">
                <a:solidFill>
                  <a:schemeClr val="tx1"/>
                </a:solidFill>
                <a:latin typeface="+mj-lt"/>
                <a:ea typeface="+mj-ea"/>
                <a:cs typeface="+mj-cs"/>
              </a:rPr>
            </a:br>
            <a:r>
              <a:rPr lang="es-AR" sz="1400" kern="1200" noProof="0" dirty="0">
                <a:solidFill>
                  <a:schemeClr val="tx1"/>
                </a:solidFill>
                <a:latin typeface="+mj-lt"/>
                <a:ea typeface="+mj-ea"/>
                <a:cs typeface="+mj-cs"/>
              </a:rPr>
              <a:t>Con fecha 05/09/2014 el progenitor y la abuela paterna del menor reclamante, fueron condenados a pagar una cuota alimentaria mensual, disponiéndose retención directa de los haberes jubilatorios de la adulta mayor. Ante el fallecimiento de ésta, el progenitor incumplió con su obligación alimentaria. En el año 2020, la madre del niño inició demanda contra el tío paterno, y al proveer la misma, el juez de grado oficiosamente extendió el reclamo al progenitor. El cuidado era ejercido por la progenitora, y la abuela materna era quien les brindaba vivienda y recursos complementarios. No había otros abuelos ni hermanos. Con fecha 06/10/2021 el juez de grado fijó una nueva cuota alimentaria a cargo del progenitor del menor, en la suma de $10.0004 , desestimando la acción contra el tío paterno alegando que la obligación de prestar alimentos entre parientes, prevista en el art. 537 CCCN no lo alcanzaba. La parte actora apeló y con fecha 26/05/2022, luego de un profundo e interesante análisis, la Alzada revocó el punto </a:t>
            </a:r>
            <a:r>
              <a:rPr lang="es-AR" sz="1400" kern="1200" noProof="0" dirty="0" err="1">
                <a:solidFill>
                  <a:schemeClr val="tx1"/>
                </a:solidFill>
                <a:latin typeface="+mj-lt"/>
                <a:ea typeface="+mj-ea"/>
                <a:cs typeface="+mj-cs"/>
              </a:rPr>
              <a:t>iii</a:t>
            </a:r>
            <a:r>
              <a:rPr lang="es-AR" sz="1400" kern="1200" noProof="0" dirty="0">
                <a:solidFill>
                  <a:schemeClr val="tx1"/>
                </a:solidFill>
                <a:latin typeface="+mj-lt"/>
                <a:ea typeface="+mj-ea"/>
                <a:cs typeface="+mj-cs"/>
              </a:rPr>
              <a:t> de la sentencia atacada, estableciendo la procedencia del reclamo hacia el tío paterno en el caso concreto.</a:t>
            </a:r>
          </a:p>
        </p:txBody>
      </p:sp>
      <p:sp>
        <p:nvSpPr>
          <p:cNvPr id="3" name="Marcador de texto 2">
            <a:extLst>
              <a:ext uri="{FF2B5EF4-FFF2-40B4-BE49-F238E27FC236}">
                <a16:creationId xmlns:a16="http://schemas.microsoft.com/office/drawing/2014/main" id="{A488D0F6-0774-E1DB-073F-4055C3ACC803}"/>
              </a:ext>
            </a:extLst>
          </p:cNvPr>
          <p:cNvSpPr>
            <a:spLocks noGrp="1"/>
          </p:cNvSpPr>
          <p:nvPr>
            <p:ph type="body" idx="1"/>
          </p:nvPr>
        </p:nvSpPr>
        <p:spPr>
          <a:xfrm>
            <a:off x="68406" y="6558129"/>
            <a:ext cx="3933306" cy="1208141"/>
          </a:xfrm>
        </p:spPr>
        <p:txBody>
          <a:bodyPr vert="horz" lIns="91440" tIns="45720" rIns="91440" bIns="45720" rtlCol="0">
            <a:normAutofit/>
          </a:bodyPr>
          <a:lstStyle/>
          <a:p>
            <a:pPr algn="l" rtl="0">
              <a:lnSpc>
                <a:spcPct val="90000"/>
              </a:lnSpc>
              <a:spcBef>
                <a:spcPts val="1000"/>
              </a:spcBef>
            </a:pPr>
            <a:endParaRPr lang="en-US" sz="2000" b="0" kern="1200" dirty="0">
              <a:solidFill>
                <a:schemeClr val="tx1"/>
              </a:solidFill>
              <a:latin typeface="+mn-lt"/>
              <a:ea typeface="+mn-ea"/>
              <a:cs typeface="+mn-cs"/>
            </a:endParaRPr>
          </a:p>
        </p:txBody>
      </p:sp>
      <p:sp>
        <p:nvSpPr>
          <p:cNvPr id="20"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Imagen 4">
            <a:extLst>
              <a:ext uri="{FF2B5EF4-FFF2-40B4-BE49-F238E27FC236}">
                <a16:creationId xmlns:a16="http://schemas.microsoft.com/office/drawing/2014/main" id="{54745780-6282-AD8E-7DB3-2AED68011F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64608" y="1246039"/>
            <a:ext cx="6846363" cy="4214668"/>
          </a:xfrm>
          <a:prstGeom prst="rect">
            <a:avLst/>
          </a:prstGeom>
        </p:spPr>
      </p:pic>
      <p:sp>
        <p:nvSpPr>
          <p:cNvPr id="6" name="CuadroTexto 5">
            <a:extLst>
              <a:ext uri="{FF2B5EF4-FFF2-40B4-BE49-F238E27FC236}">
                <a16:creationId xmlns:a16="http://schemas.microsoft.com/office/drawing/2014/main" id="{29E57785-FCF5-E3E9-383C-3BE1AB176CC9}"/>
              </a:ext>
            </a:extLst>
          </p:cNvPr>
          <p:cNvSpPr txBox="1"/>
          <p:nvPr/>
        </p:nvSpPr>
        <p:spPr>
          <a:xfrm>
            <a:off x="9243629" y="5260652"/>
            <a:ext cx="2467342"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www.dobleequipovalencia.com/modelo-centrado-en-la-familia-autismo/">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AR" sz="700">
              <a:solidFill>
                <a:srgbClr val="FFFFFF"/>
              </a:solidFill>
            </a:endParaRPr>
          </a:p>
        </p:txBody>
      </p:sp>
    </p:spTree>
    <p:extLst>
      <p:ext uri="{BB962C8B-B14F-4D97-AF65-F5344CB8AC3E}">
        <p14:creationId xmlns:p14="http://schemas.microsoft.com/office/powerpoint/2010/main" val="413172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D7A4B6-3B2E-EC08-FC24-E5AE4ECA5E00}"/>
              </a:ext>
            </a:extLst>
          </p:cNvPr>
          <p:cNvSpPr>
            <a:spLocks noGrp="1"/>
          </p:cNvSpPr>
          <p:nvPr>
            <p:ph type="title"/>
          </p:nvPr>
        </p:nvSpPr>
        <p:spPr/>
        <p:txBody>
          <a:bodyPr>
            <a:normAutofit fontScale="90000"/>
          </a:bodyPr>
          <a:lstStyle/>
          <a:p>
            <a:r>
              <a:rPr lang="es-AR" dirty="0"/>
              <a:t>         </a:t>
            </a:r>
            <a:br>
              <a:rPr lang="es-AR" dirty="0"/>
            </a:br>
            <a:br>
              <a:rPr lang="es-AR" dirty="0"/>
            </a:br>
            <a:br>
              <a:rPr lang="es-AR" dirty="0"/>
            </a:br>
            <a:br>
              <a:rPr lang="es-AR" dirty="0"/>
            </a:br>
            <a:r>
              <a:rPr lang="es-AR" dirty="0"/>
              <a:t>         </a:t>
            </a:r>
            <a:r>
              <a:rPr lang="es-AR" b="1" dirty="0"/>
              <a:t>TITULO PRELIMINAR</a:t>
            </a:r>
            <a:br>
              <a:rPr lang="es-AR" b="1" dirty="0"/>
            </a:br>
            <a:r>
              <a:rPr lang="es-AR" b="1" dirty="0"/>
              <a:t>                    </a:t>
            </a:r>
            <a:r>
              <a:rPr lang="es-AR" b="1" dirty="0" err="1"/>
              <a:t>CAPíTULO</a:t>
            </a:r>
            <a:r>
              <a:rPr lang="es-AR" b="1" dirty="0"/>
              <a:t> 1 </a:t>
            </a:r>
            <a:br>
              <a:rPr lang="es-AR" b="1" dirty="0"/>
            </a:br>
            <a:r>
              <a:rPr lang="es-AR" b="1" dirty="0"/>
              <a:t>                      Artículo 1</a:t>
            </a:r>
            <a:br>
              <a:rPr lang="es-AR" b="1" dirty="0"/>
            </a:br>
            <a:br>
              <a:rPr lang="es-AR" dirty="0"/>
            </a:br>
            <a:br>
              <a:rPr lang="es-AR" dirty="0"/>
            </a:br>
            <a:endParaRPr lang="es-AR" dirty="0"/>
          </a:p>
        </p:txBody>
      </p:sp>
      <p:sp>
        <p:nvSpPr>
          <p:cNvPr id="3" name="Marcador de contenido 2">
            <a:extLst>
              <a:ext uri="{FF2B5EF4-FFF2-40B4-BE49-F238E27FC236}">
                <a16:creationId xmlns:a16="http://schemas.microsoft.com/office/drawing/2014/main" id="{BA552C05-1F49-9254-5ABA-8C34990E46C0}"/>
              </a:ext>
            </a:extLst>
          </p:cNvPr>
          <p:cNvSpPr>
            <a:spLocks noGrp="1"/>
          </p:cNvSpPr>
          <p:nvPr>
            <p:ph idx="1"/>
          </p:nvPr>
        </p:nvSpPr>
        <p:spPr/>
        <p:txBody>
          <a:bodyPr/>
          <a:lstStyle/>
          <a:p>
            <a:pPr lvl="1"/>
            <a:endParaRPr lang="es-AR" dirty="0"/>
          </a:p>
          <a:p>
            <a:pPr lvl="1"/>
            <a:r>
              <a:rPr lang="es-AR" dirty="0"/>
              <a:t>Fuentes y aplicación. Los </a:t>
            </a:r>
            <a:r>
              <a:rPr lang="es-AR" dirty="0">
                <a:solidFill>
                  <a:srgbClr val="00B050"/>
                </a:solidFill>
              </a:rPr>
              <a:t>casos</a:t>
            </a:r>
            <a:r>
              <a:rPr lang="es-AR" dirty="0"/>
              <a:t> que este Código rige deben ser resueltos según las leyes que resulten aplicables, conforme con la </a:t>
            </a:r>
            <a:r>
              <a:rPr lang="es-AR" dirty="0">
                <a:solidFill>
                  <a:srgbClr val="FF0000"/>
                </a:solidFill>
              </a:rPr>
              <a:t>Constitución Nacional y los tratados de derechos humanos en los que la República sea parte</a:t>
            </a:r>
            <a:r>
              <a:rPr lang="es-AR" dirty="0"/>
              <a:t>. A tal efecto, se tendrá en cuenta la finalidad de la norma. Los usos, prácticas y costumbres son vinculantes cuando las leyes o los interesados se refieren a ellos o en situaciones no regladas legalmente, </a:t>
            </a:r>
            <a:r>
              <a:rPr lang="es-AR" dirty="0">
                <a:solidFill>
                  <a:srgbClr val="0070C0"/>
                </a:solidFill>
              </a:rPr>
              <a:t>siempre que no sean contrarios a derecho</a:t>
            </a:r>
            <a:r>
              <a:rPr lang="es-AR" dirty="0"/>
              <a:t>.</a:t>
            </a:r>
          </a:p>
        </p:txBody>
      </p:sp>
      <p:pic>
        <p:nvPicPr>
          <p:cNvPr id="11" name="Imagen 10">
            <a:extLst>
              <a:ext uri="{FF2B5EF4-FFF2-40B4-BE49-F238E27FC236}">
                <a16:creationId xmlns:a16="http://schemas.microsoft.com/office/drawing/2014/main" id="{794EC5C5-56FE-BF19-3C07-6D4F77E2BC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29125" y="4210050"/>
            <a:ext cx="3543300" cy="1200150"/>
          </a:xfrm>
          <a:prstGeom prst="rect">
            <a:avLst/>
          </a:prstGeom>
        </p:spPr>
      </p:pic>
      <p:sp>
        <p:nvSpPr>
          <p:cNvPr id="12" name="CuadroTexto 11">
            <a:extLst>
              <a:ext uri="{FF2B5EF4-FFF2-40B4-BE49-F238E27FC236}">
                <a16:creationId xmlns:a16="http://schemas.microsoft.com/office/drawing/2014/main" id="{DF3BBEB9-B8C5-40D9-AD94-4CC10153150A}"/>
              </a:ext>
            </a:extLst>
          </p:cNvPr>
          <p:cNvSpPr txBox="1"/>
          <p:nvPr/>
        </p:nvSpPr>
        <p:spPr>
          <a:xfrm>
            <a:off x="4429125" y="5410200"/>
            <a:ext cx="3543300" cy="230832"/>
          </a:xfrm>
          <a:prstGeom prst="rect">
            <a:avLst/>
          </a:prstGeom>
          <a:noFill/>
        </p:spPr>
        <p:txBody>
          <a:bodyPr wrap="square" rtlCol="0">
            <a:spAutoFit/>
          </a:bodyPr>
          <a:lstStyle/>
          <a:p>
            <a:r>
              <a:rPr lang="es-AR" sz="900">
                <a:hlinkClick r:id="rId3" tooltip="https://jpdesc.blogspot.com/2017/06/derecho-procesal-en-codigo-civil-y.html"/>
              </a:rPr>
              <a:t>Esta foto</a:t>
            </a:r>
            <a:r>
              <a:rPr lang="es-AR" sz="900"/>
              <a:t> de Autor desconocido está bajo licencia </a:t>
            </a:r>
            <a:r>
              <a:rPr lang="es-AR" sz="900">
                <a:hlinkClick r:id="rId4" tooltip="https://creativecommons.org/licenses/by-nc-sa/3.0/"/>
              </a:rPr>
              <a:t>CC BY-SA-NC</a:t>
            </a:r>
            <a:endParaRPr lang="es-AR" sz="900"/>
          </a:p>
        </p:txBody>
      </p:sp>
    </p:spTree>
    <p:extLst>
      <p:ext uri="{BB962C8B-B14F-4D97-AF65-F5344CB8AC3E}">
        <p14:creationId xmlns:p14="http://schemas.microsoft.com/office/powerpoint/2010/main" val="426603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BC2C164-98BA-D4F2-8862-F5754FDFDED1}"/>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lgn="l" rtl="0">
              <a:lnSpc>
                <a:spcPct val="90000"/>
              </a:lnSpc>
              <a:spcBef>
                <a:spcPct val="0"/>
              </a:spcBef>
            </a:pPr>
            <a:r>
              <a:rPr lang="en-US" sz="5400" kern="1200">
                <a:solidFill>
                  <a:schemeClr val="tx1"/>
                </a:solidFill>
                <a:latin typeface="+mj-lt"/>
                <a:cs typeface="+mj-cs"/>
              </a:rPr>
              <a:t>Fundamentos de la postura adoptada</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395C55D5-59DB-F825-5E65-34C15EE18350}"/>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200">
                <a:highlight>
                  <a:srgbClr val="FFFF00"/>
                </a:highlight>
              </a:rPr>
              <a:t>El bloque de constitucionalidad</a:t>
            </a:r>
            <a:r>
              <a:rPr lang="en-US" sz="1200"/>
              <a:t>: Está integrado por Tratados de derechos humanos, que adquirieron jerarquía constitucional a partir de la reforma de 1994 (art. 75 inc. 22), que junto con la CN son ley suprema de la nación (art. 31 CN. Se destacan las siguientes declaraciones, pactos, convenciones: a) CDN- (art. 6, 18, 27 41), b) Declaración Universal de los derechos Humanos (art. 25), c) Pacto Internacional de los Derechos Económicos, Sociales y Culturales. (Art. 11), d) Convención Americana sobre los Derechos Humanos. (Art 17, Art. 19).</a:t>
            </a:r>
          </a:p>
          <a:p>
            <a:pPr indent="-228600" defTabSz="914400">
              <a:lnSpc>
                <a:spcPct val="90000"/>
              </a:lnSpc>
              <a:spcAft>
                <a:spcPts val="600"/>
              </a:spcAft>
              <a:buFont typeface="Arial" panose="020B0604020202020204" pitchFamily="34" charset="0"/>
              <a:buChar char="•"/>
            </a:pPr>
            <a:r>
              <a:rPr lang="en-US" sz="1200">
                <a:highlight>
                  <a:srgbClr val="FFFF00"/>
                </a:highlight>
              </a:rPr>
              <a:t>Leyes especiales</a:t>
            </a:r>
            <a:r>
              <a:rPr lang="en-US" sz="1200"/>
              <a:t>: Con fecha 28/09/2005, se sancionó en nuestro país la ley nº 26061 la cual tiene por objeto la protección integral de los derechos de las niñas, niños y adolescentes que se encuentren en el territorio de la República Argentina (art. 1), y estableció la obligatoriedad de aplicación de la CDN en todo acto, decisión o medida administrativa, judicial o de cualquier naturaleza que se adopte respecto de las personas hasta los dieciocho años de edad (art. 2), definiendo el principio de interés superior del niño como la máxima satisfacción, integral y simultánea de los derechos y garantías (art. 3). Es relevante el art. 7 que establece que “La familia es responsable en forma prioritaria de asegurar a NNA el disfrute pleno y el efectivo ejercicio de sus derechos y garantías. (…); también el art. 29 “Los Organismos del Estado deberán adoptar todas las medidas administrativas, legislativas, judiciales y de otra índole, para garantizar el efectivo cumplimiento de los derechos y garantías reconocidos en esta ley (principio de efectividad)”.</a:t>
            </a:r>
          </a:p>
          <a:p>
            <a:pPr indent="-228600" defTabSz="914400">
              <a:lnSpc>
                <a:spcPct val="90000"/>
              </a:lnSpc>
              <a:spcAft>
                <a:spcPts val="600"/>
              </a:spcAft>
              <a:buFont typeface="Arial" panose="020B0604020202020204" pitchFamily="34" charset="0"/>
              <a:buChar char="•"/>
            </a:pPr>
            <a:r>
              <a:rPr lang="en-US" sz="1200">
                <a:highlight>
                  <a:srgbClr val="FFFF00"/>
                </a:highlight>
              </a:rPr>
              <a:t>Principios generales del derecho de familia</a:t>
            </a:r>
            <a:r>
              <a:rPr lang="en-US" sz="1200"/>
              <a:t>. La solidaridad familiar El art. 2 del CCCN enuncia que la ley debe ser interpretada teniendo en cuenta (…) los principios, (…) de modo coherente con todo el ordenamiento jurídico. </a:t>
            </a:r>
          </a:p>
        </p:txBody>
      </p:sp>
      <p:pic>
        <p:nvPicPr>
          <p:cNvPr id="10" name="Imagen 9">
            <a:extLst>
              <a:ext uri="{FF2B5EF4-FFF2-40B4-BE49-F238E27FC236}">
                <a16:creationId xmlns:a16="http://schemas.microsoft.com/office/drawing/2014/main" id="{D2916842-ED3B-7472-4C29-803C9BE5315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336" r="17509"/>
          <a:stretch>
            <a:fillRect/>
          </a:stretch>
        </p:blipFill>
        <p:spPr>
          <a:xfrm>
            <a:off x="7675658" y="2093976"/>
            <a:ext cx="3941064" cy="4096512"/>
          </a:xfrm>
          <a:prstGeom prst="rect">
            <a:avLst/>
          </a:prstGeom>
        </p:spPr>
      </p:pic>
      <p:sp>
        <p:nvSpPr>
          <p:cNvPr id="3" name="Marcador de texto 2">
            <a:extLst>
              <a:ext uri="{FF2B5EF4-FFF2-40B4-BE49-F238E27FC236}">
                <a16:creationId xmlns:a16="http://schemas.microsoft.com/office/drawing/2014/main" id="{91A3403D-7A14-417F-7899-57D603F0A44D}"/>
              </a:ext>
            </a:extLst>
          </p:cNvPr>
          <p:cNvSpPr>
            <a:spLocks noGrp="1"/>
          </p:cNvSpPr>
          <p:nvPr>
            <p:ph type="body" idx="1"/>
          </p:nvPr>
        </p:nvSpPr>
        <p:spPr>
          <a:xfrm>
            <a:off x="460959" y="8162925"/>
            <a:ext cx="9522460" cy="1603580"/>
          </a:xfrm>
        </p:spPr>
        <p:txBody>
          <a:bodyPr/>
          <a:lstStyle/>
          <a:p>
            <a:pPr>
              <a:spcAft>
                <a:spcPts val="600"/>
              </a:spcAft>
            </a:pPr>
            <a:r>
              <a:rPr lang="es-AR"/>
              <a:t>El El bloque de constitucionalidad: Está integrado por Tratados de derechos humanos, que adquirieron jerarquía constitucional a partir de la reforma de 1994 (art. 75 inc. 22), que junto con la CN son ley suprema de la nación (art. 31 CN. Se destacan las siguientes declaraciones, pactos, convenciones: a) CDN- (art. 6, 18, 27 41), b) Declaración Universal de los derechos Humanos (art. 25), c) Pacto Internacional de los Derechos Económicos, Sociales y Culturales. (Art. 11), d) Convención Americana sobre los Derechos Humanos. (Art 17, Art. 19)que de constitucionalidad: Está integrado por Tratados de derechos humanos, que adquirieron jerarquía constitucional a partir de la reforma de 1994 (art. 75 inc. 22), que junto con la CN son ley suprema de la nación (art. 31 CN. Se destacan las siguientes declaraciones, pactos, convenciones: a) CDN- (art. 6, 18, 27 41), b) Declaración Universal de los derechos Humanos (art. 25), c) Pacto Internacional de los Derechos Económicos, Sociales y Culturales. (Art. 11), d) Convención Americana sobre los Derechos Humanos. (Art 17, Art. 19)El bloque de constitucionalidad: Está integrado por Tratados de derechos humanos, que adquirieron jerarquía constitucional a partir de la reforma de 1994 (art. 75 inc. 22), que junto con la CN son ley suprema de la nación (art. 31 CN. Se destacan las siguientes declaraciones, pactos, convenciones: a) CDN- (art. 6, 18, 27 41), b) Declaración Universal de los derechos Humanos (art. 25), c) Pacto)</a:t>
            </a:r>
          </a:p>
        </p:txBody>
      </p:sp>
      <p:sp>
        <p:nvSpPr>
          <p:cNvPr id="11" name="CuadroTexto 10">
            <a:extLst>
              <a:ext uri="{FF2B5EF4-FFF2-40B4-BE49-F238E27FC236}">
                <a16:creationId xmlns:a16="http://schemas.microsoft.com/office/drawing/2014/main" id="{20EF8EE9-40BB-AC79-C459-CB875AED3016}"/>
              </a:ext>
            </a:extLst>
          </p:cNvPr>
          <p:cNvSpPr txBox="1"/>
          <p:nvPr/>
        </p:nvSpPr>
        <p:spPr>
          <a:xfrm>
            <a:off x="9149380" y="5990433"/>
            <a:ext cx="2467342"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cbitjesusmartinleon.blogspot.com/2013/11/laminas-educativas-valores-morales.html">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AR" sz="700">
              <a:solidFill>
                <a:srgbClr val="FFFFFF"/>
              </a:solidFill>
            </a:endParaRPr>
          </a:p>
        </p:txBody>
      </p:sp>
    </p:spTree>
    <p:extLst>
      <p:ext uri="{BB962C8B-B14F-4D97-AF65-F5344CB8AC3E}">
        <p14:creationId xmlns:p14="http://schemas.microsoft.com/office/powerpoint/2010/main" val="4129861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37F9B5-2D92-2F6C-1349-C0910C1D355B}"/>
              </a:ext>
            </a:extLst>
          </p:cNvPr>
          <p:cNvSpPr>
            <a:spLocks noGrp="1"/>
          </p:cNvSpPr>
          <p:nvPr>
            <p:ph type="title"/>
          </p:nvPr>
        </p:nvSpPr>
        <p:spPr>
          <a:xfrm>
            <a:off x="609600" y="274320"/>
            <a:ext cx="10972800" cy="6697980"/>
          </a:xfrm>
        </p:spPr>
        <p:txBody>
          <a:bodyPr/>
          <a:lstStyle/>
          <a:p>
            <a:r>
              <a:rPr lang="es-MX" dirty="0"/>
              <a:t>POSTURAS 537:</a:t>
            </a:r>
            <a:endParaRPr lang="es-AR" dirty="0"/>
          </a:p>
        </p:txBody>
      </p:sp>
      <p:sp>
        <p:nvSpPr>
          <p:cNvPr id="3" name="Marcador de texto 2">
            <a:extLst>
              <a:ext uri="{FF2B5EF4-FFF2-40B4-BE49-F238E27FC236}">
                <a16:creationId xmlns:a16="http://schemas.microsoft.com/office/drawing/2014/main" id="{35CD9563-1A63-BFFD-70D7-74A47859106E}"/>
              </a:ext>
            </a:extLst>
          </p:cNvPr>
          <p:cNvSpPr>
            <a:spLocks noGrp="1"/>
          </p:cNvSpPr>
          <p:nvPr>
            <p:ph type="body" idx="1"/>
          </p:nvPr>
        </p:nvSpPr>
        <p:spPr>
          <a:xfrm>
            <a:off x="2451684" y="5306186"/>
            <a:ext cx="9522460" cy="4013200"/>
          </a:xfrm>
        </p:spPr>
        <p:txBody>
          <a:bodyPr/>
          <a:lstStyle/>
          <a:p>
            <a:endParaRPr lang="es-AR" dirty="0"/>
          </a:p>
        </p:txBody>
      </p:sp>
      <p:sp>
        <p:nvSpPr>
          <p:cNvPr id="5" name="CuadroTexto 4">
            <a:extLst>
              <a:ext uri="{FF2B5EF4-FFF2-40B4-BE49-F238E27FC236}">
                <a16:creationId xmlns:a16="http://schemas.microsoft.com/office/drawing/2014/main" id="{49A30777-758F-1BAC-6246-3231F4EFC4E4}"/>
              </a:ext>
            </a:extLst>
          </p:cNvPr>
          <p:cNvSpPr txBox="1"/>
          <p:nvPr/>
        </p:nvSpPr>
        <p:spPr>
          <a:xfrm>
            <a:off x="704850" y="847725"/>
            <a:ext cx="11391900" cy="5909310"/>
          </a:xfrm>
          <a:prstGeom prst="rect">
            <a:avLst/>
          </a:prstGeom>
          <a:noFill/>
        </p:spPr>
        <p:txBody>
          <a:bodyPr wrap="square">
            <a:spAutoFit/>
          </a:bodyPr>
          <a:lstStyle/>
          <a:p>
            <a:pPr algn="just"/>
            <a:r>
              <a:rPr lang="es-AR" u="sng" dirty="0"/>
              <a:t>Interpretación literal, rígida, formalista</a:t>
            </a:r>
            <a:r>
              <a:rPr lang="es-AR" dirty="0"/>
              <a:t>. Es la que efectuó el juez de primera instancia sosteniendo que el art. 537 CCCN no contempla el supuesto planteado.</a:t>
            </a:r>
          </a:p>
          <a:p>
            <a:pPr algn="just"/>
            <a:r>
              <a:rPr lang="es-AR" u="sng" dirty="0"/>
              <a:t>Carácter enunciativo:</a:t>
            </a:r>
            <a:r>
              <a:rPr lang="es-AR" dirty="0"/>
              <a:t> Ciertamente el art. 537 del Cód. </a:t>
            </a:r>
            <a:r>
              <a:rPr lang="es-AR" dirty="0" err="1"/>
              <a:t>Civ</a:t>
            </a:r>
            <a:r>
              <a:rPr lang="es-AR" dirty="0"/>
              <a:t>. y Comercial no incluye de modo expreso a tíos y sobrinos en la enumeración de los parientes que se deben asistencia recíproca, pero su descripción no es taxativa, sino enunciativa y debe interpretarse teniendo en cuenta los principios de solidaridad familiar y el interés superior del niño. Con ese enfoque es posible asignar salvaguardas al alimentado a partir de su entorno familiar, teniendo en cuenta que la ampliación de la gama de legitimados pasivos que deben solidarizarse con el menor de edad desprotegido por la contumacia del progenitor, tiene fundamento supralegal — arts. 1 y 2 Cód. </a:t>
            </a:r>
            <a:r>
              <a:rPr lang="es-AR" dirty="0" err="1"/>
              <a:t>Civ</a:t>
            </a:r>
            <a:r>
              <a:rPr lang="es-AR" dirty="0"/>
              <a:t>. y Comercial. Ello es así porque la solidaridad familiar es un principio general del derecho de las familias que junto al interés superior del niño otorgan fundamento suficiente para que el tío, como integrante de la familia, responda por los alimentos de su sobrino menor de edad, siendo además que ese vínculo es el eslabón más cercano —desde el prisma de la subsidiariedad— en el sistema familiar dado, donde no hay lugar para una interpretación literal ni formalista, si lo que está en juego es no solo su pleno desarrollo, sino incluso su digna subsistencia.</a:t>
            </a:r>
          </a:p>
          <a:p>
            <a:pPr algn="just"/>
            <a:r>
              <a:rPr lang="es-AR" u="sng" dirty="0"/>
              <a:t>Inconstitucionalidad por omisión del art. 537 CCCN</a:t>
            </a:r>
            <a:r>
              <a:rPr lang="es-AR" dirty="0"/>
              <a:t>. Esta interpretación  –voto minoritario- en el fallo analizado, a través de la cual también concluyó que resultaba procedente el reclamo de alimentos al tío paterno. Así dijo “El art. 537 del Cód. </a:t>
            </a:r>
            <a:r>
              <a:rPr lang="es-AR" dirty="0" err="1"/>
              <a:t>Civ</a:t>
            </a:r>
            <a:r>
              <a:rPr lang="es-AR" dirty="0"/>
              <a:t>. y Comercial, por cuanto no contempla la posibilidad de que un menor pueda reclamar alimentos a quienes conforman lo que se conoce como la “familia ampliada” es inconstitucional, ya que limita de modo injustificado el ejercicio de un derecho que los tratados y convenciones internacionales contemplan; y esta circunstancia no la entiendo pasible de ser salvada mediante la interpretación del concepto de solidaridad familiar (…) Es una inconstitucionalidad por omisión (…) que deriva del control genérico de constitucionalidad (…) y aprecio de obligado dictado debido a que su existencia puede generar responsabilidad internacional</a:t>
            </a:r>
            <a:r>
              <a:rPr lang="es-AR" sz="1400" dirty="0"/>
              <a:t>”</a:t>
            </a:r>
            <a:endParaRPr lang="es-AR" sz="1400" u="sng" dirty="0"/>
          </a:p>
        </p:txBody>
      </p:sp>
      <p:sp>
        <p:nvSpPr>
          <p:cNvPr id="8" name="Elipse 7">
            <a:extLst>
              <a:ext uri="{FF2B5EF4-FFF2-40B4-BE49-F238E27FC236}">
                <a16:creationId xmlns:a16="http://schemas.microsoft.com/office/drawing/2014/main" id="{3DFE882A-6271-62F1-1957-C96F682E3C6C}"/>
              </a:ext>
            </a:extLst>
          </p:cNvPr>
          <p:cNvSpPr/>
          <p:nvPr/>
        </p:nvSpPr>
        <p:spPr>
          <a:xfrm flipH="1">
            <a:off x="184519" y="723215"/>
            <a:ext cx="391744" cy="8953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515692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BEB545-E53A-2BE9-1D85-B734C0918BFA}"/>
              </a:ext>
            </a:extLst>
          </p:cNvPr>
          <p:cNvSpPr>
            <a:spLocks noGrp="1"/>
          </p:cNvSpPr>
          <p:nvPr>
            <p:ph type="title"/>
          </p:nvPr>
        </p:nvSpPr>
        <p:spPr>
          <a:xfrm>
            <a:off x="6513788" y="365125"/>
            <a:ext cx="4840010" cy="1807305"/>
          </a:xfrm>
        </p:spPr>
        <p:txBody>
          <a:bodyPr>
            <a:normAutofit/>
          </a:bodyPr>
          <a:lstStyle/>
          <a:p>
            <a:pPr>
              <a:lnSpc>
                <a:spcPct val="90000"/>
              </a:lnSpc>
            </a:pPr>
            <a:r>
              <a:rPr lang="es-AR" sz="2100" err="1"/>
              <a:t>Expte</a:t>
            </a:r>
            <a:r>
              <a:rPr lang="es-AR" sz="2100"/>
              <a:t>.: (JVAFA1 EXD 50213/2024) "R. A. R. C/ L. Y. Y. P. Y L. J. A. S/ ALIMENTOS CONTRA PARIENTES. Juzgado de Familia, Niñez y Adolescencia Villa </a:t>
            </a:r>
            <a:r>
              <a:rPr lang="es-AR" sz="2100" err="1"/>
              <a:t>Langostura</a:t>
            </a:r>
            <a:r>
              <a:rPr lang="es-AR" sz="2100"/>
              <a:t>, Neuquén</a:t>
            </a:r>
          </a:p>
        </p:txBody>
      </p:sp>
      <p:pic>
        <p:nvPicPr>
          <p:cNvPr id="5" name="Imagen 4">
            <a:extLst>
              <a:ext uri="{FF2B5EF4-FFF2-40B4-BE49-F238E27FC236}">
                <a16:creationId xmlns:a16="http://schemas.microsoft.com/office/drawing/2014/main" id="{FC688BAD-B75F-4871-13EF-EBD6A035060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827" r="23282"/>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texto 2">
            <a:extLst>
              <a:ext uri="{FF2B5EF4-FFF2-40B4-BE49-F238E27FC236}">
                <a16:creationId xmlns:a16="http://schemas.microsoft.com/office/drawing/2014/main" id="{EF610426-493F-BFEA-0646-CAF957B0688A}"/>
              </a:ext>
            </a:extLst>
          </p:cNvPr>
          <p:cNvSpPr>
            <a:spLocks noGrp="1"/>
          </p:cNvSpPr>
          <p:nvPr>
            <p:ph type="body" idx="1"/>
          </p:nvPr>
        </p:nvSpPr>
        <p:spPr>
          <a:xfrm>
            <a:off x="5839507" y="2028497"/>
            <a:ext cx="5429248" cy="3843666"/>
          </a:xfrm>
        </p:spPr>
        <p:txBody>
          <a:bodyPr>
            <a:normAutofit fontScale="62500" lnSpcReduction="20000"/>
          </a:bodyPr>
          <a:lstStyle/>
          <a:p>
            <a:pPr algn="just"/>
            <a:r>
              <a:rPr lang="es-MX" sz="2100" dirty="0">
                <a:solidFill>
                  <a:schemeClr val="accent6">
                    <a:lumMod val="75000"/>
                  </a:schemeClr>
                </a:solidFill>
              </a:rPr>
              <a:t>Se inicio en fecha 26/04/2024 por parte de la Sra. R a fin de solicitar la fijación de una cuota alimentaria a cargos de los tíos paternos L y J, de las hijas que tienen en común con el Sr. Y, de 9 y 12 años de edad, solicita como monto el 70% del índice crianza vigente para la edad de las niñas.</a:t>
            </a:r>
          </a:p>
          <a:p>
            <a:pPr algn="just"/>
            <a:r>
              <a:rPr lang="es-MX" sz="2100" dirty="0">
                <a:solidFill>
                  <a:schemeClr val="accent6">
                    <a:lumMod val="75000"/>
                  </a:schemeClr>
                </a:solidFill>
              </a:rPr>
              <a:t>L- Una de las tías platea dos excepciones previas: -litispendencia (en el expediente contra el progenitor no hay sentencia definitiva y – falta de legitimación pasiva ya que no está habilitada por Ley para ocupar ese lugar, agrega “ existe un orden prioritario para el reclamo de alimentos y la acción deberá dirigirse contra quienes se encuentren en primer orden. El otro tío se adhiere a la contestación. La actora solicita se rechacen las excepciones teniendo en cuenta el principio de solidaridad familiar y la situación transversal del grupo familiar. </a:t>
            </a:r>
            <a:r>
              <a:rPr lang="es-MX" sz="2100" u="sng" dirty="0">
                <a:solidFill>
                  <a:schemeClr val="accent6">
                    <a:lumMod val="75000"/>
                  </a:schemeClr>
                </a:solidFill>
              </a:rPr>
              <a:t>Agrega los demandados son sujetos diferentes, y la cuota solicitada es complementaria o suplementaria una obligación fijada por Ley</a:t>
            </a:r>
            <a:r>
              <a:rPr lang="es-MX" sz="2100" dirty="0">
                <a:solidFill>
                  <a:schemeClr val="accent6">
                    <a:lumMod val="75000"/>
                  </a:schemeClr>
                </a:solidFill>
              </a:rPr>
              <a:t>.  Ministerio Público adhiere a la actora.</a:t>
            </a:r>
          </a:p>
          <a:p>
            <a:pPr algn="just"/>
            <a:r>
              <a:rPr lang="es-MX" sz="2100" dirty="0">
                <a:solidFill>
                  <a:schemeClr val="accent6">
                    <a:lumMod val="75000"/>
                  </a:schemeClr>
                </a:solidFill>
              </a:rPr>
              <a:t>No se aceptan las excepciones. La actora solicita como alimentos provisorios el 40% del índice crianza, por parte iguales  a cargo de los tíos. Se presenta uno de los tíos solicitando se rechace por que hay sentencia firme en contra del progenitor.</a:t>
            </a:r>
            <a:r>
              <a:rPr lang="es-AR" sz="2100" dirty="0"/>
              <a:t>L</a:t>
            </a:r>
          </a:p>
          <a:p>
            <a:pPr algn="just"/>
            <a:r>
              <a:rPr lang="es-AR" sz="2100" dirty="0"/>
              <a:t>Se</a:t>
            </a:r>
          </a:p>
          <a:p>
            <a:r>
              <a:rPr lang="es-AR" sz="2000" dirty="0" err="1"/>
              <a:t>sn</a:t>
            </a:r>
            <a:r>
              <a:rPr lang="es-AR" sz="2000" dirty="0"/>
              <a:t> orden prioritario para el reclamo de alimentos y la acción deberá dirigirse contra quienes se encuentran en el primer orden y solo a falta o imposibilidad de ellos podrá demandarse a los de segundo orden</a:t>
            </a:r>
            <a:endParaRPr lang="es-AR" sz="2000" dirty="0">
              <a:solidFill>
                <a:schemeClr val="accent6">
                  <a:lumMod val="75000"/>
                </a:schemeClr>
              </a:solidFill>
            </a:endParaRPr>
          </a:p>
        </p:txBody>
      </p:sp>
      <p:sp>
        <p:nvSpPr>
          <p:cNvPr id="6" name="CuadroTexto 5">
            <a:extLst>
              <a:ext uri="{FF2B5EF4-FFF2-40B4-BE49-F238E27FC236}">
                <a16:creationId xmlns:a16="http://schemas.microsoft.com/office/drawing/2014/main" id="{D7842640-13B8-9BD2-7C86-D8114C5416DE}"/>
              </a:ext>
            </a:extLst>
          </p:cNvPr>
          <p:cNvSpPr txBox="1"/>
          <p:nvPr/>
        </p:nvSpPr>
        <p:spPr>
          <a:xfrm>
            <a:off x="9705422" y="6657945"/>
            <a:ext cx="2486578"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www.flickr.com/photos/nico_/3311905899">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s-AR" sz="700">
              <a:solidFill>
                <a:srgbClr val="FFFFFF"/>
              </a:solidFill>
            </a:endParaRPr>
          </a:p>
        </p:txBody>
      </p:sp>
      <p:sp>
        <p:nvSpPr>
          <p:cNvPr id="7" name="Flecha: hacia abajo 6">
            <a:extLst>
              <a:ext uri="{FF2B5EF4-FFF2-40B4-BE49-F238E27FC236}">
                <a16:creationId xmlns:a16="http://schemas.microsoft.com/office/drawing/2014/main" id="{9FD120B6-24A1-FE85-8A15-64F358AAA8DC}"/>
              </a:ext>
            </a:extLst>
          </p:cNvPr>
          <p:cNvSpPr/>
          <p:nvPr/>
        </p:nvSpPr>
        <p:spPr>
          <a:xfrm>
            <a:off x="8267700" y="5029200"/>
            <a:ext cx="1066800" cy="7239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53440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B633A-A8DF-6419-37A5-199125EA29FF}"/>
              </a:ext>
            </a:extLst>
          </p:cNvPr>
          <p:cNvSpPr>
            <a:spLocks noGrp="1"/>
          </p:cNvSpPr>
          <p:nvPr>
            <p:ph type="title"/>
          </p:nvPr>
        </p:nvSpPr>
        <p:spPr>
          <a:xfrm>
            <a:off x="758241" y="1200312"/>
            <a:ext cx="10972800" cy="5078313"/>
          </a:xfrm>
        </p:spPr>
        <p:txBody>
          <a:bodyPr/>
          <a:lstStyle/>
          <a:p>
            <a:r>
              <a:rPr lang="es-AR" dirty="0"/>
              <a:t>En fecha 05/12/2024 se dicta resolución haciendo lugar al pedido de fijación de alimentos provisorios interpuesto por la actora y fijando una cuota alimentaria mensual que Y. P. L. Y. DNI …….. y J. A. L., DNI ………… deberán abonar a la Sra. A. R. R. DNI </a:t>
            </a:r>
            <a:r>
              <a:rPr lang="es-AR" dirty="0" err="1"/>
              <a:t>N°</a:t>
            </a:r>
            <a:r>
              <a:rPr lang="es-AR" dirty="0"/>
              <a:t> …… a favor de sus hijas A. L. L. DNI </a:t>
            </a:r>
            <a:r>
              <a:rPr lang="es-AR" dirty="0" err="1"/>
              <a:t>N°</a:t>
            </a:r>
            <a:r>
              <a:rPr lang="es-AR" dirty="0"/>
              <a:t> …….. y G. L. DNI </a:t>
            </a:r>
            <a:r>
              <a:rPr lang="es-AR" dirty="0" err="1"/>
              <a:t>N°</a:t>
            </a:r>
            <a:r>
              <a:rPr lang="es-AR" dirty="0"/>
              <a:t> ……….. en la suma equivalente al 25% del rubro cuidado de la Canasta de Crianza para la franja etaria de 6 a 12 años, en cabeza de cada uno de los codemandados, conforme las pautas brindadas en los fundamentos de la decisión.</a:t>
            </a:r>
          </a:p>
        </p:txBody>
      </p:sp>
      <p:sp>
        <p:nvSpPr>
          <p:cNvPr id="3" name="Marcador de texto 2">
            <a:extLst>
              <a:ext uri="{FF2B5EF4-FFF2-40B4-BE49-F238E27FC236}">
                <a16:creationId xmlns:a16="http://schemas.microsoft.com/office/drawing/2014/main" id="{6E03EED1-320C-854F-6D05-8A8D5502C201}"/>
              </a:ext>
            </a:extLst>
          </p:cNvPr>
          <p:cNvSpPr>
            <a:spLocks noGrp="1"/>
          </p:cNvSpPr>
          <p:nvPr>
            <p:ph type="body" idx="1"/>
          </p:nvPr>
        </p:nvSpPr>
        <p:spPr>
          <a:xfrm>
            <a:off x="460959" y="2010536"/>
            <a:ext cx="9522460" cy="1107996"/>
          </a:xfrm>
        </p:spPr>
        <p:txBody>
          <a:bodyPr/>
          <a:lstStyle/>
          <a:p>
            <a:r>
              <a:rPr lang="es-AR" dirty="0"/>
              <a:t>y G. L. DNI </a:t>
            </a:r>
            <a:r>
              <a:rPr lang="es-AR" dirty="0" err="1"/>
              <a:t>N°</a:t>
            </a:r>
            <a:r>
              <a:rPr lang="es-AR" dirty="0"/>
              <a:t> ……Crianza para la franja etaria de 6 a 12 años, en cabeza de cada uno de los codemandados, conforme las pautas brindadas en los fundamentos de la decisión</a:t>
            </a:r>
          </a:p>
        </p:txBody>
      </p:sp>
    </p:spTree>
    <p:extLst>
      <p:ext uri="{BB962C8B-B14F-4D97-AF65-F5344CB8AC3E}">
        <p14:creationId xmlns:p14="http://schemas.microsoft.com/office/powerpoint/2010/main" val="1794571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1D2472F-7E0F-DF86-814A-78146E7D123D}"/>
              </a:ext>
            </a:extLst>
          </p:cNvPr>
          <p:cNvSpPr>
            <a:spLocks noGrp="1"/>
          </p:cNvSpPr>
          <p:nvPr>
            <p:ph type="title"/>
          </p:nvPr>
        </p:nvSpPr>
        <p:spPr>
          <a:xfrm>
            <a:off x="572493" y="238539"/>
            <a:ext cx="11018520" cy="1434415"/>
          </a:xfrm>
        </p:spPr>
        <p:txBody>
          <a:bodyPr anchor="b">
            <a:normAutofit/>
          </a:bodyPr>
          <a:lstStyle/>
          <a:p>
            <a:r>
              <a:rPr lang="es-MX" sz="5400"/>
              <a:t>APELACIÓN:</a:t>
            </a:r>
            <a:endParaRPr lang="es-AR" sz="540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id="{67E7184B-F522-48C4-8E75-BF45FA2CB367}"/>
              </a:ext>
            </a:extLst>
          </p:cNvPr>
          <p:cNvSpPr>
            <a:spLocks noGrp="1"/>
          </p:cNvSpPr>
          <p:nvPr>
            <p:ph type="body" idx="1"/>
          </p:nvPr>
        </p:nvSpPr>
        <p:spPr>
          <a:xfrm>
            <a:off x="572493" y="2071316"/>
            <a:ext cx="6713552" cy="4119172"/>
          </a:xfrm>
        </p:spPr>
        <p:style>
          <a:lnRef idx="2">
            <a:schemeClr val="accent6">
              <a:shade val="15000"/>
            </a:schemeClr>
          </a:lnRef>
          <a:fillRef idx="1">
            <a:schemeClr val="accent6"/>
          </a:fillRef>
          <a:effectRef idx="0">
            <a:schemeClr val="accent6"/>
          </a:effectRef>
          <a:fontRef idx="minor">
            <a:schemeClr val="lt1"/>
          </a:fontRef>
        </p:style>
        <p:txBody>
          <a:bodyPr anchor="t">
            <a:normAutofit/>
          </a:bodyPr>
          <a:lstStyle/>
          <a:p>
            <a:r>
              <a:rPr lang="es-MX" dirty="0" err="1"/>
              <a:t>l</a:t>
            </a:r>
            <a:r>
              <a:rPr lang="es-MX" dirty="0" err="1">
                <a:solidFill>
                  <a:srgbClr val="C00000"/>
                </a:solidFill>
              </a:rPr>
              <a:t>La</a:t>
            </a:r>
            <a:r>
              <a:rPr lang="es-MX" dirty="0">
                <a:solidFill>
                  <a:srgbClr val="C00000"/>
                </a:solidFill>
              </a:rPr>
              <a:t> actora expresa: “</a:t>
            </a:r>
            <a:r>
              <a:rPr lang="es-AR" dirty="0">
                <a:solidFill>
                  <a:srgbClr val="C00000"/>
                </a:solidFill>
              </a:rPr>
              <a:t>la cuota provisoria se trata de un monto mínimo, no siendo significativa para el recurrente. En relación a los restantes agravios manifiesta que existe en la actualidad jurisprudencia y tratados internacionales vigentes que obligan a la </a:t>
            </a:r>
            <a:r>
              <a:rPr lang="es-AR" dirty="0" err="1">
                <a:solidFill>
                  <a:srgbClr val="C00000"/>
                </a:solidFill>
              </a:rPr>
              <a:t>aquo</a:t>
            </a:r>
            <a:r>
              <a:rPr lang="es-AR" dirty="0">
                <a:solidFill>
                  <a:srgbClr val="C00000"/>
                </a:solidFill>
              </a:rPr>
              <a:t> a priorizar a las infancias siendo un derecho prioritario que tutelar..” Ministerio Pupilar debe confirmarse la cuota alimentaria provisoria ---------------- SE CONFIRMA!</a:t>
            </a:r>
          </a:p>
          <a:p>
            <a:r>
              <a:rPr lang="es-AR" dirty="0">
                <a:solidFill>
                  <a:srgbClr val="C00000"/>
                </a:solidFill>
              </a:rPr>
              <a:t> se sustancia la prueba.</a:t>
            </a:r>
          </a:p>
        </p:txBody>
      </p:sp>
      <p:pic>
        <p:nvPicPr>
          <p:cNvPr id="5" name="Imagen 4">
            <a:extLst>
              <a:ext uri="{FF2B5EF4-FFF2-40B4-BE49-F238E27FC236}">
                <a16:creationId xmlns:a16="http://schemas.microsoft.com/office/drawing/2014/main" id="{AA8282A3-DDA6-D545-C36C-A3F91B18FF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793" b="-1"/>
          <a:stretch>
            <a:fillRect/>
          </a:stretch>
        </p:blipFill>
        <p:spPr>
          <a:xfrm>
            <a:off x="7675658" y="2093976"/>
            <a:ext cx="3941064" cy="4096512"/>
          </a:xfrm>
          <a:prstGeom prst="rect">
            <a:avLst/>
          </a:prstGeom>
        </p:spPr>
      </p:pic>
      <p:sp>
        <p:nvSpPr>
          <p:cNvPr id="6" name="CuadroTexto 5">
            <a:extLst>
              <a:ext uri="{FF2B5EF4-FFF2-40B4-BE49-F238E27FC236}">
                <a16:creationId xmlns:a16="http://schemas.microsoft.com/office/drawing/2014/main" id="{E7D81E4A-438E-1A8D-6C79-E97A5D62B6DC}"/>
              </a:ext>
            </a:extLst>
          </p:cNvPr>
          <p:cNvSpPr txBox="1"/>
          <p:nvPr/>
        </p:nvSpPr>
        <p:spPr>
          <a:xfrm>
            <a:off x="9149380" y="5990433"/>
            <a:ext cx="2467342"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averroespsicologos.blogspot.com/2011/05/trastorno-de-panico-y-trastorno-de.html">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AR" sz="700">
              <a:solidFill>
                <a:srgbClr val="FFFFFF"/>
              </a:solidFill>
            </a:endParaRPr>
          </a:p>
        </p:txBody>
      </p:sp>
      <p:sp>
        <p:nvSpPr>
          <p:cNvPr id="7" name="Flecha: a la derecha 6">
            <a:extLst>
              <a:ext uri="{FF2B5EF4-FFF2-40B4-BE49-F238E27FC236}">
                <a16:creationId xmlns:a16="http://schemas.microsoft.com/office/drawing/2014/main" id="{EF4753BE-D4FC-63E5-FB6F-EFD16909DA67}"/>
              </a:ext>
            </a:extLst>
          </p:cNvPr>
          <p:cNvSpPr/>
          <p:nvPr/>
        </p:nvSpPr>
        <p:spPr>
          <a:xfrm>
            <a:off x="2505075" y="3543300"/>
            <a:ext cx="895350"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3844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030752F-B9A3-B27D-E0B1-A2CA54423845}"/>
              </a:ext>
            </a:extLst>
          </p:cNvPr>
          <p:cNvSpPr>
            <a:spLocks noGrp="1"/>
          </p:cNvSpPr>
          <p:nvPr>
            <p:ph type="title"/>
          </p:nvPr>
        </p:nvSpPr>
        <p:spPr>
          <a:xfrm>
            <a:off x="572493" y="238539"/>
            <a:ext cx="11018520" cy="1434415"/>
          </a:xfrm>
        </p:spPr>
        <p:txBody>
          <a:bodyPr anchor="b">
            <a:normAutofit/>
          </a:bodyPr>
          <a:lstStyle/>
          <a:p>
            <a:r>
              <a:rPr lang="es-MX" sz="5400"/>
              <a:t>SENTENCIA</a:t>
            </a:r>
            <a:endParaRPr lang="es-AR"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id="{223C602A-8B88-B607-A008-57E285F3D3EE}"/>
              </a:ext>
            </a:extLst>
          </p:cNvPr>
          <p:cNvSpPr>
            <a:spLocks noGrp="1"/>
          </p:cNvSpPr>
          <p:nvPr>
            <p:ph type="body" idx="1"/>
          </p:nvPr>
        </p:nvSpPr>
        <p:spPr>
          <a:xfrm>
            <a:off x="572493" y="2071316"/>
            <a:ext cx="6713552" cy="4119172"/>
          </a:xfrm>
        </p:spPr>
        <p:txBody>
          <a:bodyPr anchor="t">
            <a:normAutofit/>
          </a:bodyPr>
          <a:lstStyle/>
          <a:p>
            <a:r>
              <a:rPr lang="es-AR" dirty="0" err="1"/>
              <a:t>I</a:t>
            </a:r>
            <a:r>
              <a:rPr lang="es-AR" dirty="0" err="1">
                <a:solidFill>
                  <a:srgbClr val="002060"/>
                </a:solidFill>
              </a:rPr>
              <a:t>Hacer</a:t>
            </a:r>
            <a:r>
              <a:rPr lang="es-AR" dirty="0">
                <a:solidFill>
                  <a:srgbClr val="002060"/>
                </a:solidFill>
              </a:rPr>
              <a:t> lugar a la demanda interpuesta por la actora y fijar una cuota  alimentaria mensual que la Sra. Y. P. L. Y., DNI ……, y Sr. J. A. L., DNI …………, deberán abonar conjuntamente y en partes iguales a la Sra. A. R. R., DNI …………., y favor de las niñas G. L. Y. y A. L. Y., en la suma equivalente al setenta por ciento (70%) de la canasta de crianza el INDEC para la franja etaria de 6 a 12 años, la que en dicho porcentaje asciende a la fecha a la suma de pesos ………….($..............)</a:t>
            </a:r>
            <a:r>
              <a:rPr lang="es-AR" sz="1600" dirty="0"/>
              <a:t>que fija</a:t>
            </a:r>
            <a:endParaRPr lang="es-AR" sz="2200" dirty="0"/>
          </a:p>
        </p:txBody>
      </p:sp>
      <p:pic>
        <p:nvPicPr>
          <p:cNvPr id="5" name="Imagen 4">
            <a:extLst>
              <a:ext uri="{FF2B5EF4-FFF2-40B4-BE49-F238E27FC236}">
                <a16:creationId xmlns:a16="http://schemas.microsoft.com/office/drawing/2014/main" id="{62FD2BA9-0DD6-B3C3-4164-EABCC718DF8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6623"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06430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1E1D04-8D6F-FC76-869B-CC0504A27873}"/>
              </a:ext>
            </a:extLst>
          </p:cNvPr>
          <p:cNvSpPr>
            <a:spLocks noGrp="1"/>
          </p:cNvSpPr>
          <p:nvPr>
            <p:ph type="title"/>
          </p:nvPr>
        </p:nvSpPr>
        <p:spPr>
          <a:xfrm>
            <a:off x="609600" y="274320"/>
            <a:ext cx="10972800" cy="6183630"/>
          </a:xfrm>
        </p:spPr>
        <p:txBody>
          <a:bodyPr/>
          <a:lstStyle/>
          <a:p>
            <a:r>
              <a:rPr lang="es-MX" dirty="0">
                <a:solidFill>
                  <a:schemeClr val="tx1"/>
                </a:solidFill>
              </a:rPr>
              <a:t>FUNDAMENTOS </a:t>
            </a:r>
            <a:endParaRPr lang="es-AR" dirty="0">
              <a:solidFill>
                <a:schemeClr val="tx1"/>
              </a:solidFill>
            </a:endParaRPr>
          </a:p>
        </p:txBody>
      </p:sp>
      <p:sp>
        <p:nvSpPr>
          <p:cNvPr id="3" name="Marcador de texto 2">
            <a:extLst>
              <a:ext uri="{FF2B5EF4-FFF2-40B4-BE49-F238E27FC236}">
                <a16:creationId xmlns:a16="http://schemas.microsoft.com/office/drawing/2014/main" id="{90798A08-9EE1-3719-43D8-7E2020BCDF94}"/>
              </a:ext>
            </a:extLst>
          </p:cNvPr>
          <p:cNvSpPr>
            <a:spLocks noGrp="1"/>
          </p:cNvSpPr>
          <p:nvPr>
            <p:ph type="body" idx="1"/>
          </p:nvPr>
        </p:nvSpPr>
        <p:spPr>
          <a:xfrm>
            <a:off x="460959" y="1047749"/>
            <a:ext cx="9522460" cy="5114926"/>
          </a:xfrm>
        </p:spPr>
        <p:txBody>
          <a:bodyPr/>
          <a:lstStyle/>
          <a:p>
            <a:r>
              <a:rPr lang="es-MX" dirty="0"/>
              <a:t>1</a:t>
            </a:r>
            <a:endParaRPr lang="es-AR" dirty="0"/>
          </a:p>
        </p:txBody>
      </p:sp>
      <p:sp>
        <p:nvSpPr>
          <p:cNvPr id="5" name="CuadroTexto 4">
            <a:extLst>
              <a:ext uri="{FF2B5EF4-FFF2-40B4-BE49-F238E27FC236}">
                <a16:creationId xmlns:a16="http://schemas.microsoft.com/office/drawing/2014/main" id="{D85D4F8C-E900-12B3-9C2E-EBAC6C9D9B5C}"/>
              </a:ext>
            </a:extLst>
          </p:cNvPr>
          <p:cNvSpPr txBox="1"/>
          <p:nvPr/>
        </p:nvSpPr>
        <p:spPr>
          <a:xfrm>
            <a:off x="460959" y="842298"/>
            <a:ext cx="10972800" cy="6366038"/>
          </a:xfrm>
          <a:prstGeom prst="rect">
            <a:avLst/>
          </a:prstGeom>
          <a:noFill/>
        </p:spPr>
        <p:txBody>
          <a:bodyPr wrap="square">
            <a:spAutoFit/>
          </a:bodyPr>
          <a:lstStyle/>
          <a:p>
            <a:pPr algn="just">
              <a:lnSpc>
                <a:spcPct val="115000"/>
              </a:lnSpc>
              <a:spcAft>
                <a:spcPts val="800"/>
              </a:spcAft>
              <a:buNone/>
            </a:pPr>
            <a:r>
              <a:rPr lang="es-MX" sz="16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CONVENCIONAL</a:t>
            </a:r>
            <a:r>
              <a:rPr lang="es-MX" sz="1600" kern="100" dirty="0">
                <a:effectLst/>
                <a:latin typeface="Aptos" panose="020B0004020202020204" pitchFamily="34" charset="0"/>
                <a:ea typeface="Aptos" panose="020B0004020202020204" pitchFamily="34" charset="0"/>
                <a:cs typeface="Times New Roman" panose="02020603050405020304" pitchFamily="18" charset="0"/>
              </a:rPr>
              <a:t>: </a:t>
            </a:r>
            <a:r>
              <a:rPr lang="es-AR" sz="1600" kern="100" dirty="0">
                <a:effectLst/>
                <a:latin typeface="Aptos" panose="020B0004020202020204" pitchFamily="34" charset="0"/>
                <a:ea typeface="Aptos" panose="020B0004020202020204" pitchFamily="34" charset="0"/>
                <a:cs typeface="Times New Roman" panose="02020603050405020304" pitchFamily="18" charset="0"/>
              </a:rPr>
              <a:t>desde una perspectiva Constitucional/Convencional (Arts. 1,2 y 3 del Código Civil y Comercial), cabe destacar que el Preámbulo de </a:t>
            </a:r>
            <a:r>
              <a:rPr lang="es-AR" sz="1600" kern="100" dirty="0">
                <a:solidFill>
                  <a:srgbClr val="EE0000"/>
                </a:solidFill>
                <a:effectLst/>
                <a:latin typeface="Aptos" panose="020B0004020202020204" pitchFamily="34" charset="0"/>
                <a:ea typeface="Aptos" panose="020B0004020202020204" pitchFamily="34" charset="0"/>
                <a:cs typeface="Times New Roman" panose="02020603050405020304" pitchFamily="18" charset="0"/>
              </a:rPr>
              <a:t>la Convención sobre los Derechos del Niño </a:t>
            </a:r>
            <a:r>
              <a:rPr lang="es-AR" sz="1600" kern="100" dirty="0">
                <a:effectLst/>
                <a:latin typeface="Aptos" panose="020B0004020202020204" pitchFamily="34" charset="0"/>
                <a:ea typeface="Aptos" panose="020B0004020202020204" pitchFamily="34" charset="0"/>
                <a:cs typeface="Times New Roman" panose="02020603050405020304" pitchFamily="18" charset="0"/>
              </a:rPr>
              <a:t>entiende a la responsabilidad parental como un instituto previsto para la formación integral, protección y preparación del niño para “el pleno y armonioso desarrollo de su personalidad” y para “estar plenamente preparado para una vida independiente en sociedad”. Incluye las funciones nutricias (alimento, sostén y vivienda) sino también las normativas tendientes a la educación, diferenciación y socialización. (arts. 3, 4, 12 y 27). También resulta aplicable al caso </a:t>
            </a:r>
            <a:r>
              <a:rPr lang="es-AR" sz="1600" kern="100" dirty="0">
                <a:solidFill>
                  <a:srgbClr val="EE0000"/>
                </a:solidFill>
                <a:effectLst/>
                <a:latin typeface="Aptos" panose="020B0004020202020204" pitchFamily="34" charset="0"/>
                <a:ea typeface="Aptos" panose="020B0004020202020204" pitchFamily="34" charset="0"/>
                <a:cs typeface="Times New Roman" panose="02020603050405020304" pitchFamily="18" charset="0"/>
              </a:rPr>
              <a:t>la CEDAW y la Convención Belem Do Para </a:t>
            </a:r>
            <a:r>
              <a:rPr lang="es-AR" sz="1600" kern="100" dirty="0">
                <a:effectLst/>
                <a:latin typeface="Aptos" panose="020B0004020202020204" pitchFamily="34" charset="0"/>
                <a:ea typeface="Aptos" panose="020B0004020202020204" pitchFamily="34" charset="0"/>
                <a:cs typeface="Times New Roman" panose="02020603050405020304" pitchFamily="18" charset="0"/>
              </a:rPr>
              <a:t>por estar directamente involucrados derechos fundamentales de la Sra. R. y sus hijas como integrantes de otro colectivo vulnerable por su género mujer.</a:t>
            </a:r>
          </a:p>
          <a:p>
            <a:pPr algn="just">
              <a:lnSpc>
                <a:spcPct val="115000"/>
              </a:lnSpc>
              <a:spcAft>
                <a:spcPts val="800"/>
              </a:spcAft>
              <a:buNone/>
            </a:pPr>
            <a:r>
              <a:rPr lang="es-AR" sz="16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SOLIDARIDAD FAMILIA COMO PRINCIPIO ESTRUCTURAL DEL ORDENAMIENTO JURÍDICO</a:t>
            </a:r>
            <a:r>
              <a:rPr lang="es-AR" sz="1600" kern="100" dirty="0">
                <a:effectLst/>
                <a:latin typeface="Aptos" panose="020B0004020202020204" pitchFamily="34" charset="0"/>
                <a:ea typeface="Aptos" panose="020B0004020202020204" pitchFamily="34" charset="0"/>
                <a:cs typeface="Times New Roman" panose="02020603050405020304" pitchFamily="18" charset="0"/>
              </a:rPr>
              <a:t>: El deber alimentario entre parientes constituye una manifestación concreta del principio de solidaridad familiar que estructura el régimen jurídico de las relaciones familiares en el Código Civil y Comercial de la Nación. La fuente es la Ley “art. 537” y debe ser interpretado conforme el art. 1 y 2 del CCC. Conforme la doctrina y jurisprudencia vigente, en </a:t>
            </a:r>
            <a:r>
              <a:rPr lang="es-AR" sz="1600" kern="100" dirty="0">
                <a:solidFill>
                  <a:srgbClr val="EE0000"/>
                </a:solidFill>
                <a:effectLst/>
                <a:latin typeface="Aptos" panose="020B0004020202020204" pitchFamily="34" charset="0"/>
                <a:ea typeface="Aptos" panose="020B0004020202020204" pitchFamily="34" charset="0"/>
                <a:cs typeface="Times New Roman" panose="02020603050405020304" pitchFamily="18" charset="0"/>
              </a:rPr>
              <a:t>situaciones excepcionales</a:t>
            </a:r>
            <a:r>
              <a:rPr lang="es-AR" sz="1600" kern="100" dirty="0">
                <a:effectLst/>
                <a:latin typeface="Aptos" panose="020B0004020202020204" pitchFamily="34" charset="0"/>
                <a:ea typeface="Aptos" panose="020B0004020202020204" pitchFamily="34" charset="0"/>
                <a:cs typeface="Times New Roman" panose="02020603050405020304" pitchFamily="18" charset="0"/>
              </a:rPr>
              <a:t>, el Juez debe considerar el principio de solidaridad familia y el interés superior del niño, que prevalece sobre las interpretaciones estrictas.   ¿Qué significa solidaridad familiar? “</a:t>
            </a:r>
            <a:r>
              <a:rPr lang="es-AR"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el reconocimiento de la realidad del otro y la consideración de sus problemas como no ajenos, sino susceptibles de resolución con intervención de los poderes públicos y de los demás” Aída Kemelmajer de Carlucci</a:t>
            </a:r>
            <a:r>
              <a:rPr lang="es-AR" sz="1600" kern="100" dirty="0">
                <a:effectLst/>
                <a:latin typeface="Aptos" panose="020B0004020202020204" pitchFamily="34" charset="0"/>
                <a:ea typeface="Aptos" panose="020B0004020202020204" pitchFamily="34" charset="0"/>
                <a:cs typeface="Times New Roman" panose="02020603050405020304" pitchFamily="18" charset="0"/>
              </a:rPr>
              <a:t>. Mariel F. Molina de Juan “Alimentos”, Tomo I, </a:t>
            </a:r>
            <a:r>
              <a:rPr lang="es-AR" sz="1600" kern="100" dirty="0" err="1">
                <a:effectLst/>
                <a:latin typeface="Aptos" panose="020B0004020202020204" pitchFamily="34" charset="0"/>
                <a:ea typeface="Aptos" panose="020B0004020202020204" pitchFamily="34" charset="0"/>
                <a:cs typeface="Times New Roman" panose="02020603050405020304" pitchFamily="18" charset="0"/>
              </a:rPr>
              <a:t>Rubinzal</a:t>
            </a:r>
            <a:r>
              <a:rPr lang="es-AR" sz="1600" kern="100" dirty="0">
                <a:effectLst/>
                <a:latin typeface="Aptos" panose="020B0004020202020204" pitchFamily="34" charset="0"/>
                <a:ea typeface="Aptos" panose="020B0004020202020204" pitchFamily="34" charset="0"/>
                <a:cs typeface="Times New Roman" panose="02020603050405020304" pitchFamily="18" charset="0"/>
              </a:rPr>
              <a:t> </a:t>
            </a:r>
            <a:r>
              <a:rPr lang="es-AR" sz="1600" kern="100" dirty="0" err="1">
                <a:effectLst/>
                <a:latin typeface="Aptos" panose="020B0004020202020204" pitchFamily="34" charset="0"/>
                <a:ea typeface="Aptos" panose="020B0004020202020204" pitchFamily="34" charset="0"/>
                <a:cs typeface="Times New Roman" panose="02020603050405020304" pitchFamily="18" charset="0"/>
              </a:rPr>
              <a:t>Culzoni</a:t>
            </a:r>
            <a:r>
              <a:rPr lang="es-AR" sz="1600" kern="100" dirty="0">
                <a:effectLst/>
                <a:latin typeface="Aptos" panose="020B0004020202020204" pitchFamily="34" charset="0"/>
                <a:ea typeface="Aptos" panose="020B0004020202020204" pitchFamily="34" charset="0"/>
                <a:cs typeface="Times New Roman" panose="02020603050405020304" pitchFamily="18" charset="0"/>
              </a:rPr>
              <a:t> Editores, 2014, págs. 397/398.</a:t>
            </a:r>
          </a:p>
          <a:p>
            <a:pPr algn="just">
              <a:lnSpc>
                <a:spcPct val="115000"/>
              </a:lnSpc>
              <a:spcAft>
                <a:spcPts val="800"/>
              </a:spcAft>
              <a:buNone/>
            </a:pPr>
            <a:r>
              <a:rPr lang="es-AR" sz="1600" kern="100" dirty="0">
                <a:effectLst/>
                <a:latin typeface="Aptos" panose="020B0004020202020204" pitchFamily="34" charset="0"/>
                <a:ea typeface="Aptos" panose="020B0004020202020204" pitchFamily="34" charset="0"/>
                <a:cs typeface="Times New Roman" panose="02020603050405020304" pitchFamily="18" charset="0"/>
              </a:rPr>
              <a:t>Se torna operativo el principio de tutela judicial efectiva que rigen en la materia (art. 706 del CCC) que exigen dejar de lado criterios rigurosos acerca del cumplimiento de los recaudos procesales en </a:t>
            </a:r>
            <a:r>
              <a:rPr lang="es-AR" sz="1600" kern="100" dirty="0" err="1">
                <a:effectLst/>
                <a:latin typeface="Aptos" panose="020B0004020202020204" pitchFamily="34" charset="0"/>
                <a:ea typeface="Aptos" panose="020B0004020202020204" pitchFamily="34" charset="0"/>
                <a:cs typeface="Times New Roman" panose="02020603050405020304" pitchFamily="18" charset="0"/>
              </a:rPr>
              <a:t>pos</a:t>
            </a:r>
            <a:r>
              <a:rPr lang="es-AR" sz="1600" kern="100" dirty="0">
                <a:effectLst/>
                <a:latin typeface="Aptos" panose="020B0004020202020204" pitchFamily="34" charset="0"/>
                <a:ea typeface="Aptos" panose="020B0004020202020204" pitchFamily="34" charset="0"/>
                <a:cs typeface="Times New Roman" panose="02020603050405020304" pitchFamily="18" charset="0"/>
              </a:rPr>
              <a:t> de garantizar la satisfacción de los derechos constitucionales correspondientes a personas en condición de vulnerabilidad y velando por respeto al interés superior.</a:t>
            </a:r>
          </a:p>
          <a:p>
            <a:pPr algn="just">
              <a:lnSpc>
                <a:spcPct val="115000"/>
              </a:lnSpc>
              <a:spcAft>
                <a:spcPts val="800"/>
              </a:spcAft>
              <a:buNone/>
            </a:pPr>
            <a:endParaRPr lang="es-A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87708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B0119E2-158C-C05A-82F3-C110909379F1}"/>
              </a:ext>
            </a:extLst>
          </p:cNvPr>
          <p:cNvSpPr>
            <a:spLocks noGrp="1"/>
          </p:cNvSpPr>
          <p:nvPr>
            <p:ph type="title"/>
          </p:nvPr>
        </p:nvSpPr>
        <p:spPr>
          <a:xfrm>
            <a:off x="572493" y="238539"/>
            <a:ext cx="11018520" cy="1434415"/>
          </a:xfrm>
        </p:spPr>
        <p:txBody>
          <a:bodyPr anchor="b">
            <a:normAutofit/>
          </a:bodyPr>
          <a:lstStyle/>
          <a:p>
            <a:r>
              <a:rPr lang="es-MX" sz="5400"/>
              <a:t>Siguen..</a:t>
            </a:r>
            <a:endParaRPr lang="es-AR" sz="540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id="{89F7C252-7350-9D5C-53D2-565360EC10F7}"/>
              </a:ext>
            </a:extLst>
          </p:cNvPr>
          <p:cNvSpPr>
            <a:spLocks noGrp="1"/>
          </p:cNvSpPr>
          <p:nvPr>
            <p:ph type="body" idx="1"/>
          </p:nvPr>
        </p:nvSpPr>
        <p:spPr>
          <a:xfrm>
            <a:off x="713382" y="2093976"/>
            <a:ext cx="6639338" cy="4096512"/>
          </a:xfrm>
        </p:spPr>
        <p:txBody>
          <a:bodyPr anchor="t">
            <a:normAutofit fontScale="55000" lnSpcReduction="20000"/>
          </a:bodyPr>
          <a:lstStyle/>
          <a:p>
            <a:pPr algn="just">
              <a:lnSpc>
                <a:spcPct val="115000"/>
              </a:lnSpc>
              <a:spcAft>
                <a:spcPts val="800"/>
              </a:spcAft>
              <a:buNone/>
            </a:pPr>
            <a:r>
              <a:rPr lang="es-AR" sz="2500" b="1" u="sng"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Orden legal, carga probatoria y ausencia de acreditación de parientes en mejor grado o condición</a:t>
            </a:r>
            <a:r>
              <a:rPr lang="es-AR" sz="25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t>
            </a:r>
            <a:endParaRPr lang="es-AR" sz="25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s-AR" sz="25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En la plataforma fáctica el progenitor obligado principal ha sido renuente, el cuidado lo ejerce la progenitora afectando sus escasos ingresos, y los demandados no han acreditado que existen otros parientes en mejores condiciones de proporcionar asistencia. No sustancian la prueba ofrecida al momento de la audiencia, mostrando una actitud pasiva y desentendida en el proceso. “art. 546 del CCC carga de las pruebas”</a:t>
            </a:r>
          </a:p>
          <a:p>
            <a:pPr algn="just">
              <a:lnSpc>
                <a:spcPct val="115000"/>
              </a:lnSpc>
              <a:spcAft>
                <a:spcPts val="800"/>
              </a:spcAft>
              <a:buNone/>
            </a:pPr>
            <a:r>
              <a:rPr lang="es-AR" sz="25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Si los demandados alegaban la existencia de otro pariente en grado preferente y en mejores condiciones económicas, incumbía a ellos individualizarlo y acreditar tanto su vínculo jurídico como su efectiva capacidad </a:t>
            </a:r>
            <a:r>
              <a:rPr lang="es-AR" sz="2500" kern="100" dirty="0" err="1">
                <a:solidFill>
                  <a:srgbClr val="C00000"/>
                </a:solidFill>
                <a:effectLst/>
                <a:latin typeface="Aptos" panose="020B0004020202020204" pitchFamily="34" charset="0"/>
                <a:ea typeface="Aptos" panose="020B0004020202020204" pitchFamily="34" charset="0"/>
                <a:cs typeface="Times New Roman" panose="02020603050405020304" pitchFamily="18" charset="0"/>
              </a:rPr>
              <a:t>contributiva.No</a:t>
            </a:r>
            <a:r>
              <a:rPr lang="es-AR" sz="25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basta con la mera invocación abstracta de la existencia de abuelos u otros colaterales; es necesaria una demostración concreta que permita desplazar la obligación en los términos del orden legal previsto. Exigir que la actora accione sucesivamente contra cada integrante del elenco familiar, aun cuando no se haya acreditado que éstos se encuentren en condiciones económicas superiores, implicaría imponer una carga procesal excesiva y dilatoria, incompatible con el carácter urgente y asistencial del derecho de alimentos.</a:t>
            </a:r>
          </a:p>
          <a:p>
            <a:endParaRPr lang="es-AR" sz="2200" dirty="0"/>
          </a:p>
        </p:txBody>
      </p:sp>
      <p:pic>
        <p:nvPicPr>
          <p:cNvPr id="5" name="Imagen 4">
            <a:extLst>
              <a:ext uri="{FF2B5EF4-FFF2-40B4-BE49-F238E27FC236}">
                <a16:creationId xmlns:a16="http://schemas.microsoft.com/office/drawing/2014/main" id="{1F108AA3-8379-521F-BBBC-C9163D20B2D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28" r="49377" b="-1"/>
          <a:stretch>
            <a:fillRect/>
          </a:stretch>
        </p:blipFill>
        <p:spPr>
          <a:xfrm>
            <a:off x="7675658" y="2093976"/>
            <a:ext cx="3941064" cy="4096512"/>
          </a:xfrm>
          <a:prstGeom prst="rect">
            <a:avLst/>
          </a:prstGeom>
        </p:spPr>
      </p:pic>
      <p:sp>
        <p:nvSpPr>
          <p:cNvPr id="6" name="CuadroTexto 5">
            <a:extLst>
              <a:ext uri="{FF2B5EF4-FFF2-40B4-BE49-F238E27FC236}">
                <a16:creationId xmlns:a16="http://schemas.microsoft.com/office/drawing/2014/main" id="{D7BD06D2-ADFD-0750-D1A3-AE718B3EA457}"/>
              </a:ext>
            </a:extLst>
          </p:cNvPr>
          <p:cNvSpPr txBox="1"/>
          <p:nvPr/>
        </p:nvSpPr>
        <p:spPr>
          <a:xfrm>
            <a:off x="9282430" y="5990433"/>
            <a:ext cx="2334292"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www.vorpalina.com/category/equipos-y-bien-comun/">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s-AR" sz="700">
              <a:solidFill>
                <a:srgbClr val="FFFFFF"/>
              </a:solidFill>
            </a:endParaRPr>
          </a:p>
        </p:txBody>
      </p:sp>
    </p:spTree>
    <p:extLst>
      <p:ext uri="{BB962C8B-B14F-4D97-AF65-F5344CB8AC3E}">
        <p14:creationId xmlns:p14="http://schemas.microsoft.com/office/powerpoint/2010/main" val="1631302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73F4E8-DDCC-D977-07E4-74D62B552000}"/>
              </a:ext>
            </a:extLst>
          </p:cNvPr>
          <p:cNvSpPr>
            <a:spLocks noGrp="1"/>
          </p:cNvSpPr>
          <p:nvPr>
            <p:ph type="title"/>
          </p:nvPr>
        </p:nvSpPr>
        <p:spPr>
          <a:xfrm>
            <a:off x="761803" y="350196"/>
            <a:ext cx="4646904" cy="1303506"/>
          </a:xfrm>
        </p:spPr>
        <p:txBody>
          <a:bodyPr anchor="ctr">
            <a:normAutofit/>
          </a:bodyPr>
          <a:lstStyle/>
          <a:p>
            <a:r>
              <a:rPr lang="es-MX" sz="4000" dirty="0"/>
              <a:t>Y concluye...</a:t>
            </a:r>
            <a:endParaRPr lang="es-AR" sz="4000" dirty="0"/>
          </a:p>
        </p:txBody>
      </p:sp>
      <p:sp>
        <p:nvSpPr>
          <p:cNvPr id="3" name="Marcador de texto 2">
            <a:extLst>
              <a:ext uri="{FF2B5EF4-FFF2-40B4-BE49-F238E27FC236}">
                <a16:creationId xmlns:a16="http://schemas.microsoft.com/office/drawing/2014/main" id="{3FE6BF0D-7AA9-C0F3-045C-7ECD0279E7BB}"/>
              </a:ext>
            </a:extLst>
          </p:cNvPr>
          <p:cNvSpPr>
            <a:spLocks noGrp="1"/>
          </p:cNvSpPr>
          <p:nvPr>
            <p:ph type="body" idx="1"/>
          </p:nvPr>
        </p:nvSpPr>
        <p:spPr>
          <a:xfrm>
            <a:off x="333376" y="2095500"/>
            <a:ext cx="5075332" cy="4260849"/>
          </a:xfrm>
        </p:spPr>
        <p:txBody>
          <a:bodyPr anchor="ctr">
            <a:normAutofit/>
          </a:bodyPr>
          <a:lstStyle/>
          <a:p>
            <a:pPr>
              <a:lnSpc>
                <a:spcPct val="90000"/>
              </a:lnSpc>
              <a:spcAft>
                <a:spcPts val="800"/>
              </a:spcAft>
              <a:buNone/>
            </a:pPr>
            <a:r>
              <a:rPr lang="es-AR" sz="2000" b="1" kern="100" dirty="0">
                <a:effectLst/>
                <a:latin typeface="Aptos" panose="020B0004020202020204" pitchFamily="34" charset="0"/>
                <a:ea typeface="Aptos" panose="020B0004020202020204" pitchFamily="34" charset="0"/>
                <a:cs typeface="Times New Roman" panose="02020603050405020304" pitchFamily="18" charset="0"/>
              </a:rPr>
              <a:t>Novedad de la decisión y reafirmación del paradigma de corresponsabilidad familiar:</a:t>
            </a:r>
            <a:endParaRPr lang="es-AR"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spcAft>
                <a:spcPts val="800"/>
              </a:spcAft>
              <a:buNone/>
            </a:pPr>
            <a:r>
              <a:rPr lang="es-AR" sz="2000" kern="100" dirty="0">
                <a:effectLst/>
                <a:latin typeface="Aptos" panose="020B0004020202020204" pitchFamily="34" charset="0"/>
                <a:ea typeface="Aptos" panose="020B0004020202020204" pitchFamily="34" charset="0"/>
                <a:cs typeface="Times New Roman" panose="02020603050405020304" pitchFamily="18" charset="0"/>
              </a:rPr>
              <a:t>La presente decisión reviste carácter innovador en la práctica judicial, en tanto son aún escasos los precedentes que hacen efectiva, de manera concreta, la obligación alimentaria de los tíos prevista por el Código Civil y Comercial. Sin embargo, su eventual novedad estadística no implica excepcionalidad jurídica.</a:t>
            </a:r>
          </a:p>
        </p:txBody>
      </p:sp>
      <p:pic>
        <p:nvPicPr>
          <p:cNvPr id="7" name="Imagen 6">
            <a:extLst>
              <a:ext uri="{FF2B5EF4-FFF2-40B4-BE49-F238E27FC236}">
                <a16:creationId xmlns:a16="http://schemas.microsoft.com/office/drawing/2014/main" id="{264BBAA2-4E0D-1193-6F04-0A19606AD2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316" r="22066"/>
          <a:stretch>
            <a:fillRect/>
          </a:stretch>
        </p:blipFill>
        <p:spPr>
          <a:xfrm>
            <a:off x="6096000" y="1"/>
            <a:ext cx="6102825" cy="6858000"/>
          </a:xfrm>
          <a:prstGeom prst="rect">
            <a:avLst/>
          </a:prstGeom>
        </p:spPr>
      </p:pic>
      <p:sp>
        <p:nvSpPr>
          <p:cNvPr id="8" name="CuadroTexto 7">
            <a:extLst>
              <a:ext uri="{FF2B5EF4-FFF2-40B4-BE49-F238E27FC236}">
                <a16:creationId xmlns:a16="http://schemas.microsoft.com/office/drawing/2014/main" id="{5CC8CCDE-F654-D126-3160-2CD656B99B40}"/>
              </a:ext>
            </a:extLst>
          </p:cNvPr>
          <p:cNvSpPr txBox="1"/>
          <p:nvPr/>
        </p:nvSpPr>
        <p:spPr>
          <a:xfrm>
            <a:off x="9851709" y="6657946"/>
            <a:ext cx="2347116"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conexihon.hn/2023/10/30/finaliza-visita-de-la-relatora-especial-para-la-libre-expresion-y-opinion-de-la-onu-que-sigue/">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s-AR" sz="700">
              <a:solidFill>
                <a:srgbClr val="FFFFFF"/>
              </a:solidFill>
            </a:endParaRPr>
          </a:p>
        </p:txBody>
      </p:sp>
      <p:sp>
        <p:nvSpPr>
          <p:cNvPr id="10" name="CuadroTexto 9">
            <a:extLst>
              <a:ext uri="{FF2B5EF4-FFF2-40B4-BE49-F238E27FC236}">
                <a16:creationId xmlns:a16="http://schemas.microsoft.com/office/drawing/2014/main" id="{3A0CF42C-F7C9-AD6E-4706-7CA392F0137C}"/>
              </a:ext>
            </a:extLst>
          </p:cNvPr>
          <p:cNvSpPr txBox="1"/>
          <p:nvPr/>
        </p:nvSpPr>
        <p:spPr>
          <a:xfrm>
            <a:off x="761803" y="2285999"/>
            <a:ext cx="4067175" cy="4001801"/>
          </a:xfrm>
          <a:prstGeom prst="rect">
            <a:avLst/>
          </a:prstGeom>
          <a:noFill/>
        </p:spPr>
        <p:txBody>
          <a:bodyPr wrap="square">
            <a:spAutoFit/>
          </a:bodyPr>
          <a:lstStyle/>
          <a:p>
            <a:pPr algn="just">
              <a:lnSpc>
                <a:spcPct val="115000"/>
              </a:lnSpc>
              <a:spcAft>
                <a:spcPts val="800"/>
              </a:spcAft>
              <a:buNone/>
            </a:pPr>
            <a:r>
              <a:rPr lang="es-AR" b="1" kern="100" dirty="0">
                <a:effectLst/>
                <a:latin typeface="Aptos" panose="020B0004020202020204" pitchFamily="34" charset="0"/>
                <a:ea typeface="Aptos" panose="020B0004020202020204" pitchFamily="34" charset="0"/>
                <a:cs typeface="Times New Roman" panose="02020603050405020304" pitchFamily="18" charset="0"/>
              </a:rPr>
              <a:t>Novedad de la decisión y reafirmación del paradigma de corresponsabilidad familiar:</a:t>
            </a:r>
            <a:endParaRPr lang="es-AR"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s-AR" kern="100" dirty="0">
                <a:effectLst/>
                <a:latin typeface="Aptos" panose="020B0004020202020204" pitchFamily="34" charset="0"/>
                <a:ea typeface="Aptos" panose="020B0004020202020204" pitchFamily="34" charset="0"/>
                <a:cs typeface="Times New Roman" panose="02020603050405020304" pitchFamily="18" charset="0"/>
              </a:rPr>
              <a:t>La presente decisión reviste carácter innovador en la práctica judicial, son aún escasos los precedentes que hacen efectiva, de manera concreta, la obligación alimentaria de los tíos prevista por el Código Civil y Comercial. Sin embargo, su eventual novedad estadística no implica excepcionalidad jurídica.</a:t>
            </a:r>
          </a:p>
        </p:txBody>
      </p:sp>
    </p:spTree>
    <p:extLst>
      <p:ext uri="{BB962C8B-B14F-4D97-AF65-F5344CB8AC3E}">
        <p14:creationId xmlns:p14="http://schemas.microsoft.com/office/powerpoint/2010/main" val="3225717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5C8DAA-B2FF-8F8C-65ED-182BC675DA83}"/>
              </a:ext>
            </a:extLst>
          </p:cNvPr>
          <p:cNvSpPr>
            <a:spLocks noGrp="1"/>
          </p:cNvSpPr>
          <p:nvPr>
            <p:ph type="title"/>
          </p:nvPr>
        </p:nvSpPr>
        <p:spPr>
          <a:xfrm>
            <a:off x="612648" y="674285"/>
            <a:ext cx="6268770" cy="1063077"/>
          </a:xfrm>
        </p:spPr>
        <p:txBody>
          <a:bodyPr anchor="b">
            <a:normAutofit/>
          </a:bodyPr>
          <a:lstStyle/>
          <a:p>
            <a:r>
              <a:rPr lang="es-MX" sz="5200" dirty="0"/>
              <a:t>INDICE CRIANZA</a:t>
            </a:r>
            <a:endParaRPr lang="es-AR" sz="5200" dirty="0"/>
          </a:p>
        </p:txBody>
      </p:sp>
      <p:sp>
        <p:nvSpPr>
          <p:cNvPr id="21"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texto 2">
            <a:extLst>
              <a:ext uri="{FF2B5EF4-FFF2-40B4-BE49-F238E27FC236}">
                <a16:creationId xmlns:a16="http://schemas.microsoft.com/office/drawing/2014/main" id="{FCBE9F1E-3CA7-8C89-5247-E9A05AD49E6C}"/>
              </a:ext>
            </a:extLst>
          </p:cNvPr>
          <p:cNvSpPr>
            <a:spLocks noGrp="1"/>
          </p:cNvSpPr>
          <p:nvPr>
            <p:ph type="body" idx="1"/>
          </p:nvPr>
        </p:nvSpPr>
        <p:spPr>
          <a:xfrm>
            <a:off x="682091" y="1916895"/>
            <a:ext cx="6268770" cy="4266820"/>
          </a:xfrm>
        </p:spPr>
        <p:txBody>
          <a:bodyPr>
            <a:noAutofit/>
          </a:bodyPr>
          <a:lstStyle/>
          <a:p>
            <a:pPr algn="just"/>
            <a:r>
              <a:rPr lang="es-AR" sz="1200" dirty="0">
                <a:solidFill>
                  <a:srgbClr val="0070C0"/>
                </a:solidFill>
              </a:rPr>
              <a:t>La canasta de crianza incluye dos componentes: el costo mensual para adquirir los bienes y servicios para el desarrollo de infantes, niñas, niños y adolescentes, y el costo del cuidado que surge a partir de la valorización del tiempo requerido para dicha actividad; sirviendo de parámetro de referencia para abordar la cobertura de las necesidades mínimas para un nivel de vida adecuado (arts. 659 y 660 del CCyC, art. 27 CDN). "La Canasta de Crianza impulsada por la Dirección Nacional de Economía, Igualdad y Género, de la Secretaría de Política Económica del Ministerio de Economía de la Nación y medida por el INDEC, publicada de manera mensual desde julio de 2023, es una herramienta que permite construir un valor de referencia respecto al costo de bienes y servicios esenciales y de cuidado de NNA. La fijación por parte del Estado de un piso mínimo busca otorgar eficacia al pago de los alimentos derivados de la responsabilidad parental de manera rápida, a la luz de la protección del derecho humano a una vida digna y a un nivel de vida adecuado, y en conexión con el principio de tutela judicial efectiva en un tiempo razonable que permita atender la apremiante necesidad económica que conlleva la crianza" (</a:t>
            </a:r>
            <a:r>
              <a:rPr lang="es-AR" sz="1200" dirty="0" err="1">
                <a:solidFill>
                  <a:srgbClr val="0070C0"/>
                </a:solidFill>
              </a:rPr>
              <a:t>Cartabia</a:t>
            </a:r>
            <a:r>
              <a:rPr lang="es-AR" sz="1200" dirty="0">
                <a:solidFill>
                  <a:srgbClr val="0070C0"/>
                </a:solidFill>
              </a:rPr>
              <a:t> </a:t>
            </a:r>
            <a:r>
              <a:rPr lang="es-AR" sz="1200" dirty="0" err="1">
                <a:solidFill>
                  <a:srgbClr val="0070C0"/>
                </a:solidFill>
              </a:rPr>
              <a:t>Groba</a:t>
            </a:r>
            <a:r>
              <a:rPr lang="es-AR" sz="1200" dirty="0">
                <a:solidFill>
                  <a:srgbClr val="0070C0"/>
                </a:solidFill>
              </a:rPr>
              <a:t>, Sabrina; Herrera, Marisa "Reavivando el necesario debate sobre el incumplimiento alimentario. Los usos de la Canasta de Crianza de la Primera Infancia, la Niñez </a:t>
            </a:r>
            <a:r>
              <a:rPr lang="es-AR" sz="1200" dirty="0">
                <a:solidFill>
                  <a:srgbClr val="C00000"/>
                </a:solidFill>
              </a:rPr>
              <a:t>y la Adolescencia como punto de inflexión", cita digital: TR L.L. AR/DOC/2123/2023; publicado en L. L. el 4/9/2023). </a:t>
            </a:r>
            <a:r>
              <a:rPr lang="es-AR" sz="1200" dirty="0">
                <a:solidFill>
                  <a:srgbClr val="0070C0"/>
                </a:solidFill>
              </a:rPr>
              <a:t>Esos valores parametrizan los costos de crianza, los que deben ser ponderados a efectos de estimar la cuota de alimentos con perspectiva de infancia y dimensionando el interés superior del niño en el caso concreto (art. 75 inc. 22 Constitución Nacional, (arts. 3, 6 inc. 2, 18, 27.1 de la CDN, Opinión Consultiva OC 17/02 arts. 1, 2 y 3 CCyC</a:t>
            </a:r>
            <a:r>
              <a:rPr lang="es-AR" sz="1200" dirty="0">
                <a:solidFill>
                  <a:srgbClr val="C00000"/>
                </a:solidFill>
              </a:rPr>
              <a:t>).</a:t>
            </a:r>
          </a:p>
          <a:p>
            <a:pPr algn="just"/>
            <a:r>
              <a:rPr lang="es-AR" sz="1200" dirty="0">
                <a:solidFill>
                  <a:srgbClr val="C00000"/>
                </a:solidFill>
              </a:rPr>
              <a:t> </a:t>
            </a:r>
            <a:r>
              <a:rPr lang="es-AR" sz="1200" dirty="0" err="1">
                <a:solidFill>
                  <a:srgbClr val="C00000"/>
                </a:solidFill>
              </a:rPr>
              <a:t>Expte</a:t>
            </a:r>
            <a:r>
              <a:rPr lang="es-AR" sz="1200" dirty="0">
                <a:solidFill>
                  <a:srgbClr val="C00000"/>
                </a:solidFill>
              </a:rPr>
              <a:t>.: 05/10/2023 D. G. A. vs. V. J. M. O. s. Alimentos • Origen: CCC, Necochea, Buenos Aires • Editorial: </a:t>
            </a:r>
            <a:r>
              <a:rPr lang="es-AR" sz="1200" dirty="0" err="1">
                <a:solidFill>
                  <a:srgbClr val="C00000"/>
                </a:solidFill>
              </a:rPr>
              <a:t>Rubinzal</a:t>
            </a:r>
            <a:r>
              <a:rPr lang="es-AR" sz="1200" dirty="0">
                <a:solidFill>
                  <a:srgbClr val="C00000"/>
                </a:solidFill>
              </a:rPr>
              <a:t> </a:t>
            </a:r>
            <a:r>
              <a:rPr lang="es-AR" sz="1200" dirty="0" err="1">
                <a:solidFill>
                  <a:srgbClr val="C00000"/>
                </a:solidFill>
              </a:rPr>
              <a:t>Culzoni</a:t>
            </a:r>
            <a:r>
              <a:rPr lang="es-AR" sz="1200" dirty="0">
                <a:solidFill>
                  <a:srgbClr val="C00000"/>
                </a:solidFill>
              </a:rPr>
              <a:t> ~ Cita online: RC J 4285/23</a:t>
            </a:r>
          </a:p>
        </p:txBody>
      </p:sp>
      <p:pic>
        <p:nvPicPr>
          <p:cNvPr id="7" name="Imagen 6">
            <a:extLst>
              <a:ext uri="{FF2B5EF4-FFF2-40B4-BE49-F238E27FC236}">
                <a16:creationId xmlns:a16="http://schemas.microsoft.com/office/drawing/2014/main" id="{762C3327-9A62-04D9-27EF-D0D27A6B1BEC}"/>
              </a:ext>
            </a:extLst>
          </p:cNvPr>
          <p:cNvPicPr>
            <a:picLocks noChangeAspect="1"/>
          </p:cNvPicPr>
          <p:nvPr/>
        </p:nvPicPr>
        <p:blipFill>
          <a:blip r:embed="rId2">
            <a:extLst>
              <a:ext uri="{28A0092B-C50C-407E-A947-70E740481C1C}">
                <a14:useLocalDpi xmlns:a14="http://schemas.microsoft.com/office/drawing/2010/main" val="0"/>
              </a:ext>
            </a:extLst>
          </a:blip>
          <a:srcRect l="7091"/>
          <a:stretch>
            <a:fillRect/>
          </a:stretch>
        </p:blipFill>
        <p:spPr>
          <a:xfrm>
            <a:off x="7684006" y="10"/>
            <a:ext cx="4507993" cy="6857990"/>
          </a:xfrm>
          <a:prstGeom prst="rect">
            <a:avLst/>
          </a:prstGeom>
        </p:spPr>
      </p:pic>
    </p:spTree>
    <p:extLst>
      <p:ext uri="{BB962C8B-B14F-4D97-AF65-F5344CB8AC3E}">
        <p14:creationId xmlns:p14="http://schemas.microsoft.com/office/powerpoint/2010/main" val="59935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2B78D151-52A1-46B3-8374-570DA802E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9571BDA-45AE-BED0-A3EE-FDCC4C29F43F}"/>
              </a:ext>
            </a:extLst>
          </p:cNvPr>
          <p:cNvSpPr>
            <a:spLocks noGrp="1"/>
          </p:cNvSpPr>
          <p:nvPr>
            <p:ph type="title"/>
          </p:nvPr>
        </p:nvSpPr>
        <p:spPr>
          <a:xfrm>
            <a:off x="1142999" y="625148"/>
            <a:ext cx="5327074" cy="1500594"/>
          </a:xfrm>
        </p:spPr>
        <p:txBody>
          <a:bodyPr>
            <a:normAutofit/>
          </a:bodyPr>
          <a:lstStyle/>
          <a:p>
            <a:r>
              <a:rPr lang="es-MX" b="1" dirty="0"/>
              <a:t>                   ARTÍCULO 2</a:t>
            </a:r>
            <a:endParaRPr lang="es-AR" b="1" dirty="0"/>
          </a:p>
        </p:txBody>
      </p:sp>
      <p:sp>
        <p:nvSpPr>
          <p:cNvPr id="3" name="Marcador de contenido 2">
            <a:extLst>
              <a:ext uri="{FF2B5EF4-FFF2-40B4-BE49-F238E27FC236}">
                <a16:creationId xmlns:a16="http://schemas.microsoft.com/office/drawing/2014/main" id="{210E8C74-77A8-195B-A1E3-93331828D0BC}"/>
              </a:ext>
            </a:extLst>
          </p:cNvPr>
          <p:cNvSpPr>
            <a:spLocks noGrp="1"/>
          </p:cNvSpPr>
          <p:nvPr>
            <p:ph idx="1"/>
          </p:nvPr>
        </p:nvSpPr>
        <p:spPr>
          <a:xfrm>
            <a:off x="680936" y="2205038"/>
            <a:ext cx="5660129" cy="4119562"/>
          </a:xfrm>
        </p:spPr>
        <p:txBody>
          <a:bodyPr>
            <a:normAutofit fontScale="92500"/>
          </a:bodyPr>
          <a:lstStyle/>
          <a:p>
            <a:pPr>
              <a:lnSpc>
                <a:spcPct val="90000"/>
              </a:lnSpc>
            </a:pPr>
            <a:r>
              <a:rPr lang="es-AR" dirty="0"/>
              <a:t>Interpretación. La ley debe ser interpretada teniendo en cuenta sus palabras, sus finalidades, las leyes análogas, las disposiciones que surgen de los tratados sobre derechos humanos, los principios y los valores jurídicos, de modo </a:t>
            </a:r>
            <a:r>
              <a:rPr lang="es-AR" u="sng" dirty="0"/>
              <a:t>coherente</a:t>
            </a:r>
            <a:r>
              <a:rPr lang="es-AR" dirty="0"/>
              <a:t> con todo el ordenamiento.</a:t>
            </a:r>
          </a:p>
          <a:p>
            <a:pPr marL="1828800" lvl="4" indent="0">
              <a:lnSpc>
                <a:spcPct val="90000"/>
              </a:lnSpc>
              <a:buNone/>
            </a:pPr>
            <a:r>
              <a:rPr lang="es-AR" sz="4400" i="1" dirty="0">
                <a:latin typeface="Walbaum Display Light" panose="02070303090703020303" pitchFamily="18" charset="0"/>
              </a:rPr>
              <a:t>ARTICULO 3</a:t>
            </a:r>
          </a:p>
          <a:p>
            <a:pPr marL="1828800" lvl="4" indent="0">
              <a:lnSpc>
                <a:spcPct val="90000"/>
              </a:lnSpc>
              <a:buNone/>
            </a:pPr>
            <a:r>
              <a:rPr lang="es-AR" sz="2400" dirty="0"/>
              <a:t>Deber de resolver. El juez debe resolver los asuntos que sean sometidos a su jurisdicción mediante una decisión razonablemente fundada</a:t>
            </a:r>
            <a:r>
              <a:rPr lang="es-AR" dirty="0"/>
              <a:t>.</a:t>
            </a:r>
          </a:p>
          <a:p>
            <a:pPr marL="1828800" lvl="4" indent="0">
              <a:lnSpc>
                <a:spcPct val="90000"/>
              </a:lnSpc>
              <a:buNone/>
            </a:pPr>
            <a:endParaRPr lang="es-AR" i="1" dirty="0"/>
          </a:p>
        </p:txBody>
      </p:sp>
      <p:sp>
        <p:nvSpPr>
          <p:cNvPr id="24" name="Rectangle 23">
            <a:extLst>
              <a:ext uri="{FF2B5EF4-FFF2-40B4-BE49-F238E27FC236}">
                <a16:creationId xmlns:a16="http://schemas.microsoft.com/office/drawing/2014/main" id="{6C745475-F6E1-4944-B2F1-A82F3444F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7323273" y="-18942"/>
            <a:ext cx="4868727" cy="6895884"/>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323794 w 6699211"/>
              <a:gd name="connsiteY0" fmla="*/ 54619 h 6857998"/>
              <a:gd name="connsiteX1" fmla="*/ 6699211 w 6699211"/>
              <a:gd name="connsiteY1" fmla="*/ 0 h 6857998"/>
              <a:gd name="connsiteX2" fmla="*/ 6699211 w 6699211"/>
              <a:gd name="connsiteY2" fmla="*/ 6857998 h 6857998"/>
              <a:gd name="connsiteX3" fmla="*/ 0 w 6699211"/>
              <a:gd name="connsiteY3" fmla="*/ 6844350 h 6857998"/>
              <a:gd name="connsiteX4" fmla="*/ 2323794 w 6699211"/>
              <a:gd name="connsiteY4" fmla="*/ 54619 h 6857998"/>
              <a:gd name="connsiteX0" fmla="*/ 2323794 w 6699211"/>
              <a:gd name="connsiteY0" fmla="*/ 18674 h 6822053"/>
              <a:gd name="connsiteX1" fmla="*/ 6699211 w 6699211"/>
              <a:gd name="connsiteY1" fmla="*/ 0 h 6822053"/>
              <a:gd name="connsiteX2" fmla="*/ 6699211 w 6699211"/>
              <a:gd name="connsiteY2" fmla="*/ 6822053 h 6822053"/>
              <a:gd name="connsiteX3" fmla="*/ 0 w 6699211"/>
              <a:gd name="connsiteY3" fmla="*/ 6808405 h 6822053"/>
              <a:gd name="connsiteX4" fmla="*/ 2323794 w 6699211"/>
              <a:gd name="connsiteY4" fmla="*/ 18674 h 6822053"/>
              <a:gd name="connsiteX0" fmla="*/ 3105369 w 7480786"/>
              <a:gd name="connsiteY0" fmla="*/ 18674 h 6822053"/>
              <a:gd name="connsiteX1" fmla="*/ 7480786 w 7480786"/>
              <a:gd name="connsiteY1" fmla="*/ 0 h 6822053"/>
              <a:gd name="connsiteX2" fmla="*/ 7480786 w 7480786"/>
              <a:gd name="connsiteY2" fmla="*/ 6822053 h 6822053"/>
              <a:gd name="connsiteX3" fmla="*/ 0 w 7480786"/>
              <a:gd name="connsiteY3" fmla="*/ 6820387 h 6822053"/>
              <a:gd name="connsiteX4" fmla="*/ 3105369 w 7480786"/>
              <a:gd name="connsiteY4" fmla="*/ 18674 h 6822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0786" h="6822053">
                <a:moveTo>
                  <a:pt x="3105369" y="18674"/>
                </a:moveTo>
                <a:lnTo>
                  <a:pt x="7480786" y="0"/>
                </a:lnTo>
                <a:lnTo>
                  <a:pt x="7480786" y="6822053"/>
                </a:lnTo>
                <a:lnTo>
                  <a:pt x="0" y="6820387"/>
                </a:lnTo>
                <a:lnTo>
                  <a:pt x="3105369" y="186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0">
            <a:extLst>
              <a:ext uri="{FF2B5EF4-FFF2-40B4-BE49-F238E27FC236}">
                <a16:creationId xmlns:a16="http://schemas.microsoft.com/office/drawing/2014/main" id="{E2F61726-9292-4844-9EBF-341051AAFD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0256" y="0"/>
            <a:ext cx="4651744" cy="26130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3712C0A-F854-7707-3566-4C2E134E10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95678" y="533400"/>
            <a:ext cx="2743504" cy="2732261"/>
          </a:xfrm>
          <a:prstGeom prst="rect">
            <a:avLst/>
          </a:prstGeom>
        </p:spPr>
      </p:pic>
      <p:pic>
        <p:nvPicPr>
          <p:cNvPr id="12" name="Imagen 11">
            <a:extLst>
              <a:ext uri="{FF2B5EF4-FFF2-40B4-BE49-F238E27FC236}">
                <a16:creationId xmlns:a16="http://schemas.microsoft.com/office/drawing/2014/main" id="{02DBD5B3-ED85-C0F5-F6D9-3935E5F45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6911" y="3611978"/>
            <a:ext cx="4521038" cy="2712623"/>
          </a:xfrm>
          <a:prstGeom prst="rect">
            <a:avLst/>
          </a:prstGeom>
        </p:spPr>
      </p:pic>
      <p:sp>
        <p:nvSpPr>
          <p:cNvPr id="10" name="CuadroTexto 9">
            <a:extLst>
              <a:ext uri="{FF2B5EF4-FFF2-40B4-BE49-F238E27FC236}">
                <a16:creationId xmlns:a16="http://schemas.microsoft.com/office/drawing/2014/main" id="{73FA4093-AFD4-985C-2EBC-1BFFEC6FD0C9}"/>
              </a:ext>
            </a:extLst>
          </p:cNvPr>
          <p:cNvSpPr txBox="1"/>
          <p:nvPr/>
        </p:nvSpPr>
        <p:spPr>
          <a:xfrm>
            <a:off x="8478628" y="3065606"/>
            <a:ext cx="2260554"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fotografiaparaprincipianntes.blogspot.com/2011/11/como-juzgar-una-fotografia.html">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s-AR" sz="700">
              <a:solidFill>
                <a:srgbClr val="FFFFFF"/>
              </a:solidFill>
            </a:endParaRPr>
          </a:p>
        </p:txBody>
      </p:sp>
    </p:spTree>
    <p:extLst>
      <p:ext uri="{BB962C8B-B14F-4D97-AF65-F5344CB8AC3E}">
        <p14:creationId xmlns:p14="http://schemas.microsoft.com/office/powerpoint/2010/main" val="3089126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DCFFDE-D8B3-33DF-1A76-80E23A03A31C}"/>
              </a:ext>
            </a:extLst>
          </p:cNvPr>
          <p:cNvSpPr>
            <a:spLocks noGrp="1"/>
          </p:cNvSpPr>
          <p:nvPr>
            <p:ph type="title"/>
          </p:nvPr>
        </p:nvSpPr>
        <p:spPr>
          <a:xfrm>
            <a:off x="609600" y="274320"/>
            <a:ext cx="10972800" cy="6059805"/>
          </a:xfrm>
        </p:spPr>
        <p:txBody>
          <a:bodyPr/>
          <a:lstStyle/>
          <a:p>
            <a:r>
              <a:rPr lang="es-AR" b="0" i="0" dirty="0">
                <a:solidFill>
                  <a:srgbClr val="000000"/>
                </a:solidFill>
                <a:effectLst/>
                <a:latin typeface="-apple-system"/>
              </a:rPr>
              <a:t>C., G. S. vs. R., J. I. s. Alimentos /// Suprema Corte de Justicia, San Salvador de Jujuy, Jujuy, 21/04/2026; RC J 2975/26</a:t>
            </a:r>
            <a:endParaRPr lang="es-AR" dirty="0"/>
          </a:p>
        </p:txBody>
      </p:sp>
      <p:sp>
        <p:nvSpPr>
          <p:cNvPr id="3" name="Marcador de texto 2">
            <a:extLst>
              <a:ext uri="{FF2B5EF4-FFF2-40B4-BE49-F238E27FC236}">
                <a16:creationId xmlns:a16="http://schemas.microsoft.com/office/drawing/2014/main" id="{65068C91-AC25-7896-6C8C-CEFB02A33C1A}"/>
              </a:ext>
            </a:extLst>
          </p:cNvPr>
          <p:cNvSpPr>
            <a:spLocks noGrp="1"/>
          </p:cNvSpPr>
          <p:nvPr>
            <p:ph type="body" idx="1"/>
          </p:nvPr>
        </p:nvSpPr>
        <p:spPr>
          <a:xfrm>
            <a:off x="323850" y="847725"/>
            <a:ext cx="9659569" cy="5176011"/>
          </a:xfrm>
        </p:spPr>
        <p:txBody>
          <a:bodyPr/>
          <a:lstStyle/>
          <a:p>
            <a:endParaRPr lang="es-AR" dirty="0"/>
          </a:p>
        </p:txBody>
      </p:sp>
      <p:sp>
        <p:nvSpPr>
          <p:cNvPr id="5" name="CuadroTexto 4">
            <a:extLst>
              <a:ext uri="{FF2B5EF4-FFF2-40B4-BE49-F238E27FC236}">
                <a16:creationId xmlns:a16="http://schemas.microsoft.com/office/drawing/2014/main" id="{C123D8F0-3962-5606-E11D-2007C47231F1}"/>
              </a:ext>
            </a:extLst>
          </p:cNvPr>
          <p:cNvSpPr txBox="1"/>
          <p:nvPr/>
        </p:nvSpPr>
        <p:spPr>
          <a:xfrm>
            <a:off x="523875" y="1323976"/>
            <a:ext cx="9459543" cy="4247317"/>
          </a:xfrm>
          <a:prstGeom prst="rect">
            <a:avLst/>
          </a:prstGeom>
          <a:noFill/>
        </p:spPr>
        <p:txBody>
          <a:bodyPr wrap="square">
            <a:spAutoFit/>
          </a:bodyPr>
          <a:lstStyle/>
          <a:p>
            <a:pPr algn="just" fontAlgn="auto"/>
            <a:r>
              <a:rPr lang="es-AR" dirty="0">
                <a:solidFill>
                  <a:srgbClr val="C00000"/>
                </a:solidFill>
                <a:latin typeface="ff1"/>
              </a:rPr>
              <a:t>Sentencia de Primera Instancia: regula cuota alimentaria 20% de los haberes.</a:t>
            </a:r>
            <a:endParaRPr lang="es-AR" b="0" i="0" dirty="0">
              <a:solidFill>
                <a:srgbClr val="C00000"/>
              </a:solidFill>
              <a:effectLst/>
              <a:latin typeface="ff1"/>
            </a:endParaRPr>
          </a:p>
          <a:p>
            <a:pPr algn="just" fontAlgn="auto"/>
            <a:r>
              <a:rPr lang="es-AR" b="0" i="0" dirty="0">
                <a:solidFill>
                  <a:srgbClr val="C00000"/>
                </a:solidFill>
                <a:effectLst/>
                <a:latin typeface="ff1"/>
              </a:rPr>
              <a:t>El alimentante APELA, afirmó que según el informe del Banco Macro adjuntado en el expediente principal en fecha 10/9/24, la última cuota alimentaria percibida fue de $595.871,14 y que en junio del corriente año la canasta de crianza ascendió a la suma de$515.984 para las edades de 6 a 12 años, “entonces la cuota alimentaria se encuentra por encima” del índice crianza.</a:t>
            </a:r>
            <a:r>
              <a:rPr lang="es-AR" dirty="0">
                <a:solidFill>
                  <a:srgbClr val="C00000"/>
                </a:solidFill>
              </a:rPr>
              <a:t> Agregó que en los autos no se encuentran acreditados gastos que justifiquen una cuota alimentaria que se aparte de las que -según doctrina y práctica habitual- se establecen en los procesos de los juzgados de familia.</a:t>
            </a:r>
          </a:p>
          <a:p>
            <a:pPr algn="just" fontAlgn="auto"/>
            <a:r>
              <a:rPr lang="es-AR" dirty="0">
                <a:solidFill>
                  <a:srgbClr val="C00000"/>
                </a:solidFill>
              </a:rPr>
              <a:t>Así teniendo en cuenta tanto los argumentos esbozados y la prudencia que amerita la cuestión alimentaria, hizo lugar parcialmente al recurso de apelación interpuesto, fijando la cuota alimentaria definitiva a cargo de J. I. R. a favor de su hijo C. N. R. en un 15% (quince por ciento) de las sumas que por todo concepto, excepto viáticos, percibe como empleado dependiente de la empresa Cerro Vanguardia S.A. previas deducciones de ley, mas SAC y las asignaciones familiares que le pudieran corresponder. RECURSO DE INCONSTITUCIONALIDAD EN LA CORTE</a:t>
            </a:r>
          </a:p>
          <a:p>
            <a:pPr fontAlgn="auto"/>
            <a:endParaRPr lang="es-AR" dirty="0"/>
          </a:p>
          <a:p>
            <a:pPr algn="l" fontAlgn="auto">
              <a:buNone/>
            </a:pPr>
            <a:endParaRPr lang="es-AR" b="0" i="0" dirty="0">
              <a:solidFill>
                <a:srgbClr val="212529"/>
              </a:solidFill>
              <a:effectLst/>
              <a:latin typeface="ff1"/>
            </a:endParaRPr>
          </a:p>
        </p:txBody>
      </p:sp>
      <p:sp>
        <p:nvSpPr>
          <p:cNvPr id="6" name="Flecha: hacia abajo 5">
            <a:extLst>
              <a:ext uri="{FF2B5EF4-FFF2-40B4-BE49-F238E27FC236}">
                <a16:creationId xmlns:a16="http://schemas.microsoft.com/office/drawing/2014/main" id="{744C9D99-171A-D6D2-A91A-452D67FBDA40}"/>
              </a:ext>
            </a:extLst>
          </p:cNvPr>
          <p:cNvSpPr/>
          <p:nvPr/>
        </p:nvSpPr>
        <p:spPr>
          <a:xfrm>
            <a:off x="4676775" y="4905375"/>
            <a:ext cx="1343025" cy="12287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852411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0A225B4-544B-3272-DD83-88EF852A6EEA}"/>
              </a:ext>
            </a:extLst>
          </p:cNvPr>
          <p:cNvSpPr>
            <a:spLocks noGrp="1"/>
          </p:cNvSpPr>
          <p:nvPr>
            <p:ph type="title"/>
          </p:nvPr>
        </p:nvSpPr>
        <p:spPr>
          <a:xfrm>
            <a:off x="742950" y="742951"/>
            <a:ext cx="3476625" cy="5748050"/>
          </a:xfrm>
        </p:spPr>
        <p:txBody>
          <a:bodyPr vert="horz" lIns="91440" tIns="45720" rIns="91440" bIns="45720" rtlCol="0" anchor="ctr">
            <a:noAutofit/>
          </a:bodyPr>
          <a:lstStyle/>
          <a:p>
            <a:pPr algn="just" rtl="0" fontAlgn="auto">
              <a:lnSpc>
                <a:spcPct val="90000"/>
              </a:lnSpc>
              <a:spcBef>
                <a:spcPct val="0"/>
              </a:spcBef>
            </a:pPr>
            <a:r>
              <a:rPr lang="es-AR" sz="1400" kern="1200" noProof="0" dirty="0">
                <a:solidFill>
                  <a:srgbClr val="FFFFFF"/>
                </a:solidFill>
                <a:latin typeface="+mj-lt"/>
                <a:ea typeface="+mj-ea"/>
                <a:cs typeface="+mj-cs"/>
              </a:rPr>
              <a:t>Agravios: no se analizaron las pruebas y constancias del expediente, en especial el informe socio ambiental efectuado por la Licenciada en trabajo social, del cual surge que la actora, a diferencia del demandado, además de tener a su cargo a C. R. tiene otro hijo menor de edad que posee una discapacidad, motivo por el cual no puede salir a trabajar ya que su problema de salud demanda que esté presente. Informe que también resalta que la actora posee una situación económica inestable, con ingresos que alcanzan a cubrir únicamente necesidades básicas del hogar.</a:t>
            </a:r>
            <a:br>
              <a:rPr lang="es-AR" sz="1400" kern="1200" noProof="0" dirty="0">
                <a:solidFill>
                  <a:srgbClr val="FFFFFF"/>
                </a:solidFill>
                <a:latin typeface="+mj-lt"/>
                <a:ea typeface="+mj-ea"/>
                <a:cs typeface="+mj-cs"/>
              </a:rPr>
            </a:br>
            <a:br>
              <a:rPr lang="es-AR" sz="1400" kern="1200" noProof="0" dirty="0">
                <a:solidFill>
                  <a:srgbClr val="FFFFFF"/>
                </a:solidFill>
                <a:latin typeface="+mj-lt"/>
                <a:ea typeface="+mj-ea"/>
                <a:cs typeface="+mj-cs"/>
              </a:rPr>
            </a:br>
            <a:r>
              <a:rPr lang="es-AR" sz="1400" kern="1200" noProof="0" dirty="0">
                <a:solidFill>
                  <a:srgbClr val="FFFFFF"/>
                </a:solidFill>
                <a:latin typeface="+mj-lt"/>
                <a:ea typeface="+mj-ea"/>
                <a:cs typeface="+mj-cs"/>
              </a:rPr>
              <a:t>Manifiesta que la sentencia impugnada incurre en errónea aplicación del derecho al reducir la cuota sin analizar concretamente las necesidades reales del niño C. </a:t>
            </a:r>
            <a:r>
              <a:rPr lang="es-AR" sz="1400" kern="1200" noProof="0" dirty="0" err="1">
                <a:solidFill>
                  <a:srgbClr val="FFFFFF"/>
                </a:solidFill>
                <a:latin typeface="+mj-lt"/>
                <a:ea typeface="+mj-ea"/>
                <a:cs typeface="+mj-cs"/>
              </a:rPr>
              <a:t>R.“Esta</a:t>
            </a:r>
            <a:r>
              <a:rPr lang="es-AR" sz="1400" kern="1200" noProof="0" dirty="0">
                <a:solidFill>
                  <a:srgbClr val="FFFFFF"/>
                </a:solidFill>
                <a:latin typeface="+mj-lt"/>
                <a:ea typeface="+mj-ea"/>
                <a:cs typeface="+mj-cs"/>
              </a:rPr>
              <a:t> aplicación errónea también se observa cuando la Cámara aplica como límite el SMVM y la</a:t>
            </a:r>
            <a:br>
              <a:rPr lang="es-AR" sz="1400" kern="1200" noProof="0" dirty="0">
                <a:solidFill>
                  <a:srgbClr val="FFFFFF"/>
                </a:solidFill>
                <a:latin typeface="+mj-lt"/>
                <a:ea typeface="+mj-ea"/>
                <a:cs typeface="+mj-cs"/>
              </a:rPr>
            </a:br>
            <a:r>
              <a:rPr lang="es-AR" sz="1400" kern="1200" noProof="0" dirty="0">
                <a:solidFill>
                  <a:srgbClr val="FFFFFF"/>
                </a:solidFill>
                <a:latin typeface="+mj-lt"/>
                <a:ea typeface="+mj-ea"/>
                <a:cs typeface="+mj-cs"/>
              </a:rPr>
              <a:t>Canasta de Crianza, parámetros que no son vinculantes ni determinantes, sino meramente orientativos. “La ley no fija porcentajes ni topes, sino que ordena ponderar proporcionalidad entre las posibilidades del alimentante y las necesidades del hijo”.</a:t>
            </a:r>
            <a:br>
              <a:rPr lang="es-AR" sz="1400" kern="1200" noProof="0" dirty="0">
                <a:solidFill>
                  <a:srgbClr val="FFFFFF"/>
                </a:solidFill>
                <a:latin typeface="+mj-lt"/>
                <a:ea typeface="+mj-ea"/>
                <a:cs typeface="+mj-cs"/>
              </a:rPr>
            </a:br>
            <a:br>
              <a:rPr lang="es-AR" sz="1400" kern="1200" noProof="0" dirty="0">
                <a:solidFill>
                  <a:srgbClr val="FFFFFF"/>
                </a:solidFill>
                <a:latin typeface="+mj-lt"/>
                <a:ea typeface="+mj-ea"/>
                <a:cs typeface="+mj-cs"/>
              </a:rPr>
            </a:br>
            <a:endParaRPr lang="es-AR" sz="1400" kern="1200" noProof="0" dirty="0">
              <a:solidFill>
                <a:srgbClr val="FFFFFF"/>
              </a:solidFill>
              <a:latin typeface="+mj-lt"/>
              <a:ea typeface="+mj-ea"/>
              <a:cs typeface="+mj-cs"/>
            </a:endParaRPr>
          </a:p>
        </p:txBody>
      </p:sp>
      <p:pic>
        <p:nvPicPr>
          <p:cNvPr id="5" name="Imagen 4">
            <a:extLst>
              <a:ext uri="{FF2B5EF4-FFF2-40B4-BE49-F238E27FC236}">
                <a16:creationId xmlns:a16="http://schemas.microsoft.com/office/drawing/2014/main" id="{DECACBD8-B310-1CD4-90BC-40A7391E63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520"/>
          <a:stretch>
            <a:fillRect/>
          </a:stretch>
        </p:blipFill>
        <p:spPr>
          <a:xfrm>
            <a:off x="5874018" y="492573"/>
            <a:ext cx="5113152" cy="5880796"/>
          </a:xfrm>
          <a:prstGeom prst="rect">
            <a:avLst/>
          </a:prstGeom>
        </p:spPr>
      </p:pic>
      <p:sp>
        <p:nvSpPr>
          <p:cNvPr id="6" name="CuadroTexto 5">
            <a:extLst>
              <a:ext uri="{FF2B5EF4-FFF2-40B4-BE49-F238E27FC236}">
                <a16:creationId xmlns:a16="http://schemas.microsoft.com/office/drawing/2014/main" id="{D04CF2BF-08DC-02F2-F2E7-C6672E63EA0A}"/>
              </a:ext>
            </a:extLst>
          </p:cNvPr>
          <p:cNvSpPr txBox="1"/>
          <p:nvPr/>
        </p:nvSpPr>
        <p:spPr>
          <a:xfrm>
            <a:off x="8500592" y="6173314"/>
            <a:ext cx="2486578"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purivirgenymartir.blogspot.com/2010/10/como-se-comprendera-despues-del-fracaso.html">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s-AR" sz="700">
              <a:solidFill>
                <a:srgbClr val="FFFFFF"/>
              </a:solidFill>
            </a:endParaRPr>
          </a:p>
        </p:txBody>
      </p:sp>
    </p:spTree>
    <p:extLst>
      <p:ext uri="{BB962C8B-B14F-4D97-AF65-F5344CB8AC3E}">
        <p14:creationId xmlns:p14="http://schemas.microsoft.com/office/powerpoint/2010/main" val="4061973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3A0E79-320D-038E-0B08-EC85437C51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p:blipFill>
        <p:spPr>
          <a:xfrm>
            <a:off x="20" y="10"/>
            <a:ext cx="12191980" cy="6857990"/>
          </a:xfrm>
          <a:prstGeom prst="rect">
            <a:avLst/>
          </a:prstGeom>
        </p:spPr>
      </p:pic>
      <p:sp>
        <p:nvSpPr>
          <p:cNvPr id="17"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4B5F83D-85B9-D66D-5674-671D27D24B8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rtl="0">
              <a:lnSpc>
                <a:spcPct val="90000"/>
              </a:lnSpc>
              <a:spcBef>
                <a:spcPct val="0"/>
              </a:spcBef>
            </a:pPr>
            <a:r>
              <a:rPr lang="en-US" sz="3600" kern="1200">
                <a:solidFill>
                  <a:schemeClr val="tx1">
                    <a:lumMod val="85000"/>
                    <a:lumOff val="15000"/>
                  </a:schemeClr>
                </a:solidFill>
                <a:latin typeface="+mj-lt"/>
                <a:cs typeface="+mj-cs"/>
              </a:rPr>
              <a:t>QUE SE RESUEVE la CORTE ???</a:t>
            </a:r>
          </a:p>
        </p:txBody>
      </p:sp>
      <p:cxnSp>
        <p:nvCxnSpPr>
          <p:cNvPr id="18"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755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78FB0-6F8F-A1D5-A33F-9323A6F1AA71}"/>
              </a:ext>
            </a:extLst>
          </p:cNvPr>
          <p:cNvSpPr>
            <a:spLocks noGrp="1"/>
          </p:cNvSpPr>
          <p:nvPr>
            <p:ph type="title"/>
          </p:nvPr>
        </p:nvSpPr>
        <p:spPr>
          <a:xfrm>
            <a:off x="609600" y="274320"/>
            <a:ext cx="10801350" cy="8971687"/>
          </a:xfrm>
        </p:spPr>
        <p:txBody>
          <a:bodyPr/>
          <a:lstStyle/>
          <a:p>
            <a:pPr fontAlgn="auto"/>
            <a:r>
              <a:rPr kumimoji="0" lang="es-AR" sz="1800" b="0" i="0" u="none" strike="noStrike" kern="1200" cap="none" spc="0" normalizeH="0" baseline="0" noProof="0" dirty="0">
                <a:ln>
                  <a:noFill/>
                </a:ln>
                <a:solidFill>
                  <a:srgbClr val="212529"/>
                </a:solidFill>
                <a:effectLst/>
                <a:highlight>
                  <a:srgbClr val="FF0000"/>
                </a:highlight>
                <a:uLnTx/>
                <a:uFillTx/>
                <a:latin typeface="ff1"/>
                <a:ea typeface="+mn-ea"/>
                <a:cs typeface="+mn-cs"/>
              </a:rPr>
              <a:t>1º) Hacer lugar al recurso de inconstitucionalidad interpuesto por la Dra. Paz, en representación de G. S. C., quien actúa en representación de su hijo menor de edad C. N. R., en contra de la sentencia del 9 de junio de 2025 de la Sala III vocalía 6 de la Cámara de Apelaciones y en tal sentido confirmar el decisorio de la Vocalía </a:t>
            </a:r>
            <a:r>
              <a:rPr kumimoji="0" lang="es-AR" sz="1800" b="0" i="0" u="none" strike="noStrike" kern="1200" cap="none" spc="0" normalizeH="0" baseline="0" noProof="0" dirty="0" err="1">
                <a:ln>
                  <a:noFill/>
                </a:ln>
                <a:solidFill>
                  <a:srgbClr val="212529"/>
                </a:solidFill>
                <a:effectLst/>
                <a:highlight>
                  <a:srgbClr val="FF0000"/>
                </a:highlight>
                <a:uLnTx/>
                <a:uFillTx/>
                <a:latin typeface="ff1"/>
                <a:ea typeface="+mn-ea"/>
                <a:cs typeface="+mn-cs"/>
              </a:rPr>
              <a:t>Nº</a:t>
            </a:r>
            <a:r>
              <a:rPr kumimoji="0" lang="es-AR" sz="1800" b="0" i="0" u="none" strike="noStrike" kern="1200" cap="none" spc="0" normalizeH="0" baseline="0" noProof="0" dirty="0">
                <a:ln>
                  <a:noFill/>
                </a:ln>
                <a:solidFill>
                  <a:srgbClr val="212529"/>
                </a:solidFill>
                <a:effectLst/>
                <a:highlight>
                  <a:srgbClr val="FF0000"/>
                </a:highlight>
                <a:uLnTx/>
                <a:uFillTx/>
                <a:latin typeface="ff1"/>
                <a:ea typeface="+mn-ea"/>
                <a:cs typeface="+mn-cs"/>
              </a:rPr>
              <a:t> 5 del Tribunal de Familia de fecha 20 de marzo de 2025 y su aclaratoria.</a:t>
            </a:r>
            <a:br>
              <a:rPr kumimoji="0" lang="es-AR" sz="1800" b="0" i="0" u="none" strike="noStrike" kern="1200" cap="none" spc="0" normalizeH="0" baseline="0" noProof="0" dirty="0">
                <a:ln>
                  <a:noFill/>
                </a:ln>
                <a:solidFill>
                  <a:srgbClr val="212529"/>
                </a:solidFill>
                <a:effectLst/>
                <a:highlight>
                  <a:srgbClr val="FF0000"/>
                </a:highlight>
                <a:uLnTx/>
                <a:uFillTx/>
                <a:latin typeface="ff1"/>
                <a:ea typeface="+mn-ea"/>
                <a:cs typeface="+mn-cs"/>
              </a:rPr>
            </a:br>
            <a:br>
              <a:rPr kumimoji="0" lang="es-AR" sz="1800" b="0" i="0" u="none" strike="noStrike" kern="1200" cap="none" spc="0" normalizeH="0" baseline="0" noProof="0" dirty="0">
                <a:ln>
                  <a:noFill/>
                </a:ln>
                <a:solidFill>
                  <a:srgbClr val="212529"/>
                </a:solidFill>
                <a:effectLst/>
                <a:highlight>
                  <a:srgbClr val="FF0000"/>
                </a:highlight>
                <a:uLnTx/>
                <a:uFillTx/>
                <a:latin typeface="ff1"/>
                <a:ea typeface="+mn-ea"/>
                <a:cs typeface="+mn-cs"/>
              </a:rPr>
            </a:br>
            <a:r>
              <a:rPr kumimoji="0" lang="es-AR" sz="1800" b="0" i="0" u="none" strike="noStrike" kern="1200" cap="none" spc="0" normalizeH="0" baseline="0" noProof="0" dirty="0">
                <a:ln>
                  <a:noFill/>
                </a:ln>
                <a:solidFill>
                  <a:srgbClr val="212529"/>
                </a:solidFill>
                <a:effectLst/>
                <a:highlight>
                  <a:srgbClr val="FFFF00"/>
                </a:highlight>
                <a:uLnTx/>
                <a:uFillTx/>
                <a:latin typeface="ff1"/>
                <a:ea typeface="+mn-ea"/>
                <a:cs typeface="+mn-cs"/>
              </a:rPr>
              <a:t>FUNDAMENTOS:</a:t>
            </a:r>
            <a:br>
              <a:rPr kumimoji="0" lang="es-AR" sz="1800" b="0" i="0" u="none" strike="noStrike" kern="1200" cap="none" spc="0" normalizeH="0" baseline="0" noProof="0" dirty="0">
                <a:ln>
                  <a:noFill/>
                </a:ln>
                <a:solidFill>
                  <a:srgbClr val="212529"/>
                </a:solidFill>
                <a:effectLst/>
                <a:highlight>
                  <a:srgbClr val="FF0000"/>
                </a:highlight>
                <a:uLnTx/>
                <a:uFillTx/>
                <a:latin typeface="ff1"/>
                <a:ea typeface="+mn-ea"/>
                <a:cs typeface="+mn-cs"/>
              </a:rPr>
            </a:br>
            <a:r>
              <a:rPr lang="es-AR" sz="1400" dirty="0"/>
              <a:t>1)</a:t>
            </a:r>
            <a:r>
              <a:rPr lang="es-AR" dirty="0"/>
              <a:t> </a:t>
            </a:r>
            <a:r>
              <a:rPr lang="es-AR" sz="1400" dirty="0"/>
              <a:t>La sentencia en crisis perpetúa la idea de que el cuidado es "gratis" para las mujeres. “La reducción arbitraria en la que incurrió la cámara configura violencia económica pues </a:t>
            </a:r>
            <a:r>
              <a:rPr lang="es-AR" sz="1400" dirty="0" err="1"/>
              <a:t>implicaun</a:t>
            </a:r>
            <a:r>
              <a:rPr lang="es-AR" sz="1400" dirty="0"/>
              <a:t> menoscabo en los recursos económicos no solo del menor sino también de la propia actora (Art. 5 inc. 4 Ley 26.485 y Art. 1, 4 de la Convención Belém Do Pará)”.</a:t>
            </a:r>
            <a:br>
              <a:rPr lang="es-AR" sz="1400" dirty="0"/>
            </a:br>
            <a:r>
              <a:rPr lang="es-AR" sz="1400" dirty="0"/>
              <a:t>2)</a:t>
            </a:r>
            <a:r>
              <a:rPr lang="es-AR" dirty="0"/>
              <a:t> </a:t>
            </a:r>
            <a:r>
              <a:rPr lang="es-AR" sz="1400" dirty="0"/>
              <a:t>Al respecto debo señalar que -como es sabido- el Índice de Crianza constituye una herramienta técnica orientativa que estima el costo mínimo de bienes, servicios y tareas de cuidado necesarios para la crianza. Dicho índice representa un parámetro mínimo de referencia y no un límite máximo, por lo que la cuota alimentaria puede superar sus valores cuando la capacidad económica del alimentante lo permita, como en el caso bajo análisis y el interés superior del niño se priorice. El porcentaje fijado por el juez de grado resulta compatible con dichos parámetros mínimos y con el nivel socioeconómico acreditado en autos.</a:t>
            </a:r>
            <a:br>
              <a:rPr lang="es-AR" sz="1400" dirty="0"/>
            </a:br>
            <a:r>
              <a:rPr lang="es-AR" sz="1400" dirty="0"/>
              <a:t>La obligación alimentaria no puede determinarse por comparación con promedios abstractos ni por referencias estadísticas implícitas, sino mediante una evaluación circunstanciada de la situación particular del niño, su contexto familiar, su nivel de vida y sus necesidades presentes y hasta futuras. La decisión se sustentó en una apreciación numérica abstracta basada en el ingreso del alimentante, rescindiendo del análisis integral de la causa.</a:t>
            </a:r>
            <a:br>
              <a:rPr lang="es-AR" sz="1400" dirty="0"/>
            </a:br>
            <a:r>
              <a:rPr lang="es-AR" sz="1400" dirty="0"/>
              <a:t>3)</a:t>
            </a:r>
            <a:r>
              <a:rPr lang="es-AR" dirty="0"/>
              <a:t> </a:t>
            </a:r>
            <a:r>
              <a:rPr lang="es-AR" sz="1400" dirty="0"/>
              <a:t>la reducción dispuesta importa una medida regresiva en materia alimentaria sin acreditación de cambios sustanciales en las condiciones económicas de las partes ni en las necesidades del niño, en abierta tensión con el principio de interés superior y con el derecho a un nivel de vida adecuado consagrado por la Convención sobre los Derechos del Niño. La obligación alimentaria posee naturaleza dinámica y progresiva, por lo que cualquier disminución debe encontrarse sólidamente fundada en elementos objetivos y verificables, extremos que no se verifican en el caso.</a:t>
            </a:r>
            <a:br>
              <a:rPr lang="es-AR" dirty="0"/>
            </a:br>
            <a:br>
              <a:rPr lang="es-AR" sz="1400" dirty="0"/>
            </a:br>
            <a:br>
              <a:rPr lang="es-AR" dirty="0"/>
            </a:br>
            <a:br>
              <a:rPr lang="es-AR" sz="1400" dirty="0"/>
            </a:br>
            <a:br>
              <a:rPr lang="es-AR" sz="1400" dirty="0"/>
            </a:br>
            <a:r>
              <a:rPr lang="es-AR" sz="1800" kern="1200" dirty="0">
                <a:solidFill>
                  <a:srgbClr val="212529"/>
                </a:solidFill>
                <a:latin typeface="ff1"/>
                <a:ea typeface="+mn-ea"/>
                <a:cs typeface="+mn-cs"/>
              </a:rPr>
              <a:t> </a:t>
            </a:r>
            <a:br>
              <a:rPr kumimoji="0" lang="es-AR" sz="1800" b="0" i="0" u="none" strike="noStrike" kern="1200" cap="none" spc="0" normalizeH="0" baseline="0" noProof="0" dirty="0">
                <a:ln>
                  <a:noFill/>
                </a:ln>
                <a:solidFill>
                  <a:srgbClr val="212529"/>
                </a:solidFill>
                <a:effectLst/>
                <a:highlight>
                  <a:srgbClr val="FF0000"/>
                </a:highlight>
                <a:uLnTx/>
                <a:uFillTx/>
                <a:latin typeface="ff1"/>
                <a:ea typeface="+mn-ea"/>
                <a:cs typeface="+mn-cs"/>
              </a:rPr>
            </a:br>
            <a:br>
              <a:rPr kumimoji="0" lang="es-AR" sz="1800" b="0" i="0" u="none" strike="noStrike" kern="1200" cap="none" spc="0" normalizeH="0" baseline="0" noProof="0" dirty="0">
                <a:ln>
                  <a:noFill/>
                </a:ln>
                <a:solidFill>
                  <a:srgbClr val="212529"/>
                </a:solidFill>
                <a:effectLst/>
                <a:highlight>
                  <a:srgbClr val="FF0000"/>
                </a:highlight>
                <a:uLnTx/>
                <a:uFillTx/>
                <a:latin typeface="ff1"/>
                <a:ea typeface="+mn-ea"/>
                <a:cs typeface="+mn-cs"/>
              </a:rPr>
            </a:br>
            <a:br>
              <a:rPr kumimoji="0" lang="es-AR" sz="1800" b="0" i="0" u="none" strike="noStrike" kern="1200" cap="none" spc="0" normalizeH="0" baseline="0" noProof="0" dirty="0">
                <a:ln>
                  <a:noFill/>
                </a:ln>
                <a:solidFill>
                  <a:srgbClr val="212529"/>
                </a:solidFill>
                <a:effectLst/>
                <a:highlight>
                  <a:srgbClr val="FF0000"/>
                </a:highlight>
                <a:uLnTx/>
                <a:uFillTx/>
                <a:latin typeface="ff1"/>
                <a:ea typeface="+mn-ea"/>
                <a:cs typeface="+mn-cs"/>
              </a:rPr>
            </a:br>
            <a:br>
              <a:rPr kumimoji="0" lang="es-AR" sz="1800" b="0" i="0" u="none" strike="noStrike" kern="1200" cap="none" spc="0" normalizeH="0" baseline="0" noProof="0" dirty="0">
                <a:ln>
                  <a:noFill/>
                </a:ln>
                <a:solidFill>
                  <a:srgbClr val="212529"/>
                </a:solidFill>
                <a:effectLst/>
                <a:highlight>
                  <a:srgbClr val="FF0000"/>
                </a:highlight>
                <a:uLnTx/>
                <a:uFillTx/>
                <a:latin typeface="ff1"/>
                <a:ea typeface="+mn-ea"/>
                <a:cs typeface="+mn-cs"/>
              </a:rPr>
            </a:br>
            <a:endParaRPr lang="es-AR" dirty="0">
              <a:highlight>
                <a:srgbClr val="FF0000"/>
              </a:highlight>
            </a:endParaRPr>
          </a:p>
        </p:txBody>
      </p:sp>
      <p:sp>
        <p:nvSpPr>
          <p:cNvPr id="3" name="Marcador de texto 2">
            <a:extLst>
              <a:ext uri="{FF2B5EF4-FFF2-40B4-BE49-F238E27FC236}">
                <a16:creationId xmlns:a16="http://schemas.microsoft.com/office/drawing/2014/main" id="{F19C8E64-7661-E42E-389A-D40AA1459915}"/>
              </a:ext>
            </a:extLst>
          </p:cNvPr>
          <p:cNvSpPr>
            <a:spLocks noGrp="1"/>
          </p:cNvSpPr>
          <p:nvPr>
            <p:ph type="body" idx="1"/>
          </p:nvPr>
        </p:nvSpPr>
        <p:spPr>
          <a:xfrm flipH="1" flipV="1">
            <a:off x="609600" y="2286001"/>
            <a:ext cx="76199" cy="48148"/>
          </a:xfrm>
        </p:spPr>
        <p:txBody>
          <a:bodyPr/>
          <a:lstStyle/>
          <a:p>
            <a:endParaRPr lang="es-AR" dirty="0"/>
          </a:p>
        </p:txBody>
      </p:sp>
    </p:spTree>
    <p:extLst>
      <p:ext uri="{BB962C8B-B14F-4D97-AF65-F5344CB8AC3E}">
        <p14:creationId xmlns:p14="http://schemas.microsoft.com/office/powerpoint/2010/main" val="557968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2D6E35-CECF-B4A4-C272-2162D4A541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5730"/>
          <a:stretch>
            <a:fillRect/>
          </a:stretch>
        </p:blipFill>
        <p:spPr>
          <a:xfrm>
            <a:off x="20" y="10"/>
            <a:ext cx="12191980" cy="6857990"/>
          </a:xfrm>
          <a:prstGeom prst="rect">
            <a:avLst/>
          </a:prstGeom>
        </p:spPr>
      </p:pic>
      <p:sp>
        <p:nvSpPr>
          <p:cNvPr id="13"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08DA862-05CD-F754-8FD0-2F9A84FCA6D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rtl="0">
              <a:lnSpc>
                <a:spcPct val="90000"/>
              </a:lnSpc>
              <a:spcBef>
                <a:spcPct val="0"/>
              </a:spcBef>
            </a:pPr>
            <a:r>
              <a:rPr lang="en-US" sz="3600" kern="1200">
                <a:solidFill>
                  <a:schemeClr val="tx1">
                    <a:lumMod val="85000"/>
                    <a:lumOff val="15000"/>
                  </a:schemeClr>
                </a:solidFill>
                <a:latin typeface="+mj-lt"/>
                <a:cs typeface="+mj-cs"/>
              </a:rPr>
              <a:t>LLEGAMOS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3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68224-3EBF-D5FF-210E-6734BD0074E7}"/>
              </a:ext>
            </a:extLst>
          </p:cNvPr>
          <p:cNvSpPr>
            <a:spLocks noGrp="1"/>
          </p:cNvSpPr>
          <p:nvPr>
            <p:ph type="title"/>
          </p:nvPr>
        </p:nvSpPr>
        <p:spPr/>
        <p:txBody>
          <a:bodyPr/>
          <a:lstStyle/>
          <a:p>
            <a:r>
              <a:rPr lang="es-MX" dirty="0"/>
              <a:t> </a:t>
            </a:r>
            <a:r>
              <a:rPr lang="es-MX" b="1" dirty="0"/>
              <a:t>TITULO VII. PROCESOS DE FAMILIA</a:t>
            </a:r>
            <a:endParaRPr lang="es-AR" b="1" dirty="0"/>
          </a:p>
        </p:txBody>
      </p:sp>
      <p:sp>
        <p:nvSpPr>
          <p:cNvPr id="3" name="Marcador de contenido 2">
            <a:extLst>
              <a:ext uri="{FF2B5EF4-FFF2-40B4-BE49-F238E27FC236}">
                <a16:creationId xmlns:a16="http://schemas.microsoft.com/office/drawing/2014/main" id="{D61A43D2-57DD-1996-257B-BB698D258D97}"/>
              </a:ext>
            </a:extLst>
          </p:cNvPr>
          <p:cNvSpPr>
            <a:spLocks noGrp="1"/>
          </p:cNvSpPr>
          <p:nvPr>
            <p:ph idx="1"/>
          </p:nvPr>
        </p:nvSpPr>
        <p:spPr/>
        <p:txBody>
          <a:bodyPr/>
          <a:lstStyle/>
          <a:p>
            <a:r>
              <a:rPr lang="es-AR" dirty="0"/>
              <a:t>ARTICULO 706.- Principios generales de los procesos de familia. El proceso en materia de familia debe respetar los principios de tutela judicial efectiva, inmediación, buena fe y lealtad procesal, oficiosidad, oralidad y acceso limitado al expediente. a) Las normas que rigen el procedimiento deben ser aplicadas de modo de </a:t>
            </a:r>
            <a:r>
              <a:rPr lang="es-AR" dirty="0">
                <a:solidFill>
                  <a:srgbClr val="FF0000"/>
                </a:solidFill>
              </a:rPr>
              <a:t>facilitar el acceso a la justicia, especialmente tratándose de </a:t>
            </a:r>
            <a:r>
              <a:rPr lang="es-AR" u="sng" dirty="0">
                <a:solidFill>
                  <a:srgbClr val="FF0000"/>
                </a:solidFill>
              </a:rPr>
              <a:t>personas vulnerables</a:t>
            </a:r>
            <a:r>
              <a:rPr lang="es-AR" dirty="0"/>
              <a:t>, y la resolución pacífica de los conflictos. b) Los jueces ante los cuales tramitan estas causas deben ser especializados y contar con apoyo multidisciplinario. c) La decisión que se dicte en un proceso en que están involucrados niños, niñas o adolescentes, debe, </a:t>
            </a:r>
            <a:r>
              <a:rPr lang="es-AR" u="sng" dirty="0">
                <a:solidFill>
                  <a:srgbClr val="FF0000"/>
                </a:solidFill>
              </a:rPr>
              <a:t>debe tener en cuenta el interés superior de esas personas</a:t>
            </a:r>
          </a:p>
        </p:txBody>
      </p:sp>
    </p:spTree>
    <p:extLst>
      <p:ext uri="{BB962C8B-B14F-4D97-AF65-F5344CB8AC3E}">
        <p14:creationId xmlns:p14="http://schemas.microsoft.com/office/powerpoint/2010/main" val="296567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83D9F7-C245-9C83-02CA-FF1A788AC229}"/>
              </a:ext>
            </a:extLst>
          </p:cNvPr>
          <p:cNvSpPr>
            <a:spLocks noGrp="1"/>
          </p:cNvSpPr>
          <p:nvPr>
            <p:ph type="title"/>
          </p:nvPr>
        </p:nvSpPr>
        <p:spPr/>
        <p:txBody>
          <a:bodyPr/>
          <a:lstStyle/>
          <a:p>
            <a:r>
              <a:rPr lang="es-AR" b="1" dirty="0"/>
              <a:t>Los alimentos como DDHH fundamental</a:t>
            </a:r>
          </a:p>
        </p:txBody>
      </p:sp>
      <p:sp>
        <p:nvSpPr>
          <p:cNvPr id="3" name="Marcador de contenido 2">
            <a:extLst>
              <a:ext uri="{FF2B5EF4-FFF2-40B4-BE49-F238E27FC236}">
                <a16:creationId xmlns:a16="http://schemas.microsoft.com/office/drawing/2014/main" id="{ADB8FA5A-C41D-2DD7-C688-BFEDAFEC8B89}"/>
              </a:ext>
            </a:extLst>
          </p:cNvPr>
          <p:cNvSpPr>
            <a:spLocks noGrp="1"/>
          </p:cNvSpPr>
          <p:nvPr>
            <p:ph idx="1"/>
          </p:nvPr>
        </p:nvSpPr>
        <p:spPr/>
        <p:txBody>
          <a:bodyPr/>
          <a:lstStyle/>
          <a:p>
            <a:r>
              <a:rPr lang="es-AR" dirty="0"/>
              <a:t>• </a:t>
            </a:r>
            <a:r>
              <a:rPr lang="es-AR" dirty="0">
                <a:solidFill>
                  <a:srgbClr val="00B050"/>
                </a:solidFill>
              </a:rPr>
              <a:t>Declaración Universal Derechos Humanos (art. 25): “Toda persona tiene derecho a la alimentación (…) </a:t>
            </a:r>
            <a:r>
              <a:rPr lang="es-AR" dirty="0"/>
              <a:t>; </a:t>
            </a:r>
          </a:p>
          <a:p>
            <a:r>
              <a:rPr lang="es-AR" dirty="0"/>
              <a:t>• </a:t>
            </a:r>
            <a:r>
              <a:rPr lang="es-AR" dirty="0">
                <a:solidFill>
                  <a:srgbClr val="0070C0"/>
                </a:solidFill>
              </a:rPr>
              <a:t>Convención Americana Derechos Humanos Art. 4: “Derecho a la Vida” </a:t>
            </a:r>
          </a:p>
          <a:p>
            <a:r>
              <a:rPr lang="es-AR" dirty="0"/>
              <a:t>• </a:t>
            </a:r>
            <a:r>
              <a:rPr lang="es-AR" dirty="0">
                <a:solidFill>
                  <a:srgbClr val="FF0000"/>
                </a:solidFill>
              </a:rPr>
              <a:t>CIDH: “Niños de la calle” (Villagrán Morales y otros) vs. Guatemala (19/11/1999): “…Comprende, no sólo el derecho de todo ser humano de no ser privado de la vida arbitrariamente, sino también el derecho a que no se le impida el acceso a las condiciones que le garanticen una existencia digna... ”</a:t>
            </a:r>
          </a:p>
          <a:p>
            <a:r>
              <a:rPr lang="es-AR" dirty="0">
                <a:solidFill>
                  <a:srgbClr val="FF0000"/>
                </a:solidFill>
              </a:rPr>
              <a:t> </a:t>
            </a:r>
            <a:r>
              <a:rPr lang="es-AR" dirty="0">
                <a:solidFill>
                  <a:srgbClr val="FFC000"/>
                </a:solidFill>
              </a:rPr>
              <a:t>CDN: </a:t>
            </a:r>
            <a:r>
              <a:rPr lang="es-AR" dirty="0"/>
              <a:t> Interés Superior del Niño (art. 3) - Participación (art. 12) - Contenido Integral (art. 27) - Universalidad de la obligación (art. 27)</a:t>
            </a:r>
            <a:endParaRPr lang="es-AR" dirty="0">
              <a:solidFill>
                <a:srgbClr val="FF0000"/>
              </a:solidFill>
            </a:endParaRPr>
          </a:p>
        </p:txBody>
      </p:sp>
    </p:spTree>
    <p:extLst>
      <p:ext uri="{BB962C8B-B14F-4D97-AF65-F5344CB8AC3E}">
        <p14:creationId xmlns:p14="http://schemas.microsoft.com/office/powerpoint/2010/main" val="115238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180D-0577-EEF9-2750-8ADDD4E06D93}"/>
              </a:ext>
            </a:extLst>
          </p:cNvPr>
          <p:cNvSpPr>
            <a:spLocks noGrp="1"/>
          </p:cNvSpPr>
          <p:nvPr>
            <p:ph type="title"/>
          </p:nvPr>
        </p:nvSpPr>
        <p:spPr>
          <a:xfrm>
            <a:off x="5146159" y="685800"/>
            <a:ext cx="6238688" cy="1382233"/>
          </a:xfrm>
        </p:spPr>
        <p:txBody>
          <a:bodyPr>
            <a:normAutofit/>
          </a:bodyPr>
          <a:lstStyle/>
          <a:p>
            <a:r>
              <a:rPr lang="es-MX" dirty="0"/>
              <a:t>    </a:t>
            </a:r>
            <a:r>
              <a:rPr lang="es-MX" b="1"/>
              <a:t>ARTICULO 27 CDN- UNIVERSALIDAD</a:t>
            </a:r>
            <a:endParaRPr lang="es-AR" b="1"/>
          </a:p>
        </p:txBody>
      </p:sp>
      <p:pic>
        <p:nvPicPr>
          <p:cNvPr id="5" name="Marcador de contenido 4">
            <a:extLst>
              <a:ext uri="{FF2B5EF4-FFF2-40B4-BE49-F238E27FC236}">
                <a16:creationId xmlns:a16="http://schemas.microsoft.com/office/drawing/2014/main" id="{A0DA4513-8B56-541E-C346-C104592754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024" r="31117" b="-1"/>
          <a:stretch>
            <a:fillRect/>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10" name="Content Placeholder 9">
            <a:extLst>
              <a:ext uri="{FF2B5EF4-FFF2-40B4-BE49-F238E27FC236}">
                <a16:creationId xmlns:a16="http://schemas.microsoft.com/office/drawing/2014/main" id="{9EC01325-BADC-831A-7CCA-676179AC5005}"/>
              </a:ext>
            </a:extLst>
          </p:cNvPr>
          <p:cNvSpPr>
            <a:spLocks noGrp="1"/>
          </p:cNvSpPr>
          <p:nvPr>
            <p:ph idx="1"/>
          </p:nvPr>
        </p:nvSpPr>
        <p:spPr>
          <a:xfrm>
            <a:off x="5146158" y="2301949"/>
            <a:ext cx="6238687" cy="4022650"/>
          </a:xfrm>
        </p:spPr>
        <p:txBody>
          <a:bodyPr>
            <a:normAutofit fontScale="62500" lnSpcReduction="20000"/>
          </a:bodyPr>
          <a:lstStyle/>
          <a:p>
            <a:r>
              <a:rPr lang="es-AR" dirty="0"/>
              <a:t>1. Los Estados Partes reconocen el derecho de todo niño a un nivel de vida adecuado para su desarrollo físico, mental, espiritual, moral y social.</a:t>
            </a:r>
          </a:p>
          <a:p>
            <a:r>
              <a:rPr lang="es-AR" dirty="0"/>
              <a:t>2. A los padres u otras personas encargadas del niño les incumbe la responsabilidad primordial de proporcionar, dentro de sus posibilidades y medios económicos, las condiciones de vida que sean necesarias para el desarrollo del niño.</a:t>
            </a:r>
          </a:p>
          <a:p>
            <a:r>
              <a:rPr lang="es-AR" dirty="0"/>
              <a:t>3. Los Estados Partes, de acuerdo con las condiciones nacionales y con arreglo a sus medios, adoptarán medidas apropiadas para ayudar a los padres y a otras personas responsables por el niño a dar efectividad a este derecho y, en caso necesario, proporcionarán asistencia material y programas de apoyo, particularmente con respecto a la nutrición, el vestuario y la vivienda.</a:t>
            </a:r>
          </a:p>
          <a:p>
            <a:r>
              <a:rPr lang="es-AR" dirty="0"/>
              <a:t>4. Los Estados Partes tomarán todas las medidas apropiadas para asegurar el pago de la pensión alimenticia por parte de los padres u otras personas que tengan la responsabilidad financiera por el niño, tanto si viven en el Estado Parte como si viven en el extranjero. En particular, cuando la persona que tenga la responsabilidad financiera por el niño resida en un Estado diferente de aquel en que resida el niño, los Estados Partes promoverán la adhesión a los convenios internacionales o la concertación de dichos convenios, así como la concertación de cualesquiera otros arreglos apropiados.</a:t>
            </a:r>
          </a:p>
          <a:p>
            <a:endParaRPr lang="en-US" dirty="0"/>
          </a:p>
        </p:txBody>
      </p:sp>
      <p:cxnSp>
        <p:nvCxnSpPr>
          <p:cNvPr id="15" name="Straight Connector 14">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7EB26CD4-5E66-6E50-A336-8F9B9C0A7DAC}"/>
              </a:ext>
            </a:extLst>
          </p:cNvPr>
          <p:cNvSpPr txBox="1"/>
          <p:nvPr/>
        </p:nvSpPr>
        <p:spPr>
          <a:xfrm>
            <a:off x="9931446" y="6657945"/>
            <a:ext cx="2260554"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tododiablumenau.blogspot.com/2014/01/sociedade-tenho-direito-voz-so-falta.html">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s-AR" sz="700">
              <a:solidFill>
                <a:srgbClr val="FFFFFF"/>
              </a:solidFill>
            </a:endParaRPr>
          </a:p>
        </p:txBody>
      </p:sp>
    </p:spTree>
    <p:extLst>
      <p:ext uri="{BB962C8B-B14F-4D97-AF65-F5344CB8AC3E}">
        <p14:creationId xmlns:p14="http://schemas.microsoft.com/office/powerpoint/2010/main" val="139487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5D7625E5-7226-9CB3-0122-0AEC721D1BCD}"/>
              </a:ext>
            </a:extLst>
          </p:cNvPr>
          <p:cNvSpPr>
            <a:spLocks noGrp="1"/>
          </p:cNvSpPr>
          <p:nvPr>
            <p:ph sz="half" idx="1"/>
          </p:nvPr>
        </p:nvSpPr>
        <p:spPr>
          <a:xfrm>
            <a:off x="666750" y="2168950"/>
            <a:ext cx="5353050" cy="4008013"/>
          </a:xfrm>
        </p:spPr>
        <p:txBody>
          <a:bodyPr>
            <a:normAutofit fontScale="92500"/>
          </a:bodyPr>
          <a:lstStyle/>
          <a:p>
            <a:pPr algn="just"/>
            <a:r>
              <a:rPr lang="es-AR" sz="1400" dirty="0">
                <a:latin typeface="STKaiti" panose="020B0503020204020204" pitchFamily="2" charset="-122"/>
                <a:ea typeface="STKaiti" panose="020B0503020204020204" pitchFamily="2" charset="-122"/>
              </a:rPr>
              <a:t>Juzgado de Familia, Niñez y Adolescencia N°4 de la Provincia de Corrientes. </a:t>
            </a:r>
            <a:r>
              <a:rPr lang="es-AR" sz="1400" dirty="0" err="1">
                <a:latin typeface="STKaiti" panose="020B0503020204020204" pitchFamily="2" charset="-122"/>
                <a:ea typeface="STKaiti" panose="020B0503020204020204" pitchFamily="2" charset="-122"/>
              </a:rPr>
              <a:t>Expte</a:t>
            </a:r>
            <a:r>
              <a:rPr lang="es-AR" sz="1400" dirty="0">
                <a:latin typeface="STKaiti" panose="020B0503020204020204" pitchFamily="2" charset="-122"/>
                <a:ea typeface="STKaiti" panose="020B0503020204020204" pitchFamily="2" charset="-122"/>
              </a:rPr>
              <a:t>. </a:t>
            </a:r>
            <a:r>
              <a:rPr lang="es-AR" sz="1400" dirty="0" err="1">
                <a:latin typeface="STKaiti" panose="020B0503020204020204" pitchFamily="2" charset="-122"/>
                <a:ea typeface="STKaiti" panose="020B0503020204020204" pitchFamily="2" charset="-122"/>
              </a:rPr>
              <a:t>N°</a:t>
            </a:r>
            <a:r>
              <a:rPr lang="es-AR" sz="1400" dirty="0">
                <a:latin typeface="STKaiti" panose="020B0503020204020204" pitchFamily="2" charset="-122"/>
                <a:ea typeface="STKaiti" panose="020B0503020204020204" pitchFamily="2" charset="-122"/>
              </a:rPr>
              <a:t> 551575</a:t>
            </a:r>
            <a:r>
              <a:rPr lang="es-AR" sz="1400" b="1" dirty="0">
                <a:latin typeface="STKaiti" panose="020B0503020204020204" pitchFamily="2" charset="-122"/>
                <a:ea typeface="STKaiti" panose="020B0503020204020204" pitchFamily="2" charset="-122"/>
              </a:rPr>
              <a:t> "T., E. A. C/ D., J. S/ ALIMENTOS"</a:t>
            </a:r>
            <a:r>
              <a:rPr lang="es-AR" sz="1400" dirty="0">
                <a:latin typeface="STKaiti" panose="020B0503020204020204" pitchFamily="2" charset="-122"/>
                <a:ea typeface="STKaiti" panose="020B0503020204020204" pitchFamily="2" charset="-122"/>
              </a:rPr>
              <a:t>, dictado el </a:t>
            </a:r>
            <a:r>
              <a:rPr lang="es-AR" sz="1400" b="1" dirty="0">
                <a:latin typeface="STKaiti" panose="020B0503020204020204" pitchFamily="2" charset="-122"/>
                <a:ea typeface="STKaiti" panose="020B0503020204020204" pitchFamily="2" charset="-122"/>
              </a:rPr>
              <a:t>8 de agosto de 2024.</a:t>
            </a:r>
          </a:p>
          <a:p>
            <a:pPr algn="just"/>
            <a:r>
              <a:rPr lang="es-AR" sz="1300" dirty="0">
                <a:latin typeface="STKaiti" panose="020B0503020204020204" pitchFamily="2" charset="-122"/>
                <a:ea typeface="STKaiti" panose="020B0503020204020204" pitchFamily="2" charset="-122"/>
              </a:rPr>
              <a:t>La madre de un niño de 5 años inició una demanda por alimentos. Tras la investigación judicial, se constató de manera fehaciente que </a:t>
            </a:r>
            <a:r>
              <a:rPr lang="es-AR" sz="1300" b="1" dirty="0">
                <a:latin typeface="STKaiti" panose="020B0503020204020204" pitchFamily="2" charset="-122"/>
                <a:ea typeface="STKaiti" panose="020B0503020204020204" pitchFamily="2" charset="-122"/>
              </a:rPr>
              <a:t>ni el progenitor demandado, ni los abuelos, ni otros miembros de la familia extendida contaban con recursos económicos</a:t>
            </a:r>
            <a:r>
              <a:rPr lang="es-AR" sz="1300" dirty="0">
                <a:latin typeface="STKaiti" panose="020B0503020204020204" pitchFamily="2" charset="-122"/>
                <a:ea typeface="STKaiti" panose="020B0503020204020204" pitchFamily="2" charset="-122"/>
              </a:rPr>
              <a:t> o capacidad financiera para cubrir la manutención</a:t>
            </a:r>
          </a:p>
          <a:p>
            <a:pPr algn="just"/>
            <a:r>
              <a:rPr lang="es-AR" sz="1300" dirty="0">
                <a:latin typeface="STKaiti" panose="020B0503020204020204" pitchFamily="2" charset="-122"/>
                <a:ea typeface="STKaiti" panose="020B0503020204020204" pitchFamily="2" charset="-122"/>
              </a:rPr>
              <a:t>Ante el desamparo total y priorizando el </a:t>
            </a:r>
            <a:r>
              <a:rPr lang="es-AR" sz="1300" b="1" dirty="0">
                <a:latin typeface="STKaiti" panose="020B0503020204020204" pitchFamily="2" charset="-122"/>
                <a:ea typeface="STKaiti" panose="020B0503020204020204" pitchFamily="2" charset="-122"/>
              </a:rPr>
              <a:t>Interés Superior del Niño</a:t>
            </a:r>
            <a:r>
              <a:rPr lang="es-AR" sz="1300" dirty="0">
                <a:latin typeface="STKaiti" panose="020B0503020204020204" pitchFamily="2" charset="-122"/>
                <a:ea typeface="STKaiti" panose="020B0503020204020204" pitchFamily="2" charset="-122"/>
              </a:rPr>
              <a:t>, la jueza recurrió a una herramienta innovadora de la legislación local: el </a:t>
            </a:r>
            <a:r>
              <a:rPr lang="es-AR" sz="1300" b="1" dirty="0">
                <a:latin typeface="STKaiti" panose="020B0503020204020204" pitchFamily="2" charset="-122"/>
                <a:ea typeface="STKaiti" panose="020B0503020204020204" pitchFamily="2" charset="-122"/>
              </a:rPr>
              <a:t>artículo 604 del Código Procesal de Familia, Niñez y Adolescencia (CPFNA) de Corrientes</a:t>
            </a:r>
            <a:endParaRPr lang="es-AR" sz="1300" dirty="0">
              <a:latin typeface="STKaiti" panose="020B0503020204020204" pitchFamily="2" charset="-122"/>
              <a:ea typeface="STKaiti" panose="020B0503020204020204" pitchFamily="2" charset="-122"/>
            </a:endParaRPr>
          </a:p>
          <a:p>
            <a:pPr algn="just"/>
            <a:r>
              <a:rPr lang="es-AR" sz="1200" dirty="0">
                <a:latin typeface="STKaiti" panose="020B0503020204020204" pitchFamily="2" charset="-122"/>
                <a:ea typeface="STKaiti" panose="020B0503020204020204" pitchFamily="2" charset="-122"/>
              </a:rPr>
              <a:t>ordenó de forma provisoria que el Estado Provincial, a través del Ministerio de Desarrollo Social, deposite mensualmente el </a:t>
            </a:r>
            <a:r>
              <a:rPr lang="es-AR" sz="1200" b="1" dirty="0">
                <a:latin typeface="STKaiti" panose="020B0503020204020204" pitchFamily="2" charset="-122"/>
                <a:ea typeface="STKaiti" panose="020B0503020204020204" pitchFamily="2" charset="-122"/>
              </a:rPr>
              <a:t>50% de un Salario Mínimo, Vital y Móvil (SMVM)</a:t>
            </a:r>
            <a:r>
              <a:rPr lang="es-AR" sz="1200" dirty="0">
                <a:latin typeface="STKaiti" panose="020B0503020204020204" pitchFamily="2" charset="-122"/>
                <a:ea typeface="STKaiti" panose="020B0503020204020204" pitchFamily="2" charset="-122"/>
              </a:rPr>
              <a:t> para asegurar la alimentación, salud y educación del niño.</a:t>
            </a:r>
          </a:p>
          <a:p>
            <a:pPr algn="just"/>
            <a:r>
              <a:rPr lang="es-AR" sz="1200" dirty="0">
                <a:latin typeface="STKaiti" panose="020B0503020204020204" pitchFamily="2" charset="-122"/>
                <a:ea typeface="STKaiti" panose="020B0503020204020204" pitchFamily="2" charset="-122"/>
              </a:rPr>
              <a:t>Fiscalía de Estado </a:t>
            </a:r>
            <a:r>
              <a:rPr lang="es-AR" sz="1300" dirty="0">
                <a:latin typeface="STKaiti" panose="020B0503020204020204" pitchFamily="2" charset="-122"/>
                <a:ea typeface="STKaiti" panose="020B0503020204020204" pitchFamily="2" charset="-122"/>
              </a:rPr>
              <a:t>APELÓ e impugnó formalmente la resolución dictada por la jueza Luisa Carolina </a:t>
            </a:r>
            <a:r>
              <a:rPr lang="es-AR" sz="1300" dirty="0" err="1">
                <a:latin typeface="STKaiti" panose="020B0503020204020204" pitchFamily="2" charset="-122"/>
                <a:ea typeface="STKaiti" panose="020B0503020204020204" pitchFamily="2" charset="-122"/>
              </a:rPr>
              <a:t>Macarrein</a:t>
            </a:r>
            <a:r>
              <a:rPr lang="es-AR" sz="1300" dirty="0">
                <a:latin typeface="STKaiti" panose="020B0503020204020204" pitchFamily="2" charset="-122"/>
                <a:ea typeface="STKaiti" panose="020B0503020204020204" pitchFamily="2" charset="-122"/>
              </a:rPr>
              <a:t>, logrando revertir el fallo judicial en septiembre de 2025 argumentaron: -riesgo erario público-garantía de asistencia previa-invasión de facultades. CONCILIACIÓN: coordinó con el juzgado de Familia N°4 cambiar el pago directo de dinero por un esquema de asistencia integral y articulada:  </a:t>
            </a:r>
          </a:p>
        </p:txBody>
      </p:sp>
      <p:pic>
        <p:nvPicPr>
          <p:cNvPr id="10" name="Marcador de contenido 9">
            <a:extLst>
              <a:ext uri="{FF2B5EF4-FFF2-40B4-BE49-F238E27FC236}">
                <a16:creationId xmlns:a16="http://schemas.microsoft.com/office/drawing/2014/main" id="{C33B0AD8-546C-1A27-940A-A82EF14E9AF3}"/>
              </a:ext>
            </a:extLst>
          </p:cNvPr>
          <p:cNvPicPr>
            <a:picLocks noGrp="1" noChangeAspect="1"/>
          </p:cNvPicPr>
          <p:nvPr>
            <p:ph sz="half" idx="2"/>
          </p:nvPr>
        </p:nvPicPr>
        <p:blipFill>
          <a:blip r:embed="rId2"/>
          <a:stretch>
            <a:fillRect/>
          </a:stretch>
        </p:blipFill>
        <p:spPr>
          <a:xfrm>
            <a:off x="6172200" y="2266950"/>
            <a:ext cx="5181600" cy="2657475"/>
          </a:xfrm>
          <a:prstGeom prst="rect">
            <a:avLst/>
          </a:prstGeom>
        </p:spPr>
      </p:pic>
      <p:sp>
        <p:nvSpPr>
          <p:cNvPr id="5" name="CuadroTexto 4">
            <a:extLst>
              <a:ext uri="{FF2B5EF4-FFF2-40B4-BE49-F238E27FC236}">
                <a16:creationId xmlns:a16="http://schemas.microsoft.com/office/drawing/2014/main" id="{F5BC236F-25A6-BE3F-30AF-C4CF72B5AE81}"/>
              </a:ext>
            </a:extLst>
          </p:cNvPr>
          <p:cNvSpPr txBox="1"/>
          <p:nvPr/>
        </p:nvSpPr>
        <p:spPr>
          <a:xfrm>
            <a:off x="666750" y="-231707"/>
            <a:ext cx="10687049" cy="2400657"/>
          </a:xfrm>
          <a:prstGeom prst="rect">
            <a:avLst/>
          </a:prstGeom>
          <a:noFill/>
        </p:spPr>
        <p:txBody>
          <a:bodyPr wrap="square">
            <a:spAutoFit/>
          </a:bodyPr>
          <a:lstStyle/>
          <a:p>
            <a:endParaRPr lang="es-AR" dirty="0"/>
          </a:p>
          <a:p>
            <a:endParaRPr lang="es-AR" dirty="0"/>
          </a:p>
          <a:p>
            <a:endParaRPr lang="es-AR" dirty="0"/>
          </a:p>
          <a:p>
            <a:pPr algn="just"/>
            <a:r>
              <a:rPr lang="es-AR" sz="1600" b="1" dirty="0">
                <a:solidFill>
                  <a:srgbClr val="FF0000"/>
                </a:solidFill>
              </a:rPr>
              <a:t>Código Procesal de Familia, Niñez y Adolescencia de la provincia de Corrientes que entró en vigor el 1/03/2022</a:t>
            </a:r>
            <a:r>
              <a:rPr lang="es-AR" sz="1600" b="1" dirty="0"/>
              <a:t>: </a:t>
            </a:r>
            <a:r>
              <a:rPr lang="es-AR" sz="1600" b="1" dirty="0">
                <a:solidFill>
                  <a:srgbClr val="FF0000"/>
                </a:solidFill>
              </a:rPr>
              <a:t>• Artículo 604. Obligación alimentaria subsidiaria del Estado. Fondo de garantía local. El Estado debe prestar asistencia inmediata a las niñas, niños o adolescentes si el proceso de alimentos se prueba que los progenitores u otras personas obligadas están imposibilitadas de proveer lo necesario para la subsistencia. El juez debe ordenar a los órganos competentes que dentro del término perentorio de veinticuatro (24) horas: a) se arbitren las medidas indispensables para asegurar las presentaciones necesarias para cubrir sus necesidades básicas; b) Se le informe qué medidas se han adoptado. Una ley especial debe regular el funcionamiento del fondo de garantía</a:t>
            </a:r>
          </a:p>
        </p:txBody>
      </p:sp>
      <p:sp>
        <p:nvSpPr>
          <p:cNvPr id="12" name="CuadroTexto 11">
            <a:extLst>
              <a:ext uri="{FF2B5EF4-FFF2-40B4-BE49-F238E27FC236}">
                <a16:creationId xmlns:a16="http://schemas.microsoft.com/office/drawing/2014/main" id="{B15BFF50-9B4B-2D7E-FFE2-56AC3B4DBCAB}"/>
              </a:ext>
            </a:extLst>
          </p:cNvPr>
          <p:cNvSpPr txBox="1"/>
          <p:nvPr/>
        </p:nvSpPr>
        <p:spPr>
          <a:xfrm>
            <a:off x="6205537" y="5022425"/>
            <a:ext cx="4962525" cy="1169551"/>
          </a:xfrm>
          <a:prstGeom prst="rect">
            <a:avLst/>
          </a:prstGeom>
          <a:noFill/>
        </p:spPr>
        <p:txBody>
          <a:bodyPr wrap="square">
            <a:spAutoFit/>
          </a:bodyPr>
          <a:lstStyle/>
          <a:p>
            <a:r>
              <a:rPr lang="es-AR" sz="1400" b="0" i="0" dirty="0">
                <a:solidFill>
                  <a:srgbClr val="323232"/>
                </a:solidFill>
                <a:effectLst/>
                <a:latin typeface="Noto Sans SC"/>
              </a:rPr>
              <a:t> </a:t>
            </a:r>
            <a:r>
              <a:rPr lang="es-AR" sz="1400" b="0" i="0" dirty="0">
                <a:solidFill>
                  <a:srgbClr val="323232"/>
                </a:solidFill>
                <a:effectLst/>
                <a:highlight>
                  <a:srgbClr val="FFFF00"/>
                </a:highlight>
                <a:latin typeface="Noto Sans SC"/>
              </a:rPr>
              <a:t>El Gobierno provincial ya había demostrado un acompañamiento constante a la familia involucrada mediante la Tarjeta </a:t>
            </a:r>
            <a:r>
              <a:rPr lang="es-AR" sz="1400" b="0" i="0" dirty="0" err="1">
                <a:solidFill>
                  <a:srgbClr val="323232"/>
                </a:solidFill>
                <a:effectLst/>
                <a:highlight>
                  <a:srgbClr val="FFFF00"/>
                </a:highlight>
                <a:latin typeface="Noto Sans SC"/>
              </a:rPr>
              <a:t>Sapukay</a:t>
            </a:r>
            <a:r>
              <a:rPr lang="es-AR" sz="1400" b="0" i="0" dirty="0">
                <a:solidFill>
                  <a:srgbClr val="323232"/>
                </a:solidFill>
                <a:effectLst/>
                <a:highlight>
                  <a:srgbClr val="FFFF00"/>
                </a:highlight>
                <a:latin typeface="Noto Sans SC"/>
              </a:rPr>
              <a:t>, el Programa Integral de Asistencia a la Comunidad en Riesgo, la Tarifa Social de Agua, el Programa Alimentario Provincial y la Garrafa Social, entre otros beneficios</a:t>
            </a:r>
            <a:endParaRPr lang="es-AR" sz="1400" dirty="0">
              <a:highlight>
                <a:srgbClr val="FFFF00"/>
              </a:highlight>
            </a:endParaRPr>
          </a:p>
        </p:txBody>
      </p:sp>
    </p:spTree>
    <p:extLst>
      <p:ext uri="{BB962C8B-B14F-4D97-AF65-F5344CB8AC3E}">
        <p14:creationId xmlns:p14="http://schemas.microsoft.com/office/powerpoint/2010/main" val="144839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408676"/>
            <a:ext cx="12192000" cy="1449705"/>
            <a:chOff x="0" y="5408676"/>
            <a:chExt cx="12192000" cy="1449705"/>
          </a:xfrm>
        </p:grpSpPr>
        <p:sp>
          <p:nvSpPr>
            <p:cNvPr id="3" name="object 3"/>
            <p:cNvSpPr/>
            <p:nvPr/>
          </p:nvSpPr>
          <p:spPr>
            <a:xfrm>
              <a:off x="0" y="5652516"/>
              <a:ext cx="12192000" cy="1205865"/>
            </a:xfrm>
            <a:custGeom>
              <a:avLst/>
              <a:gdLst/>
              <a:ahLst/>
              <a:cxnLst/>
              <a:rect l="l" t="t" r="r" b="b"/>
              <a:pathLst>
                <a:path w="12192000" h="1205865">
                  <a:moveTo>
                    <a:pt x="12192000" y="0"/>
                  </a:moveTo>
                  <a:lnTo>
                    <a:pt x="12028010" y="19921"/>
                  </a:lnTo>
                  <a:lnTo>
                    <a:pt x="11855578" y="39654"/>
                  </a:lnTo>
                  <a:lnTo>
                    <a:pt x="11675029" y="59186"/>
                  </a:lnTo>
                  <a:lnTo>
                    <a:pt x="11438421" y="83299"/>
                  </a:lnTo>
                  <a:lnTo>
                    <a:pt x="11190268" y="107054"/>
                  </a:lnTo>
                  <a:lnTo>
                    <a:pt x="10931203" y="130428"/>
                  </a:lnTo>
                  <a:lnTo>
                    <a:pt x="10661859" y="153395"/>
                  </a:lnTo>
                  <a:lnTo>
                    <a:pt x="10325967" y="180385"/>
                  </a:lnTo>
                  <a:lnTo>
                    <a:pt x="9977277" y="206712"/>
                  </a:lnTo>
                  <a:lnTo>
                    <a:pt x="9616881" y="232336"/>
                  </a:lnTo>
                  <a:lnTo>
                    <a:pt x="9183083" y="261285"/>
                  </a:lnTo>
                  <a:lnTo>
                    <a:pt x="8736576" y="289152"/>
                  </a:lnTo>
                  <a:lnTo>
                    <a:pt x="8279096" y="315871"/>
                  </a:lnTo>
                  <a:lnTo>
                    <a:pt x="7745052" y="344915"/>
                  </a:lnTo>
                  <a:lnTo>
                    <a:pt x="7201534" y="372272"/>
                  </a:lnTo>
                  <a:lnTo>
                    <a:pt x="6651133" y="397844"/>
                  </a:lnTo>
                  <a:lnTo>
                    <a:pt x="6096440" y="421530"/>
                  </a:lnTo>
                  <a:lnTo>
                    <a:pt x="5540046" y="443232"/>
                  </a:lnTo>
                  <a:lnTo>
                    <a:pt x="4984543" y="462849"/>
                  </a:lnTo>
                  <a:lnTo>
                    <a:pt x="4432520" y="480284"/>
                  </a:lnTo>
                  <a:lnTo>
                    <a:pt x="3886570" y="495435"/>
                  </a:lnTo>
                  <a:lnTo>
                    <a:pt x="3349284" y="508204"/>
                  </a:lnTo>
                  <a:lnTo>
                    <a:pt x="2823251" y="518491"/>
                  </a:lnTo>
                  <a:lnTo>
                    <a:pt x="2374242" y="525379"/>
                  </a:lnTo>
                  <a:lnTo>
                    <a:pt x="1937569" y="530223"/>
                  </a:lnTo>
                  <a:lnTo>
                    <a:pt x="1514968" y="532959"/>
                  </a:lnTo>
                  <a:lnTo>
                    <a:pt x="1165254" y="533574"/>
                  </a:lnTo>
                  <a:lnTo>
                    <a:pt x="828248" y="532548"/>
                  </a:lnTo>
                  <a:lnTo>
                    <a:pt x="505041" y="529840"/>
                  </a:lnTo>
                  <a:lnTo>
                    <a:pt x="247033" y="526268"/>
                  </a:lnTo>
                  <a:lnTo>
                    <a:pt x="0" y="521474"/>
                  </a:lnTo>
                  <a:lnTo>
                    <a:pt x="0" y="1205484"/>
                  </a:lnTo>
                  <a:lnTo>
                    <a:pt x="12192000" y="1205484"/>
                  </a:lnTo>
                  <a:lnTo>
                    <a:pt x="12192000" y="0"/>
                  </a:lnTo>
                  <a:close/>
                </a:path>
              </a:pathLst>
            </a:custGeom>
            <a:solidFill>
              <a:srgbClr val="000000">
                <a:alpha val="7843"/>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 y="5408676"/>
              <a:ext cx="12192000" cy="742315"/>
            </a:xfrm>
            <a:custGeom>
              <a:avLst/>
              <a:gdLst/>
              <a:ahLst/>
              <a:cxnLst/>
              <a:rect l="l" t="t" r="r" b="b"/>
              <a:pathLst>
                <a:path w="12192000" h="742314">
                  <a:moveTo>
                    <a:pt x="12191997" y="0"/>
                  </a:moveTo>
                  <a:lnTo>
                    <a:pt x="10619187" y="152749"/>
                  </a:lnTo>
                  <a:lnTo>
                    <a:pt x="9679319" y="240089"/>
                  </a:lnTo>
                  <a:lnTo>
                    <a:pt x="9073330" y="292863"/>
                  </a:lnTo>
                  <a:lnTo>
                    <a:pt x="8557133" y="335004"/>
                  </a:lnTo>
                  <a:lnTo>
                    <a:pt x="8081564" y="371254"/>
                  </a:lnTo>
                  <a:lnTo>
                    <a:pt x="7648516" y="401970"/>
                  </a:lnTo>
                  <a:lnTo>
                    <a:pt x="7260546" y="427565"/>
                  </a:lnTo>
                  <a:lnTo>
                    <a:pt x="6863201" y="451863"/>
                  </a:lnTo>
                  <a:lnTo>
                    <a:pt x="6455594" y="474767"/>
                  </a:lnTo>
                  <a:lnTo>
                    <a:pt x="6097378" y="493216"/>
                  </a:lnTo>
                  <a:lnTo>
                    <a:pt x="5730416" y="510509"/>
                  </a:lnTo>
                  <a:lnTo>
                    <a:pt x="5354149" y="526584"/>
                  </a:lnTo>
                  <a:lnTo>
                    <a:pt x="4968021" y="541382"/>
                  </a:lnTo>
                  <a:lnTo>
                    <a:pt x="4571473" y="554841"/>
                  </a:lnTo>
                  <a:lnTo>
                    <a:pt x="4163949" y="566900"/>
                  </a:lnTo>
                  <a:lnTo>
                    <a:pt x="3744890" y="577498"/>
                  </a:lnTo>
                  <a:lnTo>
                    <a:pt x="3313740" y="586575"/>
                  </a:lnTo>
                  <a:lnTo>
                    <a:pt x="2869941" y="594069"/>
                  </a:lnTo>
                  <a:lnTo>
                    <a:pt x="2490043" y="599061"/>
                  </a:lnTo>
                  <a:lnTo>
                    <a:pt x="2100652" y="602876"/>
                  </a:lnTo>
                  <a:lnTo>
                    <a:pt x="1701444" y="605480"/>
                  </a:lnTo>
                  <a:lnTo>
                    <a:pt x="1292098" y="606837"/>
                  </a:lnTo>
                  <a:lnTo>
                    <a:pt x="872289" y="606911"/>
                  </a:lnTo>
                  <a:lnTo>
                    <a:pt x="441696" y="605668"/>
                  </a:lnTo>
                  <a:lnTo>
                    <a:pt x="0" y="603072"/>
                  </a:lnTo>
                  <a:lnTo>
                    <a:pt x="0" y="730084"/>
                  </a:lnTo>
                  <a:lnTo>
                    <a:pt x="194840" y="733988"/>
                  </a:lnTo>
                  <a:lnTo>
                    <a:pt x="520967" y="738634"/>
                  </a:lnTo>
                  <a:lnTo>
                    <a:pt x="863659" y="741356"/>
                  </a:lnTo>
                  <a:lnTo>
                    <a:pt x="1267383" y="742180"/>
                  </a:lnTo>
                  <a:lnTo>
                    <a:pt x="1736407" y="740397"/>
                  </a:lnTo>
                  <a:lnTo>
                    <a:pt x="2224516" y="735867"/>
                  </a:lnTo>
                  <a:lnTo>
                    <a:pt x="2780471" y="727828"/>
                  </a:lnTo>
                  <a:lnTo>
                    <a:pt x="3405889" y="715552"/>
                  </a:lnTo>
                  <a:lnTo>
                    <a:pt x="4046821" y="699779"/>
                  </a:lnTo>
                  <a:lnTo>
                    <a:pt x="4753623" y="678941"/>
                  </a:lnTo>
                  <a:lnTo>
                    <a:pt x="5467990" y="654407"/>
                  </a:lnTo>
                  <a:lnTo>
                    <a:pt x="6184392" y="626390"/>
                  </a:lnTo>
                  <a:lnTo>
                    <a:pt x="6897293" y="595101"/>
                  </a:lnTo>
                  <a:lnTo>
                    <a:pt x="7601162" y="560754"/>
                  </a:lnTo>
                  <a:lnTo>
                    <a:pt x="8238085" y="526516"/>
                  </a:lnTo>
                  <a:lnTo>
                    <a:pt x="8858246" y="490020"/>
                  </a:lnTo>
                  <a:lnTo>
                    <a:pt x="9408284" y="454723"/>
                  </a:lnTo>
                  <a:lnTo>
                    <a:pt x="9705629" y="432890"/>
                  </a:lnTo>
                  <a:lnTo>
                    <a:pt x="10052992" y="405996"/>
                  </a:lnTo>
                  <a:lnTo>
                    <a:pt x="10389101" y="378385"/>
                  </a:lnTo>
                  <a:lnTo>
                    <a:pt x="10712957" y="350101"/>
                  </a:lnTo>
                  <a:lnTo>
                    <a:pt x="10972756" y="326046"/>
                  </a:lnTo>
                  <a:lnTo>
                    <a:pt x="11222774" y="301578"/>
                  </a:lnTo>
                  <a:lnTo>
                    <a:pt x="11462432" y="276722"/>
                  </a:lnTo>
                  <a:lnTo>
                    <a:pt x="11691153" y="251501"/>
                  </a:lnTo>
                  <a:lnTo>
                    <a:pt x="11865866" y="231080"/>
                  </a:lnTo>
                  <a:lnTo>
                    <a:pt x="12032913" y="210454"/>
                  </a:lnTo>
                  <a:lnTo>
                    <a:pt x="12191997" y="189636"/>
                  </a:lnTo>
                  <a:lnTo>
                    <a:pt x="12191997" y="0"/>
                  </a:lnTo>
                  <a:close/>
                </a:path>
              </a:pathLst>
            </a:custGeom>
            <a:solidFill>
              <a:srgbClr val="000000">
                <a:alpha val="5097"/>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object 5"/>
          <p:cNvSpPr/>
          <p:nvPr/>
        </p:nvSpPr>
        <p:spPr>
          <a:xfrm>
            <a:off x="687323" y="800100"/>
            <a:ext cx="376555" cy="524510"/>
          </a:xfrm>
          <a:custGeom>
            <a:avLst/>
            <a:gdLst/>
            <a:ahLst/>
            <a:cxnLst/>
            <a:rect l="l" t="t" r="r" b="b"/>
            <a:pathLst>
              <a:path w="376555" h="524510">
                <a:moveTo>
                  <a:pt x="313689" y="0"/>
                </a:moveTo>
                <a:lnTo>
                  <a:pt x="62738" y="0"/>
                </a:lnTo>
                <a:lnTo>
                  <a:pt x="38319" y="4927"/>
                </a:lnTo>
                <a:lnTo>
                  <a:pt x="18376" y="18367"/>
                </a:lnTo>
                <a:lnTo>
                  <a:pt x="4930" y="38308"/>
                </a:lnTo>
                <a:lnTo>
                  <a:pt x="0" y="62737"/>
                </a:lnTo>
                <a:lnTo>
                  <a:pt x="0" y="461517"/>
                </a:lnTo>
                <a:lnTo>
                  <a:pt x="4930" y="485947"/>
                </a:lnTo>
                <a:lnTo>
                  <a:pt x="18376" y="505888"/>
                </a:lnTo>
                <a:lnTo>
                  <a:pt x="38319" y="519328"/>
                </a:lnTo>
                <a:lnTo>
                  <a:pt x="62738" y="524255"/>
                </a:lnTo>
                <a:lnTo>
                  <a:pt x="313689" y="524255"/>
                </a:lnTo>
                <a:lnTo>
                  <a:pt x="338108" y="519328"/>
                </a:lnTo>
                <a:lnTo>
                  <a:pt x="358051" y="505888"/>
                </a:lnTo>
                <a:lnTo>
                  <a:pt x="371497" y="485947"/>
                </a:lnTo>
                <a:lnTo>
                  <a:pt x="376428" y="461517"/>
                </a:lnTo>
                <a:lnTo>
                  <a:pt x="376428" y="62737"/>
                </a:lnTo>
                <a:lnTo>
                  <a:pt x="371497" y="38308"/>
                </a:lnTo>
                <a:lnTo>
                  <a:pt x="358051" y="18367"/>
                </a:lnTo>
                <a:lnTo>
                  <a:pt x="338108" y="4927"/>
                </a:lnTo>
                <a:lnTo>
                  <a:pt x="313689" y="0"/>
                </a:lnTo>
                <a:close/>
              </a:path>
            </a:pathLst>
          </a:custGeom>
          <a:solidFill>
            <a:srgbClr val="FD750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249936" y="800100"/>
            <a:ext cx="375285" cy="524510"/>
          </a:xfrm>
          <a:custGeom>
            <a:avLst/>
            <a:gdLst/>
            <a:ahLst/>
            <a:cxnLst/>
            <a:rect l="l" t="t" r="r" b="b"/>
            <a:pathLst>
              <a:path w="375284" h="524510">
                <a:moveTo>
                  <a:pt x="312420" y="0"/>
                </a:moveTo>
                <a:lnTo>
                  <a:pt x="62484" y="0"/>
                </a:lnTo>
                <a:lnTo>
                  <a:pt x="38163" y="4905"/>
                </a:lnTo>
                <a:lnTo>
                  <a:pt x="18302" y="18287"/>
                </a:lnTo>
                <a:lnTo>
                  <a:pt x="4910" y="38147"/>
                </a:lnTo>
                <a:lnTo>
                  <a:pt x="0" y="62484"/>
                </a:lnTo>
                <a:lnTo>
                  <a:pt x="0" y="461772"/>
                </a:lnTo>
                <a:lnTo>
                  <a:pt x="4910" y="486108"/>
                </a:lnTo>
                <a:lnTo>
                  <a:pt x="18302" y="505967"/>
                </a:lnTo>
                <a:lnTo>
                  <a:pt x="38163" y="519350"/>
                </a:lnTo>
                <a:lnTo>
                  <a:pt x="62484" y="524255"/>
                </a:lnTo>
                <a:lnTo>
                  <a:pt x="312420" y="524255"/>
                </a:lnTo>
                <a:lnTo>
                  <a:pt x="336740" y="519350"/>
                </a:lnTo>
                <a:lnTo>
                  <a:pt x="356601" y="505967"/>
                </a:lnTo>
                <a:lnTo>
                  <a:pt x="369993" y="486108"/>
                </a:lnTo>
                <a:lnTo>
                  <a:pt x="374904" y="461772"/>
                </a:lnTo>
                <a:lnTo>
                  <a:pt x="374904" y="62484"/>
                </a:lnTo>
                <a:lnTo>
                  <a:pt x="369993" y="38147"/>
                </a:lnTo>
                <a:lnTo>
                  <a:pt x="356601" y="18287"/>
                </a:lnTo>
                <a:lnTo>
                  <a:pt x="336740" y="4905"/>
                </a:lnTo>
                <a:lnTo>
                  <a:pt x="312420" y="0"/>
                </a:lnTo>
                <a:close/>
              </a:path>
            </a:pathLst>
          </a:custGeom>
          <a:solidFill>
            <a:srgbClr val="FBB1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0" y="800100"/>
            <a:ext cx="187960" cy="524510"/>
          </a:xfrm>
          <a:custGeom>
            <a:avLst/>
            <a:gdLst/>
            <a:ahLst/>
            <a:cxnLst/>
            <a:rect l="l" t="t" r="r" b="b"/>
            <a:pathLst>
              <a:path w="187960" h="524510">
                <a:moveTo>
                  <a:pt x="132778" y="0"/>
                </a:moveTo>
                <a:lnTo>
                  <a:pt x="0" y="0"/>
                </a:lnTo>
                <a:lnTo>
                  <a:pt x="0" y="524255"/>
                </a:lnTo>
                <a:lnTo>
                  <a:pt x="132778" y="524255"/>
                </a:lnTo>
                <a:lnTo>
                  <a:pt x="154062" y="519953"/>
                </a:lnTo>
                <a:lnTo>
                  <a:pt x="171440" y="508222"/>
                </a:lnTo>
                <a:lnTo>
                  <a:pt x="183156" y="490823"/>
                </a:lnTo>
                <a:lnTo>
                  <a:pt x="187452" y="469519"/>
                </a:lnTo>
                <a:lnTo>
                  <a:pt x="187452" y="54737"/>
                </a:lnTo>
                <a:lnTo>
                  <a:pt x="183156" y="33432"/>
                </a:lnTo>
                <a:lnTo>
                  <a:pt x="171440" y="16033"/>
                </a:lnTo>
                <a:lnTo>
                  <a:pt x="154062" y="4302"/>
                </a:lnTo>
                <a:lnTo>
                  <a:pt x="132778" y="0"/>
                </a:lnTo>
                <a:close/>
              </a:path>
            </a:pathLst>
          </a:custGeom>
          <a:solidFill>
            <a:srgbClr val="88C01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object 8"/>
          <p:cNvPicPr/>
          <p:nvPr/>
        </p:nvPicPr>
        <p:blipFill>
          <a:blip r:embed="rId2" cstate="print"/>
          <a:stretch>
            <a:fillRect/>
          </a:stretch>
        </p:blipFill>
        <p:spPr>
          <a:xfrm>
            <a:off x="1411224" y="184404"/>
            <a:ext cx="9757410" cy="1300734"/>
          </a:xfrm>
          <a:prstGeom prst="rect">
            <a:avLst/>
          </a:prstGeom>
        </p:spPr>
      </p:pic>
      <p:sp>
        <p:nvSpPr>
          <p:cNvPr id="9" name="object 9"/>
          <p:cNvSpPr txBox="1">
            <a:spLocks noGrp="1"/>
          </p:cNvSpPr>
          <p:nvPr>
            <p:ph type="title"/>
          </p:nvPr>
        </p:nvSpPr>
        <p:spPr>
          <a:prstGeom prst="rect">
            <a:avLst/>
          </a:prstGeom>
        </p:spPr>
        <p:txBody>
          <a:bodyPr vert="horz" wrap="square" lIns="0" tIns="259079" rIns="0" bIns="0" rtlCol="0">
            <a:spAutoFit/>
          </a:bodyPr>
          <a:lstStyle/>
          <a:p>
            <a:pPr marL="1320165">
              <a:lnSpc>
                <a:spcPct val="100000"/>
              </a:lnSpc>
              <a:spcBef>
                <a:spcPts val="100"/>
              </a:spcBef>
            </a:pPr>
            <a:r>
              <a:rPr sz="3600" b="1" spc="-70" dirty="0">
                <a:solidFill>
                  <a:srgbClr val="FFFFFF"/>
                </a:solidFill>
                <a:latin typeface="Constantia"/>
                <a:cs typeface="Constantia"/>
              </a:rPr>
              <a:t>¿Qué</a:t>
            </a:r>
            <a:r>
              <a:rPr sz="3600" b="1" spc="-155" dirty="0">
                <a:solidFill>
                  <a:srgbClr val="FFFFFF"/>
                </a:solidFill>
                <a:latin typeface="Constantia"/>
                <a:cs typeface="Constantia"/>
              </a:rPr>
              <a:t> </a:t>
            </a:r>
            <a:r>
              <a:rPr sz="3600" b="1" spc="-20" dirty="0">
                <a:solidFill>
                  <a:srgbClr val="FFFFFF"/>
                </a:solidFill>
                <a:latin typeface="Constantia"/>
                <a:cs typeface="Constantia"/>
              </a:rPr>
              <a:t>actualidad</a:t>
            </a:r>
            <a:r>
              <a:rPr sz="3600" b="1" spc="-95" dirty="0">
                <a:solidFill>
                  <a:srgbClr val="FFFFFF"/>
                </a:solidFill>
                <a:latin typeface="Constantia"/>
                <a:cs typeface="Constantia"/>
              </a:rPr>
              <a:t> </a:t>
            </a:r>
            <a:r>
              <a:rPr sz="3600" b="1" dirty="0">
                <a:solidFill>
                  <a:srgbClr val="FFFFFF"/>
                </a:solidFill>
                <a:latin typeface="Constantia"/>
                <a:cs typeface="Constantia"/>
              </a:rPr>
              <a:t>en</a:t>
            </a:r>
            <a:r>
              <a:rPr sz="3600" b="1" spc="-60" dirty="0">
                <a:solidFill>
                  <a:srgbClr val="FFFFFF"/>
                </a:solidFill>
                <a:latin typeface="Constantia"/>
                <a:cs typeface="Constantia"/>
              </a:rPr>
              <a:t> </a:t>
            </a:r>
            <a:r>
              <a:rPr sz="3600" b="1" spc="-10" dirty="0">
                <a:solidFill>
                  <a:srgbClr val="FFFFFF"/>
                </a:solidFill>
                <a:latin typeface="Constantia"/>
                <a:cs typeface="Constantia"/>
              </a:rPr>
              <a:t>materia</a:t>
            </a:r>
            <a:r>
              <a:rPr sz="3600" b="1" spc="-180" dirty="0">
                <a:solidFill>
                  <a:srgbClr val="FFFFFF"/>
                </a:solidFill>
                <a:latin typeface="Constantia"/>
                <a:cs typeface="Constantia"/>
              </a:rPr>
              <a:t> </a:t>
            </a:r>
            <a:r>
              <a:rPr sz="3600" b="1" spc="-10" dirty="0">
                <a:solidFill>
                  <a:srgbClr val="FFFFFF"/>
                </a:solidFill>
                <a:latin typeface="Constantia"/>
                <a:cs typeface="Constantia"/>
              </a:rPr>
              <a:t>alimentaria?</a:t>
            </a:r>
            <a:endParaRPr sz="3600">
              <a:latin typeface="Constantia"/>
              <a:cs typeface="Constantia"/>
            </a:endParaRPr>
          </a:p>
        </p:txBody>
      </p:sp>
      <p:grpSp>
        <p:nvGrpSpPr>
          <p:cNvPr id="10" name="object 10"/>
          <p:cNvGrpSpPr/>
          <p:nvPr/>
        </p:nvGrpSpPr>
        <p:grpSpPr>
          <a:xfrm>
            <a:off x="2563367" y="5038344"/>
            <a:ext cx="7596505" cy="1055370"/>
            <a:chOff x="2563367" y="5038344"/>
            <a:chExt cx="7596505" cy="1055370"/>
          </a:xfrm>
        </p:grpSpPr>
        <p:pic>
          <p:nvPicPr>
            <p:cNvPr id="11" name="object 11"/>
            <p:cNvPicPr/>
            <p:nvPr/>
          </p:nvPicPr>
          <p:blipFill>
            <a:blip r:embed="rId3" cstate="print"/>
            <a:stretch>
              <a:fillRect/>
            </a:stretch>
          </p:blipFill>
          <p:spPr>
            <a:xfrm>
              <a:off x="2563367" y="5038344"/>
              <a:ext cx="7596378" cy="1055370"/>
            </a:xfrm>
            <a:prstGeom prst="rect">
              <a:avLst/>
            </a:prstGeom>
          </p:spPr>
        </p:pic>
        <p:pic>
          <p:nvPicPr>
            <p:cNvPr id="12" name="object 12"/>
            <p:cNvPicPr/>
            <p:nvPr/>
          </p:nvPicPr>
          <p:blipFill>
            <a:blip r:embed="rId4" cstate="print"/>
            <a:stretch>
              <a:fillRect/>
            </a:stretch>
          </p:blipFill>
          <p:spPr>
            <a:xfrm>
              <a:off x="4828032" y="5291328"/>
              <a:ext cx="3094482" cy="627126"/>
            </a:xfrm>
            <a:prstGeom prst="rect">
              <a:avLst/>
            </a:prstGeom>
          </p:spPr>
        </p:pic>
      </p:grpSp>
      <p:sp>
        <p:nvSpPr>
          <p:cNvPr id="13" name="object 13"/>
          <p:cNvSpPr txBox="1"/>
          <p:nvPr/>
        </p:nvSpPr>
        <p:spPr>
          <a:xfrm>
            <a:off x="4983860" y="5345074"/>
            <a:ext cx="2762250" cy="37719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2300" b="1" i="0" u="none" strike="noStrike" kern="0" cap="none" spc="-20" normalizeH="0" baseline="0" noProof="0" dirty="0">
                <a:ln>
                  <a:noFill/>
                </a:ln>
                <a:solidFill>
                  <a:srgbClr val="FFFFFF"/>
                </a:solidFill>
                <a:effectLst/>
                <a:uLnTx/>
                <a:uFillTx/>
                <a:latin typeface="Constantia"/>
                <a:cs typeface="Constantia"/>
              </a:rPr>
              <a:t>PROGENITOR</a:t>
            </a:r>
            <a:r>
              <a:rPr kumimoji="0" sz="2300" b="1" i="0" u="none" strike="noStrike" kern="0" cap="none" spc="-35" normalizeH="0" baseline="0" noProof="0" dirty="0">
                <a:ln>
                  <a:noFill/>
                </a:ln>
                <a:solidFill>
                  <a:srgbClr val="FFFFFF"/>
                </a:solidFill>
                <a:effectLst/>
                <a:uLnTx/>
                <a:uFillTx/>
                <a:latin typeface="Constantia"/>
                <a:cs typeface="Constantia"/>
              </a:rPr>
              <a:t> </a:t>
            </a:r>
            <a:r>
              <a:rPr kumimoji="0" sz="2300" b="1" i="0" u="none" strike="noStrike" kern="0" cap="none" spc="-20" normalizeH="0" baseline="0" noProof="0" dirty="0">
                <a:ln>
                  <a:noFill/>
                </a:ln>
                <a:solidFill>
                  <a:srgbClr val="FFFFFF"/>
                </a:solidFill>
                <a:effectLst/>
                <a:uLnTx/>
                <a:uFillTx/>
                <a:latin typeface="Constantia"/>
                <a:cs typeface="Constantia"/>
              </a:rPr>
              <a:t>AFÍN</a:t>
            </a:r>
            <a:endParaRPr kumimoji="0" sz="2300" b="0" i="0" u="none" strike="noStrike" kern="0" cap="none" spc="0" normalizeH="0" baseline="0" noProof="0">
              <a:ln>
                <a:noFill/>
              </a:ln>
              <a:solidFill>
                <a:sysClr val="windowText" lastClr="000000"/>
              </a:solidFill>
              <a:effectLst/>
              <a:uLnTx/>
              <a:uFillTx/>
              <a:latin typeface="Constantia"/>
              <a:cs typeface="Constantia"/>
            </a:endParaRPr>
          </a:p>
        </p:txBody>
      </p:sp>
      <p:grpSp>
        <p:nvGrpSpPr>
          <p:cNvPr id="14" name="object 14"/>
          <p:cNvGrpSpPr/>
          <p:nvPr/>
        </p:nvGrpSpPr>
        <p:grpSpPr>
          <a:xfrm>
            <a:off x="2563367" y="3439667"/>
            <a:ext cx="7596505" cy="1621155"/>
            <a:chOff x="2563367" y="3439667"/>
            <a:chExt cx="7596505" cy="1621155"/>
          </a:xfrm>
        </p:grpSpPr>
        <p:pic>
          <p:nvPicPr>
            <p:cNvPr id="15" name="object 15"/>
            <p:cNvPicPr/>
            <p:nvPr/>
          </p:nvPicPr>
          <p:blipFill>
            <a:blip r:embed="rId5" cstate="print"/>
            <a:stretch>
              <a:fillRect/>
            </a:stretch>
          </p:blipFill>
          <p:spPr>
            <a:xfrm>
              <a:off x="2563367" y="3439667"/>
              <a:ext cx="7596378" cy="1620773"/>
            </a:xfrm>
            <a:prstGeom prst="rect">
              <a:avLst/>
            </a:prstGeom>
          </p:spPr>
        </p:pic>
        <p:pic>
          <p:nvPicPr>
            <p:cNvPr id="16" name="object 16"/>
            <p:cNvPicPr/>
            <p:nvPr/>
          </p:nvPicPr>
          <p:blipFill>
            <a:blip r:embed="rId6" cstate="print"/>
            <a:stretch>
              <a:fillRect/>
            </a:stretch>
          </p:blipFill>
          <p:spPr>
            <a:xfrm>
              <a:off x="2648711" y="3681983"/>
              <a:ext cx="7450074" cy="651509"/>
            </a:xfrm>
            <a:prstGeom prst="rect">
              <a:avLst/>
            </a:prstGeom>
          </p:spPr>
        </p:pic>
      </p:grpSp>
      <p:sp>
        <p:nvSpPr>
          <p:cNvPr id="17" name="object 17"/>
          <p:cNvSpPr txBox="1"/>
          <p:nvPr/>
        </p:nvSpPr>
        <p:spPr>
          <a:xfrm>
            <a:off x="2811272" y="3737305"/>
            <a:ext cx="7104380" cy="39179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1" i="0" u="none" strike="noStrike" kern="0" cap="none" spc="0" normalizeH="0" baseline="0" noProof="0" dirty="0">
                <a:ln>
                  <a:noFill/>
                </a:ln>
                <a:solidFill>
                  <a:srgbClr val="FFFFFF"/>
                </a:solidFill>
                <a:effectLst/>
                <a:uLnTx/>
                <a:uFillTx/>
                <a:latin typeface="Constantia"/>
                <a:cs typeface="Constantia"/>
              </a:rPr>
              <a:t>ABUELOS</a:t>
            </a:r>
            <a:r>
              <a:rPr kumimoji="0" sz="2400" b="1" i="0" u="none" strike="noStrike" kern="0" cap="none" spc="-110" normalizeH="0" baseline="0" noProof="0" dirty="0">
                <a:ln>
                  <a:noFill/>
                </a:ln>
                <a:solidFill>
                  <a:srgbClr val="FFFFFF"/>
                </a:solidFill>
                <a:effectLst/>
                <a:uLnTx/>
                <a:uFillTx/>
                <a:latin typeface="Constantia"/>
                <a:cs typeface="Constantia"/>
              </a:rPr>
              <a:t> </a:t>
            </a:r>
            <a:r>
              <a:rPr kumimoji="0" sz="2400" b="1" i="0" u="none" strike="noStrike" kern="0" cap="none" spc="0" normalizeH="0" baseline="0" noProof="0" dirty="0">
                <a:ln>
                  <a:noFill/>
                </a:ln>
                <a:solidFill>
                  <a:srgbClr val="FFFFFF"/>
                </a:solidFill>
                <a:effectLst/>
                <a:uLnTx/>
                <a:uFillTx/>
                <a:latin typeface="Constantia"/>
                <a:cs typeface="Constantia"/>
              </a:rPr>
              <a:t>Y</a:t>
            </a:r>
            <a:r>
              <a:rPr kumimoji="0" sz="2400" b="1" i="0" u="none" strike="noStrike" kern="0" cap="none" spc="-120" normalizeH="0" baseline="0" noProof="0" dirty="0">
                <a:ln>
                  <a:noFill/>
                </a:ln>
                <a:solidFill>
                  <a:srgbClr val="FFFFFF"/>
                </a:solidFill>
                <a:effectLst/>
                <a:uLnTx/>
                <a:uFillTx/>
                <a:latin typeface="Constantia"/>
                <a:cs typeface="Constantia"/>
              </a:rPr>
              <a:t> </a:t>
            </a:r>
            <a:r>
              <a:rPr kumimoji="0" sz="2400" b="1" i="0" u="none" strike="noStrike" kern="0" cap="none" spc="0" normalizeH="0" baseline="0" noProof="0" dirty="0">
                <a:ln>
                  <a:noFill/>
                </a:ln>
                <a:solidFill>
                  <a:srgbClr val="FFFFFF"/>
                </a:solidFill>
                <a:effectLst/>
                <a:uLnTx/>
                <a:uFillTx/>
                <a:latin typeface="Constantia"/>
                <a:cs typeface="Constantia"/>
              </a:rPr>
              <a:t>DEBER</a:t>
            </a:r>
            <a:r>
              <a:rPr kumimoji="0" sz="2400" b="1" i="0" u="none" strike="noStrike" kern="0" cap="none" spc="-85" normalizeH="0" baseline="0" noProof="0" dirty="0">
                <a:ln>
                  <a:noFill/>
                </a:ln>
                <a:solidFill>
                  <a:srgbClr val="FFFFFF"/>
                </a:solidFill>
                <a:effectLst/>
                <a:uLnTx/>
                <a:uFillTx/>
                <a:latin typeface="Constantia"/>
                <a:cs typeface="Constantia"/>
              </a:rPr>
              <a:t> </a:t>
            </a:r>
            <a:r>
              <a:rPr kumimoji="0" sz="2400" b="1" i="0" u="none" strike="noStrike" kern="0" cap="none" spc="-20" normalizeH="0" baseline="0" noProof="0" dirty="0">
                <a:ln>
                  <a:noFill/>
                </a:ln>
                <a:solidFill>
                  <a:srgbClr val="FFFFFF"/>
                </a:solidFill>
                <a:effectLst/>
                <a:uLnTx/>
                <a:uFillTx/>
                <a:latin typeface="Constantia"/>
                <a:cs typeface="Constantia"/>
              </a:rPr>
              <a:t>ALIMENTARIO</a:t>
            </a:r>
            <a:r>
              <a:rPr kumimoji="0" sz="2400" b="1" i="0" u="none" strike="noStrike" kern="0" cap="none" spc="-55" normalizeH="0" baseline="0" noProof="0" dirty="0">
                <a:ln>
                  <a:noFill/>
                </a:ln>
                <a:solidFill>
                  <a:srgbClr val="FFFFFF"/>
                </a:solidFill>
                <a:effectLst/>
                <a:uLnTx/>
                <a:uFillTx/>
                <a:latin typeface="Constantia"/>
                <a:cs typeface="Constantia"/>
              </a:rPr>
              <a:t> </a:t>
            </a:r>
            <a:r>
              <a:rPr kumimoji="0" sz="2400" b="1" i="0" u="none" strike="noStrike" kern="0" cap="none" spc="-10" normalizeH="0" baseline="0" noProof="0" dirty="0">
                <a:ln>
                  <a:noFill/>
                </a:ln>
                <a:solidFill>
                  <a:srgbClr val="FFFFFF"/>
                </a:solidFill>
                <a:effectLst/>
                <a:uLnTx/>
                <a:uFillTx/>
                <a:latin typeface="Constantia"/>
                <a:cs typeface="Constantia"/>
              </a:rPr>
              <a:t>SUBSIDIARIO</a:t>
            </a:r>
            <a:endParaRPr kumimoji="0" sz="2400" b="0" i="0" u="none" strike="noStrike" kern="0" cap="none" spc="0" normalizeH="0" baseline="0" noProof="0">
              <a:ln>
                <a:noFill/>
              </a:ln>
              <a:solidFill>
                <a:sysClr val="windowText" lastClr="000000"/>
              </a:solidFill>
              <a:effectLst/>
              <a:uLnTx/>
              <a:uFillTx/>
              <a:latin typeface="Constantia"/>
              <a:cs typeface="Constantia"/>
            </a:endParaRPr>
          </a:p>
        </p:txBody>
      </p:sp>
      <p:grpSp>
        <p:nvGrpSpPr>
          <p:cNvPr id="18" name="object 18"/>
          <p:cNvGrpSpPr/>
          <p:nvPr/>
        </p:nvGrpSpPr>
        <p:grpSpPr>
          <a:xfrm>
            <a:off x="2563367" y="1842516"/>
            <a:ext cx="7596505" cy="1619250"/>
            <a:chOff x="2563367" y="1842516"/>
            <a:chExt cx="7596505" cy="1619250"/>
          </a:xfrm>
        </p:grpSpPr>
        <p:pic>
          <p:nvPicPr>
            <p:cNvPr id="19" name="object 19"/>
            <p:cNvPicPr/>
            <p:nvPr/>
          </p:nvPicPr>
          <p:blipFill>
            <a:blip r:embed="rId7" cstate="print"/>
            <a:stretch>
              <a:fillRect/>
            </a:stretch>
          </p:blipFill>
          <p:spPr>
            <a:xfrm>
              <a:off x="2563367" y="1842516"/>
              <a:ext cx="7596378" cy="1619250"/>
            </a:xfrm>
            <a:prstGeom prst="rect">
              <a:avLst/>
            </a:prstGeom>
          </p:spPr>
        </p:pic>
        <p:pic>
          <p:nvPicPr>
            <p:cNvPr id="20" name="object 20"/>
            <p:cNvPicPr/>
            <p:nvPr/>
          </p:nvPicPr>
          <p:blipFill>
            <a:blip r:embed="rId8" cstate="print"/>
            <a:stretch>
              <a:fillRect/>
            </a:stretch>
          </p:blipFill>
          <p:spPr>
            <a:xfrm>
              <a:off x="3336035" y="1915668"/>
              <a:ext cx="6153150" cy="651510"/>
            </a:xfrm>
            <a:prstGeom prst="rect">
              <a:avLst/>
            </a:prstGeom>
          </p:spPr>
        </p:pic>
        <p:pic>
          <p:nvPicPr>
            <p:cNvPr id="21" name="object 21"/>
            <p:cNvPicPr/>
            <p:nvPr/>
          </p:nvPicPr>
          <p:blipFill>
            <a:blip r:embed="rId9" cstate="print"/>
            <a:stretch>
              <a:fillRect/>
            </a:stretch>
          </p:blipFill>
          <p:spPr>
            <a:xfrm>
              <a:off x="5410200" y="2250948"/>
              <a:ext cx="1928622" cy="651510"/>
            </a:xfrm>
            <a:prstGeom prst="rect">
              <a:avLst/>
            </a:prstGeom>
          </p:spPr>
        </p:pic>
      </p:grpSp>
      <p:sp>
        <p:nvSpPr>
          <p:cNvPr id="22" name="object 22"/>
          <p:cNvSpPr txBox="1"/>
          <p:nvPr/>
        </p:nvSpPr>
        <p:spPr>
          <a:xfrm>
            <a:off x="3498596" y="1971294"/>
            <a:ext cx="5731510" cy="726440"/>
          </a:xfrm>
          <a:prstGeom prst="rect">
            <a:avLst/>
          </a:prstGeom>
        </p:spPr>
        <p:txBody>
          <a:bodyPr vert="horz" wrap="square" lIns="0" tIns="48895" rIns="0" bIns="0" rtlCol="0">
            <a:spAutoFit/>
          </a:bodyPr>
          <a:lstStyle/>
          <a:p>
            <a:pPr marL="2086610" marR="5080" lvl="0" indent="-2074545" defTabSz="914400" eaLnBrk="1" fontAlgn="auto" latinLnBrk="0" hangingPunct="1">
              <a:lnSpc>
                <a:spcPts val="2640"/>
              </a:lnSpc>
              <a:spcBef>
                <a:spcPts val="385"/>
              </a:spcBef>
              <a:spcAft>
                <a:spcPts val="0"/>
              </a:spcAft>
              <a:buClrTx/>
              <a:buSzTx/>
              <a:buFontTx/>
              <a:buNone/>
              <a:tabLst/>
              <a:defRPr/>
            </a:pPr>
            <a:r>
              <a:rPr kumimoji="0" sz="2400" b="1" i="0" u="none" strike="noStrike" kern="0" cap="none" spc="-30" normalizeH="0" baseline="0" noProof="0" dirty="0">
                <a:ln>
                  <a:noFill/>
                </a:ln>
                <a:solidFill>
                  <a:srgbClr val="FFFFFF"/>
                </a:solidFill>
                <a:effectLst/>
                <a:uLnTx/>
                <a:uFillTx/>
                <a:latin typeface="Constantia"/>
                <a:cs typeface="Constantia"/>
              </a:rPr>
              <a:t>DERIVADOS</a:t>
            </a:r>
            <a:r>
              <a:rPr kumimoji="0" sz="2400" b="1" i="0" u="none" strike="noStrike" kern="0" cap="none" spc="-45" normalizeH="0" baseline="0" noProof="0" dirty="0">
                <a:ln>
                  <a:noFill/>
                </a:ln>
                <a:solidFill>
                  <a:srgbClr val="FFFFFF"/>
                </a:solidFill>
                <a:effectLst/>
                <a:uLnTx/>
                <a:uFillTx/>
                <a:latin typeface="Constantia"/>
                <a:cs typeface="Constantia"/>
              </a:rPr>
              <a:t> </a:t>
            </a:r>
            <a:r>
              <a:rPr kumimoji="0" sz="2400" b="1" i="0" u="none" strike="noStrike" kern="0" cap="none" spc="0" normalizeH="0" baseline="0" noProof="0" dirty="0">
                <a:ln>
                  <a:noFill/>
                </a:ln>
                <a:solidFill>
                  <a:srgbClr val="FFFFFF"/>
                </a:solidFill>
                <a:effectLst/>
                <a:uLnTx/>
                <a:uFillTx/>
                <a:latin typeface="Constantia"/>
                <a:cs typeface="Constantia"/>
              </a:rPr>
              <a:t>DE</a:t>
            </a:r>
            <a:r>
              <a:rPr kumimoji="0" sz="2400" b="1" i="0" u="none" strike="noStrike" kern="0" cap="none" spc="-30" normalizeH="0" baseline="0" noProof="0" dirty="0">
                <a:ln>
                  <a:noFill/>
                </a:ln>
                <a:solidFill>
                  <a:srgbClr val="FFFFFF"/>
                </a:solidFill>
                <a:effectLst/>
                <a:uLnTx/>
                <a:uFillTx/>
                <a:latin typeface="Constantia"/>
                <a:cs typeface="Constantia"/>
              </a:rPr>
              <a:t> </a:t>
            </a:r>
            <a:r>
              <a:rPr kumimoji="0" sz="2400" b="1" i="0" u="none" strike="noStrike" kern="0" cap="none" spc="0" normalizeH="0" baseline="0" noProof="0" dirty="0">
                <a:ln>
                  <a:noFill/>
                </a:ln>
                <a:solidFill>
                  <a:srgbClr val="FFFFFF"/>
                </a:solidFill>
                <a:effectLst/>
                <a:uLnTx/>
                <a:uFillTx/>
                <a:latin typeface="Constantia"/>
                <a:cs typeface="Constantia"/>
              </a:rPr>
              <a:t>LA</a:t>
            </a:r>
            <a:r>
              <a:rPr kumimoji="0" sz="2400" b="1" i="0" u="none" strike="noStrike" kern="0" cap="none" spc="-80" normalizeH="0" baseline="0" noProof="0" dirty="0">
                <a:ln>
                  <a:noFill/>
                </a:ln>
                <a:solidFill>
                  <a:srgbClr val="FFFFFF"/>
                </a:solidFill>
                <a:effectLst/>
                <a:uLnTx/>
                <a:uFillTx/>
                <a:latin typeface="Constantia"/>
                <a:cs typeface="Constantia"/>
              </a:rPr>
              <a:t> </a:t>
            </a:r>
            <a:r>
              <a:rPr kumimoji="0" sz="2400" b="1" i="0" u="none" strike="noStrike" kern="0" cap="none" spc="-10" normalizeH="0" baseline="0" noProof="0" dirty="0">
                <a:ln>
                  <a:noFill/>
                </a:ln>
                <a:solidFill>
                  <a:srgbClr val="FFFFFF"/>
                </a:solidFill>
                <a:effectLst/>
                <a:uLnTx/>
                <a:uFillTx/>
                <a:latin typeface="Constantia"/>
                <a:cs typeface="Constantia"/>
              </a:rPr>
              <a:t>RESPONSABILIDAD PARENTAL</a:t>
            </a:r>
            <a:endParaRPr kumimoji="0" sz="2400" b="0" i="0" u="none" strike="noStrike" kern="0" cap="none" spc="0" normalizeH="0" baseline="0" noProof="0">
              <a:ln>
                <a:noFill/>
              </a:ln>
              <a:solidFill>
                <a:sysClr val="windowText" lastClr="000000"/>
              </a:solidFill>
              <a:effectLst/>
              <a:uLnTx/>
              <a:uFillTx/>
              <a:latin typeface="Constantia"/>
              <a:cs typeface="Constantia"/>
            </a:endParaRPr>
          </a:p>
        </p:txBody>
      </p:sp>
      <p:pic>
        <p:nvPicPr>
          <p:cNvPr id="23" name="object 23"/>
          <p:cNvPicPr/>
          <p:nvPr/>
        </p:nvPicPr>
        <p:blipFill>
          <a:blip r:embed="rId10" cstate="print"/>
          <a:stretch>
            <a:fillRect/>
          </a:stretch>
        </p:blipFill>
        <p:spPr>
          <a:xfrm>
            <a:off x="10094976" y="4724398"/>
            <a:ext cx="2095500" cy="2095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31084EB-DDD8-AD3E-BBF2-840346F119FE}"/>
              </a:ext>
            </a:extLst>
          </p:cNvPr>
          <p:cNvSpPr>
            <a:spLocks noGrp="1"/>
          </p:cNvSpPr>
          <p:nvPr>
            <p:ph type="title"/>
          </p:nvPr>
        </p:nvSpPr>
        <p:spPr>
          <a:xfrm>
            <a:off x="640080" y="325369"/>
            <a:ext cx="4368602" cy="1956841"/>
          </a:xfrm>
        </p:spPr>
        <p:txBody>
          <a:bodyPr anchor="b">
            <a:normAutofit/>
          </a:bodyPr>
          <a:lstStyle/>
          <a:p>
            <a:pPr>
              <a:lnSpc>
                <a:spcPct val="90000"/>
              </a:lnSpc>
            </a:pPr>
            <a:r>
              <a:rPr lang="es-MX" sz="3400" dirty="0"/>
              <a:t>RECLAMO ALIMENTARIO ASCENDIENTES –Art.668</a:t>
            </a:r>
            <a:endParaRPr lang="es-AR" sz="3400"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id="{A633D636-2685-92D6-7198-EB36C1CC5DD5}"/>
              </a:ext>
            </a:extLst>
          </p:cNvPr>
          <p:cNvSpPr>
            <a:spLocks noGrp="1"/>
          </p:cNvSpPr>
          <p:nvPr>
            <p:ph type="body" idx="1"/>
          </p:nvPr>
        </p:nvSpPr>
        <p:spPr>
          <a:xfrm>
            <a:off x="640080" y="2872899"/>
            <a:ext cx="4243589" cy="3320668"/>
          </a:xfrm>
        </p:spPr>
        <p:txBody>
          <a:bodyPr>
            <a:normAutofit lnSpcReduction="10000"/>
          </a:bodyPr>
          <a:lstStyle/>
          <a:p>
            <a:pPr marL="12700" algn="just">
              <a:lnSpc>
                <a:spcPct val="100000"/>
              </a:lnSpc>
              <a:spcBef>
                <a:spcPts val="3895"/>
              </a:spcBef>
              <a:tabLst>
                <a:tab pos="350520" algn="l"/>
              </a:tabLst>
            </a:pPr>
            <a:r>
              <a:rPr lang="es-MX" sz="2000" dirty="0">
                <a:solidFill>
                  <a:srgbClr val="6F2F9F"/>
                </a:solidFill>
                <a:latin typeface="Trebuchet MS"/>
                <a:cs typeface="Trebuchet MS"/>
              </a:rPr>
              <a:t>-pueden</a:t>
            </a:r>
            <a:r>
              <a:rPr lang="es-MX" sz="2000" spc="390" dirty="0">
                <a:solidFill>
                  <a:srgbClr val="6F2F9F"/>
                </a:solidFill>
                <a:latin typeface="Trebuchet MS"/>
                <a:cs typeface="Trebuchet MS"/>
              </a:rPr>
              <a:t> </a:t>
            </a:r>
            <a:r>
              <a:rPr lang="es-MX" sz="2000" dirty="0">
                <a:solidFill>
                  <a:srgbClr val="6F2F9F"/>
                </a:solidFill>
                <a:latin typeface="Trebuchet MS"/>
                <a:cs typeface="Trebuchet MS"/>
              </a:rPr>
              <a:t>ser</a:t>
            </a:r>
            <a:r>
              <a:rPr lang="es-MX" sz="2000" spc="400" dirty="0">
                <a:solidFill>
                  <a:srgbClr val="6F2F9F"/>
                </a:solidFill>
                <a:latin typeface="Trebuchet MS"/>
                <a:cs typeface="Trebuchet MS"/>
              </a:rPr>
              <a:t> </a:t>
            </a:r>
            <a:r>
              <a:rPr lang="es-MX" sz="2000" dirty="0">
                <a:solidFill>
                  <a:srgbClr val="6F2F9F"/>
                </a:solidFill>
                <a:latin typeface="Trebuchet MS"/>
                <a:cs typeface="Trebuchet MS"/>
              </a:rPr>
              <a:t>reclamados</a:t>
            </a:r>
            <a:r>
              <a:rPr lang="es-MX" sz="2000" spc="400" dirty="0">
                <a:solidFill>
                  <a:srgbClr val="6F2F9F"/>
                </a:solidFill>
                <a:latin typeface="Trebuchet MS"/>
                <a:cs typeface="Trebuchet MS"/>
              </a:rPr>
              <a:t> </a:t>
            </a:r>
            <a:r>
              <a:rPr lang="es-MX" sz="2000" dirty="0">
                <a:solidFill>
                  <a:srgbClr val="6F2F9F"/>
                </a:solidFill>
                <a:latin typeface="Trebuchet MS"/>
                <a:cs typeface="Trebuchet MS"/>
              </a:rPr>
              <a:t>en</a:t>
            </a:r>
            <a:r>
              <a:rPr lang="es-MX" sz="2000" spc="390" dirty="0">
                <a:solidFill>
                  <a:srgbClr val="6F2F9F"/>
                </a:solidFill>
                <a:latin typeface="Trebuchet MS"/>
                <a:cs typeface="Trebuchet MS"/>
              </a:rPr>
              <a:t> </a:t>
            </a:r>
            <a:r>
              <a:rPr lang="es-MX" sz="2000" dirty="0">
                <a:solidFill>
                  <a:srgbClr val="6F2F9F"/>
                </a:solidFill>
                <a:latin typeface="Trebuchet MS"/>
                <a:cs typeface="Trebuchet MS"/>
              </a:rPr>
              <a:t>el</a:t>
            </a:r>
            <a:r>
              <a:rPr lang="es-MX" sz="2000" spc="420" dirty="0">
                <a:solidFill>
                  <a:srgbClr val="6F2F9F"/>
                </a:solidFill>
                <a:latin typeface="Trebuchet MS"/>
                <a:cs typeface="Trebuchet MS"/>
              </a:rPr>
              <a:t> </a:t>
            </a:r>
            <a:r>
              <a:rPr lang="es-MX" sz="2000" dirty="0">
                <a:solidFill>
                  <a:srgbClr val="6F2F9F"/>
                </a:solidFill>
                <a:latin typeface="Trebuchet MS"/>
                <a:cs typeface="Trebuchet MS"/>
              </a:rPr>
              <a:t>mismo</a:t>
            </a:r>
            <a:r>
              <a:rPr lang="es-MX" sz="2000" spc="390" dirty="0">
                <a:solidFill>
                  <a:srgbClr val="6F2F9F"/>
                </a:solidFill>
                <a:latin typeface="Trebuchet MS"/>
                <a:cs typeface="Trebuchet MS"/>
              </a:rPr>
              <a:t> </a:t>
            </a:r>
            <a:r>
              <a:rPr lang="es-MX" sz="2000" dirty="0">
                <a:solidFill>
                  <a:srgbClr val="6F2F9F"/>
                </a:solidFill>
                <a:latin typeface="Trebuchet MS"/>
                <a:cs typeface="Trebuchet MS"/>
              </a:rPr>
              <a:t>proceso</a:t>
            </a:r>
            <a:r>
              <a:rPr lang="es-MX" sz="2000" spc="395" dirty="0">
                <a:solidFill>
                  <a:srgbClr val="6F2F9F"/>
                </a:solidFill>
                <a:latin typeface="Trebuchet MS"/>
                <a:cs typeface="Trebuchet MS"/>
              </a:rPr>
              <a:t> </a:t>
            </a:r>
            <a:r>
              <a:rPr lang="es-MX" sz="2000" dirty="0">
                <a:solidFill>
                  <a:srgbClr val="6F2F9F"/>
                </a:solidFill>
                <a:latin typeface="Trebuchet MS"/>
                <a:cs typeface="Trebuchet MS"/>
              </a:rPr>
              <a:t>en</a:t>
            </a:r>
            <a:r>
              <a:rPr lang="es-MX" sz="2000" spc="400" dirty="0">
                <a:solidFill>
                  <a:srgbClr val="6F2F9F"/>
                </a:solidFill>
                <a:latin typeface="Trebuchet MS"/>
                <a:cs typeface="Trebuchet MS"/>
              </a:rPr>
              <a:t> </a:t>
            </a:r>
            <a:r>
              <a:rPr lang="es-MX" sz="2000" dirty="0">
                <a:solidFill>
                  <a:srgbClr val="6F2F9F"/>
                </a:solidFill>
                <a:latin typeface="Trebuchet MS"/>
                <a:cs typeface="Trebuchet MS"/>
              </a:rPr>
              <a:t>que</a:t>
            </a:r>
            <a:r>
              <a:rPr lang="es-MX" sz="2000" spc="405" dirty="0">
                <a:solidFill>
                  <a:srgbClr val="6F2F9F"/>
                </a:solidFill>
                <a:latin typeface="Trebuchet MS"/>
                <a:cs typeface="Trebuchet MS"/>
              </a:rPr>
              <a:t> </a:t>
            </a:r>
            <a:r>
              <a:rPr lang="es-MX" sz="2000" spc="-25" dirty="0">
                <a:solidFill>
                  <a:srgbClr val="6F2F9F"/>
                </a:solidFill>
                <a:latin typeface="Trebuchet MS"/>
                <a:cs typeface="Trebuchet MS"/>
              </a:rPr>
              <a:t>se </a:t>
            </a:r>
            <a:r>
              <a:rPr lang="es-MX" sz="2000" dirty="0">
                <a:solidFill>
                  <a:srgbClr val="6F2F9F"/>
                </a:solidFill>
                <a:latin typeface="Trebuchet MS"/>
                <a:cs typeface="Trebuchet MS"/>
              </a:rPr>
              <a:t>demanda</a:t>
            </a:r>
            <a:r>
              <a:rPr lang="es-MX" sz="2000" spc="-65" dirty="0">
                <a:solidFill>
                  <a:srgbClr val="6F2F9F"/>
                </a:solidFill>
                <a:latin typeface="Trebuchet MS"/>
                <a:cs typeface="Trebuchet MS"/>
              </a:rPr>
              <a:t> </a:t>
            </a:r>
            <a:r>
              <a:rPr lang="es-MX" sz="2000" dirty="0">
                <a:solidFill>
                  <a:srgbClr val="6F2F9F"/>
                </a:solidFill>
                <a:latin typeface="Trebuchet MS"/>
                <a:cs typeface="Trebuchet MS"/>
              </a:rPr>
              <a:t>a</a:t>
            </a:r>
            <a:r>
              <a:rPr lang="es-MX" sz="2000" spc="-30" dirty="0">
                <a:solidFill>
                  <a:srgbClr val="6F2F9F"/>
                </a:solidFill>
                <a:latin typeface="Trebuchet MS"/>
                <a:cs typeface="Trebuchet MS"/>
              </a:rPr>
              <a:t> </a:t>
            </a:r>
            <a:r>
              <a:rPr lang="es-MX" sz="2000" dirty="0">
                <a:solidFill>
                  <a:srgbClr val="6F2F9F"/>
                </a:solidFill>
                <a:latin typeface="Trebuchet MS"/>
                <a:cs typeface="Trebuchet MS"/>
              </a:rPr>
              <a:t>los</a:t>
            </a:r>
            <a:r>
              <a:rPr lang="es-MX" sz="2000" spc="-15" dirty="0">
                <a:solidFill>
                  <a:srgbClr val="6F2F9F"/>
                </a:solidFill>
                <a:latin typeface="Trebuchet MS"/>
                <a:cs typeface="Trebuchet MS"/>
              </a:rPr>
              <a:t> </a:t>
            </a:r>
            <a:r>
              <a:rPr lang="es-MX" sz="2000" dirty="0">
                <a:solidFill>
                  <a:srgbClr val="6F2F9F"/>
                </a:solidFill>
                <a:latin typeface="Trebuchet MS"/>
                <a:cs typeface="Trebuchet MS"/>
              </a:rPr>
              <a:t>progenitores</a:t>
            </a:r>
            <a:r>
              <a:rPr lang="es-MX" sz="2000" spc="-35" dirty="0">
                <a:solidFill>
                  <a:srgbClr val="6F2F9F"/>
                </a:solidFill>
                <a:latin typeface="Trebuchet MS"/>
                <a:cs typeface="Trebuchet MS"/>
              </a:rPr>
              <a:t> </a:t>
            </a:r>
            <a:r>
              <a:rPr lang="es-MX" sz="2000" dirty="0">
                <a:solidFill>
                  <a:srgbClr val="6F2F9F"/>
                </a:solidFill>
                <a:latin typeface="Trebuchet MS"/>
                <a:cs typeface="Trebuchet MS"/>
              </a:rPr>
              <a:t>o</a:t>
            </a:r>
            <a:r>
              <a:rPr lang="es-MX" sz="2000" spc="-25" dirty="0">
                <a:solidFill>
                  <a:srgbClr val="6F2F9F"/>
                </a:solidFill>
                <a:latin typeface="Trebuchet MS"/>
                <a:cs typeface="Trebuchet MS"/>
              </a:rPr>
              <a:t> </a:t>
            </a:r>
            <a:r>
              <a:rPr lang="es-MX" sz="2000" dirty="0">
                <a:solidFill>
                  <a:srgbClr val="6F2F9F"/>
                </a:solidFill>
                <a:latin typeface="Trebuchet MS"/>
                <a:cs typeface="Trebuchet MS"/>
              </a:rPr>
              <a:t>en</a:t>
            </a:r>
            <a:r>
              <a:rPr lang="es-MX" sz="2000" spc="-45" dirty="0">
                <a:solidFill>
                  <a:srgbClr val="6F2F9F"/>
                </a:solidFill>
                <a:latin typeface="Trebuchet MS"/>
                <a:cs typeface="Trebuchet MS"/>
              </a:rPr>
              <a:t> </a:t>
            </a:r>
            <a:r>
              <a:rPr lang="es-MX" sz="2000" dirty="0">
                <a:solidFill>
                  <a:srgbClr val="6F2F9F"/>
                </a:solidFill>
                <a:latin typeface="Trebuchet MS"/>
                <a:cs typeface="Trebuchet MS"/>
              </a:rPr>
              <a:t>proceso</a:t>
            </a:r>
            <a:r>
              <a:rPr lang="es-MX" sz="2000" spc="-15" dirty="0">
                <a:solidFill>
                  <a:srgbClr val="6F2F9F"/>
                </a:solidFill>
                <a:latin typeface="Trebuchet MS"/>
                <a:cs typeface="Trebuchet MS"/>
              </a:rPr>
              <a:t> </a:t>
            </a:r>
            <a:r>
              <a:rPr lang="es-MX" sz="2000" spc="-10" dirty="0">
                <a:solidFill>
                  <a:srgbClr val="6F2F9F"/>
                </a:solidFill>
                <a:latin typeface="Trebuchet MS"/>
                <a:cs typeface="Trebuchet MS"/>
              </a:rPr>
              <a:t>diverso;</a:t>
            </a:r>
            <a:endParaRPr lang="es-MX" sz="2000" dirty="0">
              <a:latin typeface="Trebuchet MS"/>
              <a:cs typeface="Trebuchet MS"/>
            </a:endParaRPr>
          </a:p>
          <a:p>
            <a:r>
              <a:rPr kumimoji="0" lang="es-MX" sz="2400" b="0" i="0" u="none" strike="noStrike" kern="0" cap="none" spc="0" normalizeH="0" baseline="0" noProof="0" dirty="0">
                <a:ln>
                  <a:noFill/>
                </a:ln>
                <a:solidFill>
                  <a:sysClr val="windowText" lastClr="000000"/>
                </a:solidFill>
                <a:effectLst/>
                <a:uLnTx/>
                <a:uFillTx/>
                <a:latin typeface="Trebuchet MS"/>
                <a:cs typeface="Trebuchet MS"/>
              </a:rPr>
              <a:t> </a:t>
            </a:r>
          </a:p>
          <a:p>
            <a:pPr algn="just"/>
            <a:r>
              <a:rPr kumimoji="0" lang="es-MX" sz="2000" b="0" i="0" u="none" strike="noStrike" kern="0" cap="none" spc="0" normalizeH="0" baseline="0" noProof="0" dirty="0">
                <a:ln>
                  <a:noFill/>
                </a:ln>
                <a:solidFill>
                  <a:sysClr val="windowText" lastClr="000000"/>
                </a:solidFill>
                <a:effectLst/>
                <a:uLnTx/>
                <a:uFillTx/>
                <a:latin typeface="Trebuchet MS"/>
                <a:cs typeface="Trebuchet MS"/>
              </a:rPr>
              <a:t> -además</a:t>
            </a:r>
            <a:r>
              <a:rPr kumimoji="0" lang="es-MX" sz="2000" b="0" i="0" u="none" strike="noStrike" kern="0" cap="none" spc="509" normalizeH="0" baseline="0" noProof="0" dirty="0">
                <a:ln>
                  <a:noFill/>
                </a:ln>
                <a:solidFill>
                  <a:sysClr val="windowText" lastClr="000000"/>
                </a:solidFill>
                <a:effectLst/>
                <a:uLnTx/>
                <a:uFillTx/>
                <a:latin typeface="Trebuchet MS"/>
                <a:cs typeface="Trebuchet MS"/>
              </a:rPr>
              <a:t> </a:t>
            </a:r>
            <a:r>
              <a:rPr kumimoji="0" lang="es-MX" sz="2000" b="0" i="0" u="none" strike="noStrike" kern="0" cap="none" spc="0" normalizeH="0" baseline="0" noProof="0" dirty="0">
                <a:ln>
                  <a:noFill/>
                </a:ln>
                <a:solidFill>
                  <a:sysClr val="windowText" lastClr="000000"/>
                </a:solidFill>
                <a:effectLst/>
                <a:uLnTx/>
                <a:uFillTx/>
                <a:latin typeface="Trebuchet MS"/>
                <a:cs typeface="Trebuchet MS"/>
              </a:rPr>
              <a:t>de</a:t>
            </a:r>
            <a:r>
              <a:rPr kumimoji="0" lang="es-MX" sz="2000" b="0" i="0" u="none" strike="noStrike" kern="0" cap="none" spc="520" normalizeH="0" baseline="0" noProof="0" dirty="0">
                <a:ln>
                  <a:noFill/>
                </a:ln>
                <a:solidFill>
                  <a:sysClr val="windowText" lastClr="000000"/>
                </a:solidFill>
                <a:effectLst/>
                <a:uLnTx/>
                <a:uFillTx/>
                <a:latin typeface="Trebuchet MS"/>
                <a:cs typeface="Trebuchet MS"/>
              </a:rPr>
              <a:t> </a:t>
            </a:r>
            <a:r>
              <a:rPr kumimoji="0" lang="es-MX" sz="2000" b="0" i="0" u="none" strike="noStrike" kern="0" cap="none" spc="0" normalizeH="0" baseline="0" noProof="0" dirty="0">
                <a:ln>
                  <a:noFill/>
                </a:ln>
                <a:solidFill>
                  <a:sysClr val="windowText" lastClr="000000"/>
                </a:solidFill>
                <a:effectLst/>
                <a:uLnTx/>
                <a:uFillTx/>
                <a:latin typeface="Trebuchet MS"/>
                <a:cs typeface="Trebuchet MS"/>
              </a:rPr>
              <a:t>lo</a:t>
            </a:r>
            <a:r>
              <a:rPr kumimoji="0" lang="es-MX" sz="2000" b="0" i="0" u="none" strike="noStrike" kern="0" cap="none" spc="520" normalizeH="0" baseline="0" noProof="0" dirty="0">
                <a:ln>
                  <a:noFill/>
                </a:ln>
                <a:solidFill>
                  <a:sysClr val="windowText" lastClr="000000"/>
                </a:solidFill>
                <a:effectLst/>
                <a:uLnTx/>
                <a:uFillTx/>
                <a:latin typeface="Trebuchet MS"/>
                <a:cs typeface="Trebuchet MS"/>
              </a:rPr>
              <a:t> </a:t>
            </a:r>
            <a:r>
              <a:rPr kumimoji="0" lang="es-MX" sz="2000" b="0" i="0" u="none" strike="noStrike" kern="0" cap="none" spc="0" normalizeH="0" baseline="0" noProof="0" dirty="0">
                <a:ln>
                  <a:noFill/>
                </a:ln>
                <a:solidFill>
                  <a:sysClr val="windowText" lastClr="000000"/>
                </a:solidFill>
                <a:effectLst/>
                <a:uLnTx/>
                <a:uFillTx/>
                <a:latin typeface="Trebuchet MS"/>
                <a:cs typeface="Trebuchet MS"/>
              </a:rPr>
              <a:t>previsto</a:t>
            </a:r>
            <a:r>
              <a:rPr kumimoji="0" lang="es-MX" sz="2000" b="0" i="0" u="none" strike="noStrike" kern="0" cap="none" spc="525" normalizeH="0" baseline="0" noProof="0" dirty="0">
                <a:ln>
                  <a:noFill/>
                </a:ln>
                <a:solidFill>
                  <a:sysClr val="windowText" lastClr="000000"/>
                </a:solidFill>
                <a:effectLst/>
                <a:uLnTx/>
                <a:uFillTx/>
                <a:latin typeface="Trebuchet MS"/>
                <a:cs typeface="Trebuchet MS"/>
              </a:rPr>
              <a:t> </a:t>
            </a:r>
            <a:r>
              <a:rPr kumimoji="0" lang="es-MX" sz="2000" b="0" i="0" u="none" strike="noStrike" kern="0" cap="none" spc="0" normalizeH="0" baseline="0" noProof="0" dirty="0">
                <a:ln>
                  <a:noFill/>
                </a:ln>
                <a:solidFill>
                  <a:sysClr val="windowText" lastClr="000000"/>
                </a:solidFill>
                <a:effectLst/>
                <a:uLnTx/>
                <a:uFillTx/>
                <a:latin typeface="Trebuchet MS"/>
                <a:cs typeface="Trebuchet MS"/>
              </a:rPr>
              <a:t>en</a:t>
            </a:r>
            <a:r>
              <a:rPr kumimoji="0" lang="es-MX" sz="2000" b="0" i="0" u="none" strike="noStrike" kern="0" cap="none" spc="520" normalizeH="0" baseline="0" noProof="0" dirty="0">
                <a:ln>
                  <a:noFill/>
                </a:ln>
                <a:solidFill>
                  <a:sysClr val="windowText" lastClr="000000"/>
                </a:solidFill>
                <a:effectLst/>
                <a:uLnTx/>
                <a:uFillTx/>
                <a:latin typeface="Trebuchet MS"/>
                <a:cs typeface="Trebuchet MS"/>
              </a:rPr>
              <a:t> </a:t>
            </a:r>
            <a:r>
              <a:rPr kumimoji="0" lang="es-MX" sz="2000" b="0" i="0" u="none" strike="noStrike" kern="0" cap="none" spc="0" normalizeH="0" baseline="0" noProof="0" dirty="0">
                <a:ln>
                  <a:noFill/>
                </a:ln>
                <a:solidFill>
                  <a:sysClr val="windowText" lastClr="000000"/>
                </a:solidFill>
                <a:effectLst/>
                <a:uLnTx/>
                <a:uFillTx/>
                <a:latin typeface="Trebuchet MS"/>
                <a:cs typeface="Trebuchet MS"/>
              </a:rPr>
              <a:t>el</a:t>
            </a:r>
            <a:r>
              <a:rPr kumimoji="0" lang="es-MX" sz="2000" b="0" i="0" u="none" strike="noStrike" kern="0" cap="none" spc="515" normalizeH="0" baseline="0" noProof="0" dirty="0">
                <a:ln>
                  <a:noFill/>
                </a:ln>
                <a:solidFill>
                  <a:sysClr val="windowText" lastClr="000000"/>
                </a:solidFill>
                <a:effectLst/>
                <a:uLnTx/>
                <a:uFillTx/>
                <a:latin typeface="Trebuchet MS"/>
                <a:cs typeface="Trebuchet MS"/>
              </a:rPr>
              <a:t> </a:t>
            </a:r>
            <a:r>
              <a:rPr kumimoji="0" lang="es-MX" sz="2000" b="0" i="0" u="none" strike="noStrike" kern="0" cap="none" spc="0" normalizeH="0" baseline="0" noProof="0" dirty="0">
                <a:ln>
                  <a:noFill/>
                </a:ln>
                <a:solidFill>
                  <a:sysClr val="windowText" lastClr="000000"/>
                </a:solidFill>
                <a:effectLst/>
                <a:uLnTx/>
                <a:uFillTx/>
                <a:latin typeface="Trebuchet MS"/>
                <a:cs typeface="Trebuchet MS"/>
              </a:rPr>
              <a:t>título</a:t>
            </a:r>
            <a:r>
              <a:rPr kumimoji="0" lang="es-MX" sz="2000" b="0" i="0" u="none" strike="noStrike" kern="0" cap="none" spc="525" normalizeH="0" baseline="0" noProof="0" dirty="0">
                <a:ln>
                  <a:noFill/>
                </a:ln>
                <a:solidFill>
                  <a:sysClr val="windowText" lastClr="000000"/>
                </a:solidFill>
                <a:effectLst/>
                <a:uLnTx/>
                <a:uFillTx/>
                <a:latin typeface="Trebuchet MS"/>
                <a:cs typeface="Trebuchet MS"/>
              </a:rPr>
              <a:t> </a:t>
            </a:r>
            <a:r>
              <a:rPr kumimoji="0" lang="es-MX" sz="2000" b="0" i="0" u="none" strike="noStrike" kern="0" cap="none" spc="0" normalizeH="0" baseline="0" noProof="0" dirty="0">
                <a:ln>
                  <a:noFill/>
                </a:ln>
                <a:solidFill>
                  <a:sysClr val="windowText" lastClr="000000"/>
                </a:solidFill>
                <a:effectLst/>
                <a:uLnTx/>
                <a:uFillTx/>
                <a:latin typeface="Trebuchet MS"/>
                <a:cs typeface="Trebuchet MS"/>
              </a:rPr>
              <a:t>del</a:t>
            </a:r>
            <a:r>
              <a:rPr kumimoji="0" lang="es-MX" sz="2000" b="0" i="0" u="none" strike="noStrike" kern="0" cap="none" spc="530" normalizeH="0" baseline="0" noProof="0" dirty="0">
                <a:ln>
                  <a:noFill/>
                </a:ln>
                <a:solidFill>
                  <a:sysClr val="windowText" lastClr="000000"/>
                </a:solidFill>
                <a:effectLst/>
                <a:uLnTx/>
                <a:uFillTx/>
                <a:latin typeface="Trebuchet MS"/>
                <a:cs typeface="Trebuchet MS"/>
              </a:rPr>
              <a:t> </a:t>
            </a:r>
            <a:r>
              <a:rPr kumimoji="0" lang="es-MX" sz="2000" b="0" i="0" u="none" strike="noStrike" kern="0" cap="none" spc="0" normalizeH="0" baseline="0" noProof="0" dirty="0">
                <a:ln>
                  <a:noFill/>
                </a:ln>
                <a:solidFill>
                  <a:sysClr val="windowText" lastClr="000000"/>
                </a:solidFill>
                <a:effectLst/>
                <a:uLnTx/>
                <a:uFillTx/>
                <a:latin typeface="Trebuchet MS"/>
                <a:cs typeface="Trebuchet MS"/>
              </a:rPr>
              <a:t>parentesco,</a:t>
            </a:r>
            <a:r>
              <a:rPr kumimoji="0" lang="es-MX" sz="2000" b="0" i="0" u="none" strike="noStrike" kern="0" cap="none" spc="525" normalizeH="0" baseline="0" noProof="0" dirty="0">
                <a:ln>
                  <a:noFill/>
                </a:ln>
                <a:solidFill>
                  <a:sysClr val="windowText" lastClr="000000"/>
                </a:solidFill>
                <a:effectLst/>
                <a:uLnTx/>
                <a:uFillTx/>
                <a:latin typeface="Trebuchet MS"/>
                <a:cs typeface="Trebuchet MS"/>
              </a:rPr>
              <a:t> </a:t>
            </a:r>
            <a:r>
              <a:rPr kumimoji="0" lang="es-MX" sz="2000" b="0" i="0" u="none" strike="noStrike" kern="0" cap="none" spc="-20" normalizeH="0" baseline="0" noProof="0" dirty="0">
                <a:ln>
                  <a:noFill/>
                </a:ln>
                <a:solidFill>
                  <a:sysClr val="windowText" lastClr="000000"/>
                </a:solidFill>
                <a:effectLst/>
                <a:uLnTx/>
                <a:uFillTx/>
                <a:latin typeface="Trebuchet MS"/>
                <a:cs typeface="Trebuchet MS"/>
              </a:rPr>
              <a:t>debe </a:t>
            </a:r>
            <a:r>
              <a:rPr kumimoji="0" lang="es-MX" sz="2000" b="1" i="0" u="none" strike="noStrike" kern="0" cap="none" spc="0" normalizeH="0" baseline="0" noProof="0" dirty="0">
                <a:ln>
                  <a:noFill/>
                </a:ln>
                <a:solidFill>
                  <a:srgbClr val="6F2F9F"/>
                </a:solidFill>
                <a:effectLst/>
                <a:uLnTx/>
                <a:uFillTx/>
                <a:latin typeface="Trebuchet MS"/>
                <a:cs typeface="Trebuchet MS"/>
              </a:rPr>
              <a:t>acreditarse</a:t>
            </a:r>
            <a:r>
              <a:rPr kumimoji="0" lang="es-MX" sz="2000" b="1" i="0" u="none" strike="noStrike" kern="0" cap="none" spc="10" normalizeH="0" baseline="0" noProof="0" dirty="0">
                <a:ln>
                  <a:noFill/>
                </a:ln>
                <a:solidFill>
                  <a:srgbClr val="6F2F9F"/>
                </a:solidFill>
                <a:effectLst/>
                <a:uLnTx/>
                <a:uFillTx/>
                <a:latin typeface="Trebuchet MS"/>
                <a:cs typeface="Trebuchet MS"/>
              </a:rPr>
              <a:t> </a:t>
            </a:r>
            <a:r>
              <a:rPr kumimoji="0" lang="es-MX" sz="2000" b="1" i="0" u="none" strike="noStrike" kern="0" cap="none" spc="0" normalizeH="0" baseline="0" noProof="0" dirty="0">
                <a:ln>
                  <a:noFill/>
                </a:ln>
                <a:solidFill>
                  <a:srgbClr val="6F2F9F"/>
                </a:solidFill>
                <a:effectLst/>
                <a:uLnTx/>
                <a:uFillTx/>
                <a:latin typeface="Trebuchet MS"/>
                <a:cs typeface="Trebuchet MS"/>
              </a:rPr>
              <a:t>verosímilmente</a:t>
            </a:r>
            <a:r>
              <a:rPr kumimoji="0" lang="es-MX" sz="2000" b="1" i="0" u="none" strike="noStrike" kern="0" cap="none" spc="10" normalizeH="0" baseline="0" noProof="0" dirty="0">
                <a:ln>
                  <a:noFill/>
                </a:ln>
                <a:solidFill>
                  <a:srgbClr val="6F2F9F"/>
                </a:solidFill>
                <a:effectLst/>
                <a:uLnTx/>
                <a:uFillTx/>
                <a:latin typeface="Trebuchet MS"/>
                <a:cs typeface="Trebuchet MS"/>
              </a:rPr>
              <a:t> </a:t>
            </a:r>
            <a:r>
              <a:rPr kumimoji="0" lang="es-MX" sz="2000" b="1" i="0" u="none" strike="noStrike" kern="0" cap="none" spc="0" normalizeH="0" baseline="0" noProof="0" dirty="0">
                <a:ln>
                  <a:noFill/>
                </a:ln>
                <a:solidFill>
                  <a:srgbClr val="6F2F9F"/>
                </a:solidFill>
                <a:effectLst/>
                <a:uLnTx/>
                <a:uFillTx/>
                <a:latin typeface="Trebuchet MS"/>
                <a:cs typeface="Trebuchet MS"/>
              </a:rPr>
              <a:t>las</a:t>
            </a:r>
            <a:r>
              <a:rPr kumimoji="0" lang="es-MX" sz="2000" b="1" i="0" u="none" strike="noStrike" kern="0" cap="none" spc="20" normalizeH="0" baseline="0" noProof="0" dirty="0">
                <a:ln>
                  <a:noFill/>
                </a:ln>
                <a:solidFill>
                  <a:srgbClr val="6F2F9F"/>
                </a:solidFill>
                <a:effectLst/>
                <a:uLnTx/>
                <a:uFillTx/>
                <a:latin typeface="Trebuchet MS"/>
                <a:cs typeface="Trebuchet MS"/>
              </a:rPr>
              <a:t> </a:t>
            </a:r>
            <a:r>
              <a:rPr kumimoji="0" lang="es-MX" sz="2000" b="1" i="0" u="none" strike="noStrike" kern="0" cap="none" spc="0" normalizeH="0" baseline="0" noProof="0" dirty="0">
                <a:ln>
                  <a:noFill/>
                </a:ln>
                <a:solidFill>
                  <a:srgbClr val="6F2F9F"/>
                </a:solidFill>
                <a:effectLst/>
                <a:uLnTx/>
                <a:uFillTx/>
                <a:latin typeface="Trebuchet MS"/>
                <a:cs typeface="Trebuchet MS"/>
              </a:rPr>
              <a:t>dificultades</a:t>
            </a:r>
            <a:r>
              <a:rPr kumimoji="0" lang="es-MX" sz="2000" b="1" i="0" u="none" strike="noStrike" kern="0" cap="none" spc="20" normalizeH="0" baseline="0" noProof="0" dirty="0">
                <a:ln>
                  <a:noFill/>
                </a:ln>
                <a:solidFill>
                  <a:srgbClr val="6F2F9F"/>
                </a:solidFill>
                <a:effectLst/>
                <a:uLnTx/>
                <a:uFillTx/>
                <a:latin typeface="Trebuchet MS"/>
                <a:cs typeface="Trebuchet MS"/>
              </a:rPr>
              <a:t> </a:t>
            </a:r>
            <a:r>
              <a:rPr kumimoji="0" lang="es-MX" sz="2000" b="1" i="0" u="none" strike="noStrike" kern="0" cap="none" spc="0" normalizeH="0" baseline="0" noProof="0" dirty="0">
                <a:ln>
                  <a:noFill/>
                </a:ln>
                <a:solidFill>
                  <a:srgbClr val="6F2F9F"/>
                </a:solidFill>
                <a:effectLst/>
                <a:uLnTx/>
                <a:uFillTx/>
                <a:latin typeface="Trebuchet MS"/>
                <a:cs typeface="Trebuchet MS"/>
              </a:rPr>
              <a:t>del</a:t>
            </a:r>
            <a:r>
              <a:rPr kumimoji="0" lang="es-MX" sz="2000" b="1" i="0" u="none" strike="noStrike" kern="0" cap="none" spc="15" normalizeH="0" baseline="0" noProof="0" dirty="0">
                <a:ln>
                  <a:noFill/>
                </a:ln>
                <a:solidFill>
                  <a:srgbClr val="6F2F9F"/>
                </a:solidFill>
                <a:effectLst/>
                <a:uLnTx/>
                <a:uFillTx/>
                <a:latin typeface="Trebuchet MS"/>
                <a:cs typeface="Trebuchet MS"/>
              </a:rPr>
              <a:t> </a:t>
            </a:r>
            <a:r>
              <a:rPr kumimoji="0" lang="es-MX" sz="2000" b="1" i="0" u="none" strike="noStrike" kern="0" cap="none" spc="0" normalizeH="0" baseline="0" noProof="0" dirty="0">
                <a:ln>
                  <a:noFill/>
                </a:ln>
                <a:solidFill>
                  <a:srgbClr val="6F2F9F"/>
                </a:solidFill>
                <a:effectLst/>
                <a:uLnTx/>
                <a:uFillTx/>
                <a:latin typeface="Trebuchet MS"/>
                <a:cs typeface="Trebuchet MS"/>
              </a:rPr>
              <a:t>actor</a:t>
            </a:r>
            <a:r>
              <a:rPr kumimoji="0" lang="es-MX" sz="2000" b="1" i="0" u="none" strike="noStrike" kern="0" cap="none" spc="15" normalizeH="0" baseline="0" noProof="0" dirty="0">
                <a:ln>
                  <a:noFill/>
                </a:ln>
                <a:solidFill>
                  <a:srgbClr val="6F2F9F"/>
                </a:solidFill>
                <a:effectLst/>
                <a:uLnTx/>
                <a:uFillTx/>
                <a:latin typeface="Trebuchet MS"/>
                <a:cs typeface="Trebuchet MS"/>
              </a:rPr>
              <a:t> </a:t>
            </a:r>
            <a:r>
              <a:rPr kumimoji="0" lang="es-MX" sz="2000" b="1" i="0" u="none" strike="noStrike" kern="0" cap="none" spc="-20" normalizeH="0" baseline="0" noProof="0" dirty="0">
                <a:ln>
                  <a:noFill/>
                </a:ln>
                <a:solidFill>
                  <a:srgbClr val="6F2F9F"/>
                </a:solidFill>
                <a:effectLst/>
                <a:uLnTx/>
                <a:uFillTx/>
                <a:latin typeface="Trebuchet MS"/>
                <a:cs typeface="Trebuchet MS"/>
              </a:rPr>
              <a:t>para </a:t>
            </a:r>
            <a:r>
              <a:rPr kumimoji="0" lang="es-MX" sz="2000" b="1" i="0" u="none" strike="noStrike" kern="0" cap="none" spc="0" normalizeH="0" baseline="0" noProof="0" dirty="0">
                <a:ln>
                  <a:noFill/>
                </a:ln>
                <a:solidFill>
                  <a:srgbClr val="6F2F9F"/>
                </a:solidFill>
                <a:effectLst/>
                <a:uLnTx/>
                <a:uFillTx/>
                <a:latin typeface="Trebuchet MS"/>
                <a:cs typeface="Trebuchet MS"/>
              </a:rPr>
              <a:t>percibir</a:t>
            </a:r>
            <a:r>
              <a:rPr kumimoji="0" lang="es-MX" sz="2000" b="1" i="0" u="none" strike="noStrike" kern="0" cap="none" spc="-40" normalizeH="0" baseline="0" noProof="0" dirty="0">
                <a:ln>
                  <a:noFill/>
                </a:ln>
                <a:solidFill>
                  <a:srgbClr val="6F2F9F"/>
                </a:solidFill>
                <a:effectLst/>
                <a:uLnTx/>
                <a:uFillTx/>
                <a:latin typeface="Trebuchet MS"/>
                <a:cs typeface="Trebuchet MS"/>
              </a:rPr>
              <a:t> </a:t>
            </a:r>
            <a:r>
              <a:rPr kumimoji="0" lang="es-MX" sz="2000" b="1" i="0" u="none" strike="noStrike" kern="0" cap="none" spc="0" normalizeH="0" baseline="0" noProof="0" dirty="0">
                <a:ln>
                  <a:noFill/>
                </a:ln>
                <a:solidFill>
                  <a:srgbClr val="6F2F9F"/>
                </a:solidFill>
                <a:effectLst/>
                <a:uLnTx/>
                <a:uFillTx/>
                <a:latin typeface="Trebuchet MS"/>
                <a:cs typeface="Trebuchet MS"/>
              </a:rPr>
              <a:t>los</a:t>
            </a:r>
            <a:r>
              <a:rPr kumimoji="0" lang="es-MX" sz="2000" b="1" i="0" u="none" strike="noStrike" kern="0" cap="none" spc="-15" normalizeH="0" baseline="0" noProof="0" dirty="0">
                <a:ln>
                  <a:noFill/>
                </a:ln>
                <a:solidFill>
                  <a:srgbClr val="6F2F9F"/>
                </a:solidFill>
                <a:effectLst/>
                <a:uLnTx/>
                <a:uFillTx/>
                <a:latin typeface="Trebuchet MS"/>
                <a:cs typeface="Trebuchet MS"/>
              </a:rPr>
              <a:t> </a:t>
            </a:r>
            <a:r>
              <a:rPr kumimoji="0" lang="es-MX" sz="2000" b="1" i="0" u="none" strike="noStrike" kern="0" cap="none" spc="0" normalizeH="0" baseline="0" noProof="0" dirty="0">
                <a:ln>
                  <a:noFill/>
                </a:ln>
                <a:solidFill>
                  <a:srgbClr val="6F2F9F"/>
                </a:solidFill>
                <a:effectLst/>
                <a:uLnTx/>
                <a:uFillTx/>
                <a:latin typeface="Trebuchet MS"/>
                <a:cs typeface="Trebuchet MS"/>
              </a:rPr>
              <a:t>alimentos</a:t>
            </a:r>
            <a:r>
              <a:rPr kumimoji="0" lang="es-MX" sz="2000" b="1" i="0" u="none" strike="noStrike" kern="0" cap="none" spc="-30" normalizeH="0" baseline="0" noProof="0" dirty="0">
                <a:ln>
                  <a:noFill/>
                </a:ln>
                <a:solidFill>
                  <a:srgbClr val="6F2F9F"/>
                </a:solidFill>
                <a:effectLst/>
                <a:uLnTx/>
                <a:uFillTx/>
                <a:latin typeface="Trebuchet MS"/>
                <a:cs typeface="Trebuchet MS"/>
              </a:rPr>
              <a:t> </a:t>
            </a:r>
            <a:r>
              <a:rPr kumimoji="0" lang="es-MX" sz="2000" b="1" i="0" u="none" strike="noStrike" kern="0" cap="none" spc="0" normalizeH="0" baseline="0" noProof="0" dirty="0">
                <a:ln>
                  <a:noFill/>
                </a:ln>
                <a:solidFill>
                  <a:srgbClr val="6F2F9F"/>
                </a:solidFill>
                <a:effectLst/>
                <a:uLnTx/>
                <a:uFillTx/>
                <a:latin typeface="Trebuchet MS"/>
                <a:cs typeface="Trebuchet MS"/>
              </a:rPr>
              <a:t>del</a:t>
            </a:r>
            <a:r>
              <a:rPr kumimoji="0" lang="es-MX" sz="2000" b="1" i="0" u="none" strike="noStrike" kern="0" cap="none" spc="-35" normalizeH="0" baseline="0" noProof="0" dirty="0">
                <a:ln>
                  <a:noFill/>
                </a:ln>
                <a:solidFill>
                  <a:srgbClr val="6F2F9F"/>
                </a:solidFill>
                <a:effectLst/>
                <a:uLnTx/>
                <a:uFillTx/>
                <a:latin typeface="Trebuchet MS"/>
                <a:cs typeface="Trebuchet MS"/>
              </a:rPr>
              <a:t> </a:t>
            </a:r>
            <a:r>
              <a:rPr kumimoji="0" lang="es-MX" sz="2000" b="1" i="0" u="none" strike="noStrike" kern="0" cap="none" spc="0" normalizeH="0" baseline="0" noProof="0" dirty="0">
                <a:ln>
                  <a:noFill/>
                </a:ln>
                <a:solidFill>
                  <a:srgbClr val="6F2F9F"/>
                </a:solidFill>
                <a:effectLst/>
                <a:uLnTx/>
                <a:uFillTx/>
                <a:latin typeface="Trebuchet MS"/>
                <a:cs typeface="Trebuchet MS"/>
              </a:rPr>
              <a:t>progenitor</a:t>
            </a:r>
            <a:r>
              <a:rPr kumimoji="0" lang="es-MX" sz="2000" b="1" i="0" u="none" strike="noStrike" kern="0" cap="none" spc="-40" normalizeH="0" baseline="0" noProof="0" dirty="0">
                <a:ln>
                  <a:noFill/>
                </a:ln>
                <a:solidFill>
                  <a:srgbClr val="6F2F9F"/>
                </a:solidFill>
                <a:effectLst/>
                <a:uLnTx/>
                <a:uFillTx/>
                <a:latin typeface="Trebuchet MS"/>
                <a:cs typeface="Trebuchet MS"/>
              </a:rPr>
              <a:t> </a:t>
            </a:r>
            <a:r>
              <a:rPr kumimoji="0" lang="es-MX" sz="2000" b="1" i="0" u="none" strike="noStrike" kern="0" cap="none" spc="-10" normalizeH="0" baseline="0" noProof="0" dirty="0">
                <a:ln>
                  <a:noFill/>
                </a:ln>
                <a:solidFill>
                  <a:srgbClr val="6F2F9F"/>
                </a:solidFill>
                <a:effectLst/>
                <a:uLnTx/>
                <a:uFillTx/>
                <a:latin typeface="Trebuchet MS"/>
                <a:cs typeface="Trebuchet MS"/>
              </a:rPr>
              <a:t>obligado</a:t>
            </a:r>
            <a:endParaRPr lang="es-AR" sz="2000" dirty="0"/>
          </a:p>
        </p:txBody>
      </p:sp>
      <p:pic>
        <p:nvPicPr>
          <p:cNvPr id="5" name="Imagen 4">
            <a:extLst>
              <a:ext uri="{FF2B5EF4-FFF2-40B4-BE49-F238E27FC236}">
                <a16:creationId xmlns:a16="http://schemas.microsoft.com/office/drawing/2014/main" id="{D158585A-6DDE-2F6A-91FD-639A74963A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843" r="27498"/>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uadroTexto 5">
            <a:extLst>
              <a:ext uri="{FF2B5EF4-FFF2-40B4-BE49-F238E27FC236}">
                <a16:creationId xmlns:a16="http://schemas.microsoft.com/office/drawing/2014/main" id="{D8CA164B-29F2-AB96-5078-3D68C61850BD}"/>
              </a:ext>
            </a:extLst>
          </p:cNvPr>
          <p:cNvSpPr txBox="1"/>
          <p:nvPr/>
        </p:nvSpPr>
        <p:spPr>
          <a:xfrm>
            <a:off x="9705422" y="6657945"/>
            <a:ext cx="2486578"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www.espaciosplurales.net/2017/01/rebelaros-abuelos-mientras-haya-salud.html">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s-AR" sz="700">
              <a:solidFill>
                <a:srgbClr val="FFFFFF"/>
              </a:solidFill>
            </a:endParaRPr>
          </a:p>
        </p:txBody>
      </p:sp>
    </p:spTree>
    <p:extLst>
      <p:ext uri="{BB962C8B-B14F-4D97-AF65-F5344CB8AC3E}">
        <p14:creationId xmlns:p14="http://schemas.microsoft.com/office/powerpoint/2010/main" val="3965358641"/>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1906</TotalTime>
  <Words>7491</Words>
  <Application>Microsoft Office PowerPoint</Application>
  <PresentationFormat>Panorámica</PresentationFormat>
  <Paragraphs>149</Paragraphs>
  <Slides>34</Slides>
  <Notes>0</Notes>
  <HiddenSlides>0</HiddenSlides>
  <MMClips>0</MMClips>
  <ScaleCrop>false</ScaleCrop>
  <HeadingPairs>
    <vt:vector size="6" baseType="variant">
      <vt:variant>
        <vt:lpstr>Fuentes usadas</vt:lpstr>
      </vt:variant>
      <vt:variant>
        <vt:i4>21</vt:i4>
      </vt:variant>
      <vt:variant>
        <vt:lpstr>Tema</vt:lpstr>
      </vt:variant>
      <vt:variant>
        <vt:i4>2</vt:i4>
      </vt:variant>
      <vt:variant>
        <vt:lpstr>Títulos de diapositiva</vt:lpstr>
      </vt:variant>
      <vt:variant>
        <vt:i4>34</vt:i4>
      </vt:variant>
    </vt:vector>
  </HeadingPairs>
  <TitlesOfParts>
    <vt:vector size="57" baseType="lpstr">
      <vt:lpstr>STKaiti</vt:lpstr>
      <vt:lpstr>Abadi</vt:lpstr>
      <vt:lpstr>-apple-system</vt:lpstr>
      <vt:lpstr>Aptos</vt:lpstr>
      <vt:lpstr>Arial</vt:lpstr>
      <vt:lpstr>Calibri</vt:lpstr>
      <vt:lpstr>Cambria</vt:lpstr>
      <vt:lpstr>Constantia</vt:lpstr>
      <vt:lpstr>ff1</vt:lpstr>
      <vt:lpstr>Georgia</vt:lpstr>
      <vt:lpstr>Google Sans</vt:lpstr>
      <vt:lpstr>Leelawadee UI</vt:lpstr>
      <vt:lpstr>Libre Franklin</vt:lpstr>
      <vt:lpstr>Microsoft Sans Serif</vt:lpstr>
      <vt:lpstr>Noto Sans SC</vt:lpstr>
      <vt:lpstr>Open Sans</vt:lpstr>
      <vt:lpstr>Times New Roman</vt:lpstr>
      <vt:lpstr>Trebuchet MS</vt:lpstr>
      <vt:lpstr>Univers Condensed Light</vt:lpstr>
      <vt:lpstr>Walbaum Display Light</vt:lpstr>
      <vt:lpstr>Wingdings</vt:lpstr>
      <vt:lpstr>AngleLinesVTI</vt:lpstr>
      <vt:lpstr>Office Theme</vt:lpstr>
      <vt:lpstr>ALIMENTOS…</vt:lpstr>
      <vt:lpstr>                      TITULO PRELIMINAR                     CAPíTULO 1                        Artículo 1   </vt:lpstr>
      <vt:lpstr>                   ARTÍCULO 2</vt:lpstr>
      <vt:lpstr> TITULO VII. PROCESOS DE FAMILIA</vt:lpstr>
      <vt:lpstr>Los alimentos como DDHH fundamental</vt:lpstr>
      <vt:lpstr>    ARTICULO 27 CDN- UNIVERSALIDAD</vt:lpstr>
      <vt:lpstr>Presentación de PowerPoint</vt:lpstr>
      <vt:lpstr>¿Qué actualidad en materia alimentaria?</vt:lpstr>
      <vt:lpstr>RECLAMO ALIMENTARIO ASCENDIENTES –Art.668</vt:lpstr>
      <vt:lpstr>Posturas Jurisprudenciales.</vt:lpstr>
      <vt:lpstr>1588/18 - COMPULSA C. I. V. C/ B. J. E. P/ ALIMENTOS. Cámara de Apelaciones de Familia-Mendoza -2022.</vt:lpstr>
      <vt:lpstr>El deber prestacional de los abuelos puede ser demandado y reconocido de manera:</vt:lpstr>
      <vt:lpstr>ALIMENTOS ….OTROS PARIENTES</vt:lpstr>
      <vt:lpstr>Artículo 537: Los parientes se deben alimentos en el siguiente orden: a)Los ascendientes y descendientes. Entre ellos, están obligados preferentemente los más próximos en grado, b) los hermanos colaterales y unilaterales. En cualquiera de los supuestos, los alimentos debidos por los que están en mejores condiciones para proporcionárselos. Si dos o más de ellos están en condiciones de hacerlos, están obligados por partes iguales, pero el juez puede fijar cuotas diferentes, según la cuantía de los bienes y cargas familiares de cada obligado. Art. 538: Parientes por afinidad. Entre los parientes por afinidad únicamente se deben alimentos los que están vinculados enlista recta en primer grado.</vt:lpstr>
      <vt:lpstr>JUZADO D E PRIMERA I N S T A N C I A E N LO CIVIL DE </vt:lpstr>
      <vt:lpstr>SOLIDARIDAD FAMILIAR</vt:lpstr>
      <vt:lpstr>SUBSIDIARIEDAD DE LA OBLIGACIÓN ALIMENTARIA</vt:lpstr>
      <vt:lpstr>1. FIJAR en concepto de Cuota Alimentaria Provisoria que el Sr. Y. deberá abonar a favor de sus sobrinos, el 15% de las</vt:lpstr>
      <vt:lpstr>Expte. N° 7493/F – “F. D. P. C/ M. F. A. S/ alimentos (expte. electrónico)" - CÁMARA DE APELACIONES EN LO CIVIL Y COMERCIAL DE GUALEGUAYCHÚ (ENTRE RÍOS)- SALA PRIMERA – 26/05/2022 Con fecha 05/09/2014 el progenitor y la abuela paterna del menor reclamante, fueron condenados a pagar una cuota alimentaria mensual, disponiéndose retención directa de los haberes jubilatorios de la adulta mayor. Ante el fallecimiento de ésta, el progenitor incumplió con su obligación alimentaria. En el año 2020, la madre del niño inició demanda contra el tío paterno, y al proveer la misma, el juez de grado oficiosamente extendió el reclamo al progenitor. El cuidado era ejercido por la progenitora, y la abuela materna era quien les brindaba vivienda y recursos complementarios. No había otros abuelos ni hermanos. Con fecha 06/10/2021 el juez de grado fijó una nueva cuota alimentaria a cargo del progenitor del menor, en la suma de $10.0004 , desestimando la acción contra el tío paterno alegando que la obligación de prestar alimentos entre parientes, prevista en el art. 537 CCCN no lo alcanzaba. La parte actora apeló y con fecha 26/05/2022, luego de un profundo e interesante análisis, la Alzada revocó el punto iii de la sentencia atacada, estableciendo la procedencia del reclamo hacia el tío paterno en el caso concreto.</vt:lpstr>
      <vt:lpstr>Fundamentos de la postura adoptada</vt:lpstr>
      <vt:lpstr>POSTURAS 537:</vt:lpstr>
      <vt:lpstr>Expte.: (JVAFA1 EXD 50213/2024) "R. A. R. C/ L. Y. Y. P. Y L. J. A. S/ ALIMENTOS CONTRA PARIENTES. Juzgado de Familia, Niñez y Adolescencia Villa Langostura, Neuquén</vt:lpstr>
      <vt:lpstr>En fecha 05/12/2024 se dicta resolución haciendo lugar al pedido de fijación de alimentos provisorios interpuesto por la actora y fijando una cuota alimentaria mensual que Y. P. L. Y. DNI …….. y J. A. L., DNI ………… deberán abonar a la Sra. A. R. R. DNI N° …… a favor de sus hijas A. L. L. DNI N° …….. y G. L. DNI N° ……….. en la suma equivalente al 25% del rubro cuidado de la Canasta de Crianza para la franja etaria de 6 a 12 años, en cabeza de cada uno de los codemandados, conforme las pautas brindadas en los fundamentos de la decisión.</vt:lpstr>
      <vt:lpstr>APELACIÓN:</vt:lpstr>
      <vt:lpstr>SENTENCIA</vt:lpstr>
      <vt:lpstr>FUNDAMENTOS </vt:lpstr>
      <vt:lpstr>Siguen..</vt:lpstr>
      <vt:lpstr>Y concluye...</vt:lpstr>
      <vt:lpstr>INDICE CRIANZA</vt:lpstr>
      <vt:lpstr>C., G. S. vs. R., J. I. s. Alimentos /// Suprema Corte de Justicia, San Salvador de Jujuy, Jujuy, 21/04/2026; RC J 2975/26</vt:lpstr>
      <vt:lpstr>Agravios: no se analizaron las pruebas y constancias del expediente, en especial el informe socio ambiental efectuado por la Licenciada en trabajo social, del cual surge que la actora, a diferencia del demandado, además de tener a su cargo a C. R. tiene otro hijo menor de edad que posee una discapacidad, motivo por el cual no puede salir a trabajar ya que su problema de salud demanda que esté presente. Informe que también resalta que la actora posee una situación económica inestable, con ingresos que alcanzan a cubrir únicamente necesidades básicas del hogar.  Manifiesta que la sentencia impugnada incurre en errónea aplicación del derecho al reducir la cuota sin analizar concretamente las necesidades reales del niño C. R.“Esta aplicación errónea también se observa cuando la Cámara aplica como límite el SMVM y la Canasta de Crianza, parámetros que no son vinculantes ni determinantes, sino meramente orientativos. “La ley no fija porcentajes ni topes, sino que ordena ponderar proporcionalidad entre las posibilidades del alimentante y las necesidades del hijo”.  </vt:lpstr>
      <vt:lpstr>QUE SE RESUEVE la CORTE ???</vt:lpstr>
      <vt:lpstr>1º) Hacer lugar al recurso de inconstitucionalidad interpuesto por la Dra. Paz, en representación de G. S. C., quien actúa en representación de su hijo menor de edad C. N. R., en contra de la sentencia del 9 de junio de 2025 de la Sala III vocalía 6 de la Cámara de Apelaciones y en tal sentido confirmar el decisorio de la Vocalía Nº 5 del Tribunal de Familia de fecha 20 de marzo de 2025 y su aclaratoria.  FUNDAMENTOS: 1) La sentencia en crisis perpetúa la idea de que el cuidado es "gratis" para las mujeres. “La reducción arbitraria en la que incurrió la cámara configura violencia económica pues implicaun menoscabo en los recursos económicos no solo del menor sino también de la propia actora (Art. 5 inc. 4 Ley 26.485 y Art. 1, 4 de la Convención Belém Do Pará)”. 2) Al respecto debo señalar que -como es sabido- el Índice de Crianza constituye una herramienta técnica orientativa que estima el costo mínimo de bienes, servicios y tareas de cuidado necesarios para la crianza. Dicho índice representa un parámetro mínimo de referencia y no un límite máximo, por lo que la cuota alimentaria puede superar sus valores cuando la capacidad económica del alimentante lo permita, como en el caso bajo análisis y el interés superior del niño se priorice. El porcentaje fijado por el juez de grado resulta compatible con dichos parámetros mínimos y con el nivel socioeconómico acreditado en autos. La obligación alimentaria no puede determinarse por comparación con promedios abstractos ni por referencias estadísticas implícitas, sino mediante una evaluación circunstanciada de la situación particular del niño, su contexto familiar, su nivel de vida y sus necesidades presentes y hasta futuras. La decisión se sustentó en una apreciación numérica abstracta basada en el ingreso del alimentante, rescindiendo del análisis integral de la causa. 3) la reducción dispuesta importa una medida regresiva en materia alimentaria sin acreditación de cambios sustanciales en las condiciones económicas de las partes ni en las necesidades del niño, en abierta tensión con el principio de interés superior y con el derecho a un nivel de vida adecuado consagrado por la Convención sobre los Derechos del Niño. La obligación alimentaria posee naturaleza dinámica y progresiva, por lo que cualquier disminución debe encontrarse sólidamente fundada en elementos objetivos y verificables, extremos que no se verifican en el caso.          </vt:lpstr>
      <vt:lpstr>LLEGAMOS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Victoria Rosas</dc:creator>
  <cp:lastModifiedBy>Maria Victoria Rosas</cp:lastModifiedBy>
  <cp:revision>3</cp:revision>
  <dcterms:created xsi:type="dcterms:W3CDTF">2026-06-06T17:36:14Z</dcterms:created>
  <dcterms:modified xsi:type="dcterms:W3CDTF">2026-06-08T01:23:09Z</dcterms:modified>
</cp:coreProperties>
</file>