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3" r:id="rId4"/>
  </p:sldMasterIdLst>
  <p:notesMasterIdLst>
    <p:notesMasterId r:id="rId9"/>
  </p:notesMasterIdLst>
  <p:sldIdLst>
    <p:sldId id="282" r:id="rId5"/>
    <p:sldId id="257" r:id="rId6"/>
    <p:sldId id="258" r:id="rId7"/>
    <p:sldId id="291" r:id="rId8"/>
    <p:sldId id="261" r:id="rId10"/>
    <p:sldId id="259" r:id="rId11"/>
    <p:sldId id="310" r:id="rId12"/>
    <p:sldId id="303" r:id="rId13"/>
    <p:sldId id="324" r:id="rId14"/>
    <p:sldId id="327" r:id="rId15"/>
    <p:sldId id="289" r:id="rId16"/>
    <p:sldId id="311" r:id="rId17"/>
    <p:sldId id="328" r:id="rId18"/>
    <p:sldId id="329" r:id="rId19"/>
    <p:sldId id="276" r:id="rId20"/>
  </p:sldIdLst>
  <p:sldSz cx="9144000" cy="6858000" type="screen4x3"/>
  <p:notesSz cx="6858000" cy="9144000"/>
  <p:defaultTextStyle>
    <a:defPPr>
      <a:defRPr lang="es-ES_tradnl"/>
    </a:defPPr>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2FDB2607-1784-4EEB-B798-7EB5836EED8A}">
        <p14:showMediaCtrls xmlns:p14="http://schemas.microsoft.com/office/powerpoint/2010/main" val="1"/>
      </p:ext>
    </p:extLst>
  </p:showPr>
  <p:clrMru>
    <a:srgbClr val="009999"/>
    <a:srgbClr val="00CC00"/>
    <a:srgbClr val="FFFF00"/>
    <a:srgbClr val="000000"/>
    <a:srgbClr val="0000FF"/>
    <a:srgbClr val="FF3300"/>
    <a:srgbClr val="FFCC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32786"/>
    <p:restoredTop sz="90929"/>
  </p:normalViewPr>
  <p:slideViewPr>
    <p:cSldViewPr showGuides="1">
      <p:cViewPr varScale="1">
        <p:scale>
          <a:sx n="74" d="100"/>
          <a:sy n="74" d="100"/>
        </p:scale>
        <p:origin x="17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75" d="100"/>
        <a:sy n="75" d="100"/>
      </p:scale>
      <p:origin x="0" y="-13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s-E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993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s-E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9940" name="Rectangle 4"/>
          <p:cNvSpPr>
            <a:spLocks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s-ES"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t>Haga clic para modificar el estilo de texto del patrón</a:t>
            </a:r>
            <a:endParaRPr kumimoji="0" lang="es-ES"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s-ES"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t>Segundo nivel</a:t>
            </a:r>
            <a:endParaRPr kumimoji="0" lang="es-ES"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s-ES"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t>Tercer nivel</a:t>
            </a:r>
            <a:endParaRPr kumimoji="0" lang="es-ES"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s-ES"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t>Cuarto nivel</a:t>
            </a:r>
            <a:endParaRPr kumimoji="0" lang="es-ES"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s-ES"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t>Quinto nivel</a:t>
            </a:r>
            <a:endParaRPr kumimoji="0" lang="es-ES"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3994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s-E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2F7835FB-2E20-4FE1-806E-461D1B586886}" type="slidenum">
              <a:rPr kumimoji="0" lang="es-E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fld>
            <a:endParaRPr kumimoji="0" lang="es-E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a:fld id="{9A0DB2DC-4C9A-4742-B13C-FB6460FD3503}" type="slidenum">
              <a:rPr lang="es-ES" altLang="x-none" sz="1200" dirty="0"/>
            </a:fld>
            <a:endParaRPr lang="es-ES" altLang="x-none" sz="1200" dirty="0"/>
          </a:p>
        </p:txBody>
      </p:sp>
      <p:sp>
        <p:nvSpPr>
          <p:cNvPr id="45059" name="Rectangle 7"/>
          <p:cNvSpPr txBox="1">
            <a:spLocks noGrp="1"/>
          </p:cNvSpPr>
          <p:nvPr/>
        </p:nvSpPr>
        <p:spPr>
          <a:xfrm>
            <a:off x="3884613" y="8685213"/>
            <a:ext cx="2971800" cy="457200"/>
          </a:xfrm>
          <a:prstGeom prst="rect">
            <a:avLst/>
          </a:prstGeom>
          <a:noFill/>
          <a:ln w="9525">
            <a:noFill/>
          </a:ln>
        </p:spPr>
        <p:txBody>
          <a:bodyPr anchor="b" anchorCtr="0"/>
          <a:p>
            <a:pPr lvl="0" algn="r"/>
            <a:fld id="{9A0DB2DC-4C9A-4742-B13C-FB6460FD3503}" type="slidenum">
              <a:rPr lang="es-ES" altLang="x-none" sz="1200" dirty="0">
                <a:solidFill>
                  <a:srgbClr val="000000"/>
                </a:solidFill>
              </a:rPr>
            </a:fld>
            <a:endParaRPr lang="es-ES" altLang="x-none" sz="1200" dirty="0">
              <a:solidFill>
                <a:srgbClr val="000000"/>
              </a:solidFill>
            </a:endParaRPr>
          </a:p>
        </p:txBody>
      </p:sp>
      <p:sp>
        <p:nvSpPr>
          <p:cNvPr id="45060" name="Rectangle 2"/>
          <p:cNvSpPr>
            <a:spLocks noTextEdit="1"/>
          </p:cNvSpPr>
          <p:nvPr>
            <p:ph type="sldImg"/>
          </p:nvPr>
        </p:nvSpPr>
        <p:spPr>
          <a:solidFill>
            <a:srgbClr val="FFFFFF">
              <a:alpha val="100000"/>
            </a:srgbClr>
          </a:solidFill>
        </p:spPr>
      </p:sp>
      <p:sp>
        <p:nvSpPr>
          <p:cNvPr id="45061" name="Rectangle 3"/>
          <p:cNvSpPr/>
          <p:nvPr>
            <p:ph type="body" idx="1"/>
          </p:nvPr>
        </p:nvSpPr>
        <p:spPr>
          <a:xfrm>
            <a:off x="685800" y="4343400"/>
            <a:ext cx="5486400" cy="4114800"/>
          </a:xfrm>
          <a:solidFill>
            <a:srgbClr val="FFFFFF">
              <a:alpha val="100000"/>
            </a:srgbClr>
          </a:solidFill>
          <a:ln>
            <a:solidFill>
              <a:srgbClr val="000000">
                <a:alpha val="100000"/>
              </a:srgbClr>
            </a:solidFill>
            <a:miter lim="800000"/>
          </a:ln>
        </p:spPr>
        <p:txBody>
          <a:bodyPr wrap="square" lIns="87901" tIns="43951" rIns="87901" bIns="43951" anchor="t" anchorCtr="0"/>
          <a:p>
            <a:pPr lvl="0">
              <a:spcBef>
                <a:spcPct val="0"/>
              </a:spcBef>
            </a:pPr>
            <a:endParaRPr lang="es-ES" altLang="x-non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AR"/>
          </a:p>
        </p:txBody>
      </p:sp>
      <p:sp>
        <p:nvSpPr>
          <p:cNvPr id="3" name="Subtítulo 2"/>
          <p:cNvSpPr>
            <a:spLocks noGrp="1"/>
          </p:cNvSpPr>
          <p:nvPr>
            <p:ph type="subTitle" idx="1" hasCustomPrompt="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AR"/>
          </a:p>
        </p:txBody>
      </p:sp>
      <p:sp>
        <p:nvSpPr>
          <p:cNvPr id="4" name="Marcador de posición de fecha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Marcador de posición de pie de página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Marcador de posición de número de diapositiva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B50E3D61-BF97-4DBE-83EA-28292AD3A5A5}" type="slidenum">
              <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fld>
            <a:endPar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texto vertical 2"/>
          <p:cNvSpPr>
            <a:spLocks noGrp="1"/>
          </p:cNvSpPr>
          <p:nvPr>
            <p:ph type="body" orient="vert" idx="1" hasCustomPrompt="1"/>
          </p:nvPr>
        </p:nvSpPr>
        <p:spPr/>
        <p:txBody>
          <a:bodyPr vert="eaVert"/>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AR"/>
          </a:p>
        </p:txBody>
      </p:sp>
      <p:sp>
        <p:nvSpPr>
          <p:cNvPr id="4" name="Marcador de posición de fecha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Marcador de posición de pie de página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Marcador de posición de número de diapositiva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B50E3D61-BF97-4DBE-83EA-28292AD3A5A5}" type="slidenum">
              <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fld>
            <a:endPar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AR"/>
          </a:p>
        </p:txBody>
      </p:sp>
      <p:sp>
        <p:nvSpPr>
          <p:cNvPr id="3" name="Marcador de texto vertical 2"/>
          <p:cNvSpPr>
            <a:spLocks noGrp="1"/>
          </p:cNvSpPr>
          <p:nvPr>
            <p:ph type="body" orient="vert" idx="1" hasCustomPrompt="1"/>
          </p:nvPr>
        </p:nvSpPr>
        <p:spPr>
          <a:xfrm>
            <a:off x="685800" y="609600"/>
            <a:ext cx="5676900" cy="5486400"/>
          </a:xfrm>
        </p:spPr>
        <p:txBody>
          <a:bodyPr vert="eaVert"/>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AR"/>
          </a:p>
        </p:txBody>
      </p:sp>
      <p:sp>
        <p:nvSpPr>
          <p:cNvPr id="4" name="Marcador de posición de fecha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Marcador de posición de pie de página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Marcador de posición de número de diapositiva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B50E3D61-BF97-4DBE-83EA-28292AD3A5A5}" type="slidenum">
              <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fld>
            <a:endPar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Marcador de contenido 1"/>
          <p:cNvSpPr>
            <a:spLocks noGrp="1"/>
          </p:cNvSpPr>
          <p:nvPr>
            <p:ph hasCustomPrompt="1"/>
          </p:nvPr>
        </p:nvSpPr>
        <p:spPr>
          <a:xfrm>
            <a:off x="685800" y="609600"/>
            <a:ext cx="7772400" cy="5486400"/>
          </a:xfrm>
        </p:spPr>
        <p:txBody>
          <a:bodyPr/>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AR"/>
          </a:p>
        </p:txBody>
      </p:sp>
      <p:sp>
        <p:nvSpPr>
          <p:cNvPr id="3" name="Marcador de posición de fecha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 name="Marcador de posición de pie de página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Marcador de posición de número de diapositiva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B50E3D61-BF97-4DBE-83EA-28292AD3A5A5}" type="slidenum">
              <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fld>
            <a:endPar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AR"/>
          </a:p>
        </p:txBody>
      </p:sp>
      <p:sp>
        <p:nvSpPr>
          <p:cNvPr id="3" name="Subtítulo 2"/>
          <p:cNvSpPr>
            <a:spLocks noGrp="1"/>
          </p:cNvSpPr>
          <p:nvPr>
            <p:ph type="subTitle" idx="1" hasCustomPrompt="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AR"/>
          </a:p>
        </p:txBody>
      </p:sp>
      <p:sp>
        <p:nvSpPr>
          <p:cNvPr id="7" name="Marcador de fecha 3"/>
          <p:cNvSpPr>
            <a:spLocks noGrp="1"/>
          </p:cNvSpPr>
          <p:nvPr>
            <p:ph type="dt" sz="half" idx="2"/>
          </p:nvPr>
        </p:nvSpPr>
        <p:spPr bwMode="auto">
          <a:xfrm>
            <a:off x="6858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defTabSz="914400">
              <a:defRPr smtClean="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 name="Marcador de pie de página 4"/>
          <p:cNvSpPr>
            <a:spLocks noGrp="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defTabSz="914400">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9" name="Marcador de número de diapositiva 5"/>
          <p:cNvSpPr>
            <a:spLocks noGrp="1"/>
          </p:cNvSpPr>
          <p:nvPr>
            <p:ph type="sldNum" sz="quarter" idx="4"/>
          </p:nvPr>
        </p:nvSpPr>
        <p:spPr bwMode="auto">
          <a:xfrm>
            <a:off x="65532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defTabSz="914400">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70ACFB48-E0D8-4F4C-8FAD-E6D9B438A54F}" type="slidenum">
              <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fld>
            <a:endPar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idx="1" hasCustomPrompt="1"/>
          </p:nvPr>
        </p:nvSpPr>
        <p:spPr/>
        <p:txBody>
          <a:bodyPr/>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AR"/>
          </a:p>
        </p:txBody>
      </p:sp>
      <p:sp>
        <p:nvSpPr>
          <p:cNvPr id="7" name="Marcador de fecha 3"/>
          <p:cNvSpPr>
            <a:spLocks noGrp="1"/>
          </p:cNvSpPr>
          <p:nvPr>
            <p:ph type="dt" sz="half" idx="2"/>
          </p:nvPr>
        </p:nvSpPr>
        <p:spPr bwMode="auto">
          <a:xfrm>
            <a:off x="6858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defTabSz="914400">
              <a:defRPr smtClean="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 name="Marcador de pie de página 4"/>
          <p:cNvSpPr>
            <a:spLocks noGrp="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defTabSz="914400">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9" name="Marcador de número de diapositiva 5"/>
          <p:cNvSpPr>
            <a:spLocks noGrp="1"/>
          </p:cNvSpPr>
          <p:nvPr>
            <p:ph type="sldNum" sz="quarter" idx="4"/>
          </p:nvPr>
        </p:nvSpPr>
        <p:spPr bwMode="auto">
          <a:xfrm>
            <a:off x="65532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defTabSz="914400">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75E8FB0B-1B10-4137-8FAB-850A7EDB43A1}" type="slidenum">
              <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fld>
            <a:endPar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smtClean="0"/>
              <a:t>Haga clic para modificar el estilo de título del patrón</a:t>
            </a:r>
            <a:endParaRPr lang="es-AR"/>
          </a:p>
        </p:txBody>
      </p:sp>
      <p:sp>
        <p:nvSpPr>
          <p:cNvPr id="3" name="Marcador de texto 2"/>
          <p:cNvSpPr>
            <a:spLocks noGrp="1"/>
          </p:cNvSpPr>
          <p:nvPr>
            <p:ph type="body" idx="1" hasCustomPrompt="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endParaRPr lang="es-ES" smtClean="0"/>
          </a:p>
        </p:txBody>
      </p:sp>
      <p:sp>
        <p:nvSpPr>
          <p:cNvPr id="7" name="Marcador de fecha 3"/>
          <p:cNvSpPr>
            <a:spLocks noGrp="1"/>
          </p:cNvSpPr>
          <p:nvPr>
            <p:ph type="dt" sz="half" idx="2"/>
          </p:nvPr>
        </p:nvSpPr>
        <p:spPr bwMode="auto">
          <a:xfrm>
            <a:off x="6858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defTabSz="914400">
              <a:defRPr smtClean="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 name="Marcador de pie de página 4"/>
          <p:cNvSpPr>
            <a:spLocks noGrp="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defTabSz="914400">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9" name="Marcador de número de diapositiva 5"/>
          <p:cNvSpPr>
            <a:spLocks noGrp="1"/>
          </p:cNvSpPr>
          <p:nvPr>
            <p:ph type="sldNum" sz="quarter" idx="4"/>
          </p:nvPr>
        </p:nvSpPr>
        <p:spPr bwMode="auto">
          <a:xfrm>
            <a:off x="65532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defTabSz="914400">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68C7BD36-112C-4E09-AE31-859DC30E2B0A}" type="slidenum">
              <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fld>
            <a:endPar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sz="half" idx="1" hasCustomPrompt="1"/>
          </p:nvPr>
        </p:nvSpPr>
        <p:spPr>
          <a:xfrm>
            <a:off x="685800" y="1981200"/>
            <a:ext cx="3810000" cy="4114800"/>
          </a:xfrm>
        </p:spPr>
        <p:txBody>
          <a:bodyPr/>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AR"/>
          </a:p>
        </p:txBody>
      </p:sp>
      <p:sp>
        <p:nvSpPr>
          <p:cNvPr id="4" name="Marcador de contenido 3"/>
          <p:cNvSpPr>
            <a:spLocks noGrp="1"/>
          </p:cNvSpPr>
          <p:nvPr>
            <p:ph sz="half" idx="2" hasCustomPrompt="1"/>
          </p:nvPr>
        </p:nvSpPr>
        <p:spPr>
          <a:xfrm>
            <a:off x="4648200" y="1981200"/>
            <a:ext cx="3810000" cy="4114800"/>
          </a:xfrm>
        </p:spPr>
        <p:txBody>
          <a:bodyPr/>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AR"/>
          </a:p>
        </p:txBody>
      </p:sp>
      <p:sp>
        <p:nvSpPr>
          <p:cNvPr id="7" name="Marcador de fecha 4"/>
          <p:cNvSpPr>
            <a:spLocks noGrp="1"/>
          </p:cNvSpPr>
          <p:nvPr>
            <p:ph type="dt" sz="half" idx="12"/>
          </p:nvPr>
        </p:nvSpPr>
        <p:spPr bwMode="auto">
          <a:xfrm>
            <a:off x="6858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defTabSz="914400">
              <a:defRPr smtClean="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 name="Marcador de pie de página 5"/>
          <p:cNvSpPr>
            <a:spLocks noGrp="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defTabSz="914400">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9" name="Marcador de número de diapositiva 6"/>
          <p:cNvSpPr>
            <a:spLocks noGrp="1"/>
          </p:cNvSpPr>
          <p:nvPr>
            <p:ph type="sldNum" sz="quarter" idx="4"/>
          </p:nvPr>
        </p:nvSpPr>
        <p:spPr bwMode="auto">
          <a:xfrm>
            <a:off x="65532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defTabSz="914400">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22D9109F-847C-4139-8487-7772AEBD6092}" type="slidenum">
              <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fld>
            <a:endPar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es-AR"/>
          </a:p>
        </p:txBody>
      </p:sp>
      <p:sp>
        <p:nvSpPr>
          <p:cNvPr id="3" name="Marcador de texto 2"/>
          <p:cNvSpPr>
            <a:spLocks noGrp="1"/>
          </p:cNvSpPr>
          <p:nvPr>
            <p:ph type="body" idx="1" hasCustomPrompt="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endParaRPr lang="es-ES" smtClean="0"/>
          </a:p>
        </p:txBody>
      </p:sp>
      <p:sp>
        <p:nvSpPr>
          <p:cNvPr id="4" name="Marcador de contenido 3"/>
          <p:cNvSpPr>
            <a:spLocks noGrp="1"/>
          </p:cNvSpPr>
          <p:nvPr>
            <p:ph sz="half" idx="2" hasCustomPrompt="1"/>
          </p:nvPr>
        </p:nvSpPr>
        <p:spPr>
          <a:xfrm>
            <a:off x="630238" y="2505075"/>
            <a:ext cx="3868737" cy="3684588"/>
          </a:xfrm>
        </p:spPr>
        <p:txBody>
          <a:bodyPr/>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AR"/>
          </a:p>
        </p:txBody>
      </p:sp>
      <p:sp>
        <p:nvSpPr>
          <p:cNvPr id="5" name="Marcador de texto 4"/>
          <p:cNvSpPr>
            <a:spLocks noGrp="1"/>
          </p:cNvSpPr>
          <p:nvPr>
            <p:ph type="body" sz="quarter" idx="3" hasCustomPrompt="1"/>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endParaRPr lang="es-ES" smtClean="0"/>
          </a:p>
        </p:txBody>
      </p:sp>
      <p:sp>
        <p:nvSpPr>
          <p:cNvPr id="6" name="Marcador de contenido 5"/>
          <p:cNvSpPr>
            <a:spLocks noGrp="1"/>
          </p:cNvSpPr>
          <p:nvPr>
            <p:ph sz="quarter" idx="4" hasCustomPrompt="1"/>
          </p:nvPr>
        </p:nvSpPr>
        <p:spPr>
          <a:xfrm>
            <a:off x="4629150" y="2505075"/>
            <a:ext cx="3887788" cy="3684588"/>
          </a:xfrm>
        </p:spPr>
        <p:txBody>
          <a:bodyPr/>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AR"/>
          </a:p>
        </p:txBody>
      </p:sp>
      <p:sp>
        <p:nvSpPr>
          <p:cNvPr id="7" name="Marcador de fecha 6"/>
          <p:cNvSpPr>
            <a:spLocks noGrp="1"/>
          </p:cNvSpPr>
          <p:nvPr>
            <p:ph type="dt" sz="half" idx="12"/>
          </p:nvPr>
        </p:nvSpPr>
        <p:spPr bwMode="auto">
          <a:xfrm>
            <a:off x="6858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defTabSz="914400">
              <a:defRPr smtClean="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 name="Marcador de pie de página 7"/>
          <p:cNvSpPr>
            <a:spLocks noGrp="1"/>
          </p:cNvSpPr>
          <p:nvPr>
            <p:ph type="ftr" sz="quarter" idx="13"/>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defTabSz="914400">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9" name="Marcador de número de diapositiva 8"/>
          <p:cNvSpPr>
            <a:spLocks noGrp="1"/>
          </p:cNvSpPr>
          <p:nvPr>
            <p:ph type="sldNum" sz="quarter" idx="14"/>
          </p:nvPr>
        </p:nvSpPr>
        <p:spPr bwMode="auto">
          <a:xfrm>
            <a:off x="65532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defTabSz="914400">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9291F2E6-8160-4842-B714-581467445E2A}" type="slidenum">
              <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fld>
            <a:endPar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7" name="Marcador de fecha 2"/>
          <p:cNvSpPr>
            <a:spLocks noGrp="1"/>
          </p:cNvSpPr>
          <p:nvPr>
            <p:ph type="dt" sz="half" idx="2"/>
          </p:nvPr>
        </p:nvSpPr>
        <p:spPr bwMode="auto">
          <a:xfrm>
            <a:off x="6858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defTabSz="914400">
              <a:defRPr smtClean="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 name="Marcador de pie de página 3"/>
          <p:cNvSpPr>
            <a:spLocks noGrp="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defTabSz="914400">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9" name="Marcador de número de diapositiva 4"/>
          <p:cNvSpPr>
            <a:spLocks noGrp="1"/>
          </p:cNvSpPr>
          <p:nvPr>
            <p:ph type="sldNum" sz="quarter" idx="4"/>
          </p:nvPr>
        </p:nvSpPr>
        <p:spPr bwMode="auto">
          <a:xfrm>
            <a:off x="65532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defTabSz="914400">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C1B4BE94-6DD8-43BB-8B84-7F20637129DF}" type="slidenum">
              <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fld>
            <a:endPar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bg>
      <p:bgPr>
        <a:solidFill>
          <a:schemeClr val="bg1"/>
        </a:solidFill>
        <a:effectLst/>
      </p:bgPr>
    </p:bg>
    <p:spTree>
      <p:nvGrpSpPr>
        <p:cNvPr id="1" name=""/>
        <p:cNvGrpSpPr/>
        <p:nvPr/>
      </p:nvGrpSpPr>
      <p:grpSpPr>
        <a:xfrm>
          <a:off x="0" y="0"/>
          <a:ext cx="0" cy="0"/>
          <a:chOff x="0" y="0"/>
          <a:chExt cx="0" cy="0"/>
        </a:xfrm>
      </p:grpSpPr>
      <p:sp>
        <p:nvSpPr>
          <p:cNvPr id="7" name="Marcador de fecha 1"/>
          <p:cNvSpPr>
            <a:spLocks noGrp="1"/>
          </p:cNvSpPr>
          <p:nvPr>
            <p:ph type="dt" sz="half" idx="2"/>
          </p:nvPr>
        </p:nvSpPr>
        <p:spPr bwMode="auto">
          <a:xfrm>
            <a:off x="6858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defTabSz="914400">
              <a:defRPr smtClean="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 name="Marcador de pie de página 2"/>
          <p:cNvSpPr>
            <a:spLocks noGrp="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defTabSz="914400">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9" name="Marcador de número de diapositiva 3"/>
          <p:cNvSpPr>
            <a:spLocks noGrp="1"/>
          </p:cNvSpPr>
          <p:nvPr>
            <p:ph type="sldNum" sz="quarter" idx="4"/>
          </p:nvPr>
        </p:nvSpPr>
        <p:spPr bwMode="auto">
          <a:xfrm>
            <a:off x="65532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defTabSz="914400">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B7A4D11A-EEB5-4C7F-B352-B12BFEA5EADC}" type="slidenum">
              <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fld>
            <a:endPar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idx="1" hasCustomPrompt="1"/>
          </p:nvPr>
        </p:nvSpPr>
        <p:spPr/>
        <p:txBody>
          <a:bodyPr/>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AR"/>
          </a:p>
        </p:txBody>
      </p:sp>
      <p:sp>
        <p:nvSpPr>
          <p:cNvPr id="4" name="Marcador de posición de fecha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Marcador de posición de pie de página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Marcador de posición de número de diapositiva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B50E3D61-BF97-4DBE-83EA-28292AD3A5A5}" type="slidenum">
              <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fld>
            <a:endPar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AR"/>
          </a:p>
        </p:txBody>
      </p:sp>
      <p:sp>
        <p:nvSpPr>
          <p:cNvPr id="3" name="Marcador de contenido 2"/>
          <p:cNvSpPr>
            <a:spLocks noGrp="1"/>
          </p:cNvSpPr>
          <p:nvPr>
            <p:ph idx="1" hasCustomPrompt="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AR"/>
          </a:p>
        </p:txBody>
      </p:sp>
      <p:sp>
        <p:nvSpPr>
          <p:cNvPr id="4" name="Marcador de texto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endParaRPr lang="es-ES" smtClean="0"/>
          </a:p>
        </p:txBody>
      </p:sp>
      <p:sp>
        <p:nvSpPr>
          <p:cNvPr id="7" name="Marcador de fecha 4"/>
          <p:cNvSpPr>
            <a:spLocks noGrp="1"/>
          </p:cNvSpPr>
          <p:nvPr>
            <p:ph type="dt" sz="half" idx="12"/>
          </p:nvPr>
        </p:nvSpPr>
        <p:spPr bwMode="auto">
          <a:xfrm>
            <a:off x="6858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defTabSz="914400">
              <a:defRPr smtClean="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 name="Marcador de pie de página 5"/>
          <p:cNvSpPr>
            <a:spLocks noGrp="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defTabSz="914400">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9" name="Marcador de número de diapositiva 6"/>
          <p:cNvSpPr>
            <a:spLocks noGrp="1"/>
          </p:cNvSpPr>
          <p:nvPr>
            <p:ph type="sldNum" sz="quarter" idx="4"/>
          </p:nvPr>
        </p:nvSpPr>
        <p:spPr bwMode="auto">
          <a:xfrm>
            <a:off x="65532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defTabSz="914400">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7CC403A5-D92B-49D9-8DAC-7493DC48C9B1}" type="slidenum">
              <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fld>
            <a:endPar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AR"/>
          </a:p>
        </p:txBody>
      </p:sp>
      <p:sp>
        <p:nvSpPr>
          <p:cNvPr id="3" name="Marcador de posición de imagen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s-AR"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Marcador de texto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endParaRPr lang="es-ES" smtClean="0"/>
          </a:p>
        </p:txBody>
      </p:sp>
      <p:sp>
        <p:nvSpPr>
          <p:cNvPr id="7" name="Marcador de fecha 4"/>
          <p:cNvSpPr>
            <a:spLocks noGrp="1"/>
          </p:cNvSpPr>
          <p:nvPr>
            <p:ph type="dt" sz="half" idx="12"/>
          </p:nvPr>
        </p:nvSpPr>
        <p:spPr bwMode="auto">
          <a:xfrm>
            <a:off x="6858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defTabSz="914400">
              <a:defRPr smtClean="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 name="Marcador de pie de página 5"/>
          <p:cNvSpPr>
            <a:spLocks noGrp="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defTabSz="914400">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9" name="Marcador de número de diapositiva 6"/>
          <p:cNvSpPr>
            <a:spLocks noGrp="1"/>
          </p:cNvSpPr>
          <p:nvPr>
            <p:ph type="sldNum" sz="quarter" idx="4"/>
          </p:nvPr>
        </p:nvSpPr>
        <p:spPr bwMode="auto">
          <a:xfrm>
            <a:off x="65532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defTabSz="914400">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D2A81D99-7918-45E2-9002-F6102145DB81}" type="slidenum">
              <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fld>
            <a:endPar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texto vertical 2"/>
          <p:cNvSpPr>
            <a:spLocks noGrp="1"/>
          </p:cNvSpPr>
          <p:nvPr>
            <p:ph type="body" orient="vert" idx="1" hasCustomPrompt="1"/>
          </p:nvPr>
        </p:nvSpPr>
        <p:spPr/>
        <p:txBody>
          <a:bodyPr vert="eaVert"/>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AR"/>
          </a:p>
        </p:txBody>
      </p:sp>
      <p:sp>
        <p:nvSpPr>
          <p:cNvPr id="7" name="Marcador de fecha 3"/>
          <p:cNvSpPr>
            <a:spLocks noGrp="1"/>
          </p:cNvSpPr>
          <p:nvPr>
            <p:ph type="dt" sz="half" idx="2"/>
          </p:nvPr>
        </p:nvSpPr>
        <p:spPr bwMode="auto">
          <a:xfrm>
            <a:off x="6858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defTabSz="914400">
              <a:defRPr smtClean="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 name="Marcador de pie de página 4"/>
          <p:cNvSpPr>
            <a:spLocks noGrp="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defTabSz="914400">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9" name="Marcador de número de diapositiva 5"/>
          <p:cNvSpPr>
            <a:spLocks noGrp="1"/>
          </p:cNvSpPr>
          <p:nvPr>
            <p:ph type="sldNum" sz="quarter" idx="4"/>
          </p:nvPr>
        </p:nvSpPr>
        <p:spPr bwMode="auto">
          <a:xfrm>
            <a:off x="65532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defTabSz="914400">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B863C467-C132-49AF-98B0-18ED9CBFC69B}" type="slidenum">
              <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fld>
            <a:endPar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solidFill>
          <a:schemeClr val="bg1"/>
        </a:solidFill>
        <a:effectLst/>
      </p:bgPr>
    </p:bg>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AR"/>
          </a:p>
        </p:txBody>
      </p:sp>
      <p:sp>
        <p:nvSpPr>
          <p:cNvPr id="3" name="Marcador de texto vertical 2"/>
          <p:cNvSpPr>
            <a:spLocks noGrp="1"/>
          </p:cNvSpPr>
          <p:nvPr>
            <p:ph type="body" orient="vert" idx="1" hasCustomPrompt="1"/>
          </p:nvPr>
        </p:nvSpPr>
        <p:spPr>
          <a:xfrm>
            <a:off x="685800" y="609600"/>
            <a:ext cx="5676900" cy="5486400"/>
          </a:xfrm>
        </p:spPr>
        <p:txBody>
          <a:bodyPr vert="eaVert"/>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AR"/>
          </a:p>
        </p:txBody>
      </p:sp>
      <p:sp>
        <p:nvSpPr>
          <p:cNvPr id="7" name="Marcador de fecha 3"/>
          <p:cNvSpPr>
            <a:spLocks noGrp="1"/>
          </p:cNvSpPr>
          <p:nvPr>
            <p:ph type="dt" sz="half" idx="2"/>
          </p:nvPr>
        </p:nvSpPr>
        <p:spPr bwMode="auto">
          <a:xfrm>
            <a:off x="6858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defTabSz="914400">
              <a:defRPr smtClean="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 name="Marcador de pie de página 4"/>
          <p:cNvSpPr>
            <a:spLocks noGrp="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defTabSz="914400">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9" name="Marcador de número de diapositiva 5"/>
          <p:cNvSpPr>
            <a:spLocks noGrp="1"/>
          </p:cNvSpPr>
          <p:nvPr>
            <p:ph type="sldNum" sz="quarter" idx="4"/>
          </p:nvPr>
        </p:nvSpPr>
        <p:spPr bwMode="auto">
          <a:xfrm>
            <a:off x="65532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defTabSz="914400">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2C37A3B8-A4B8-43D4-8C13-C969A1DE55A2}" type="slidenum">
              <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fld>
            <a:endPar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pPr fontAlgn="base"/>
            <a:r>
              <a:rPr lang="es-ES" strike="noStrike" noProof="1" smtClean="0"/>
              <a:t>Haga clic para modificar el estilo de título del patrón</a:t>
            </a:r>
            <a:endParaRPr lang="es-ES" strike="noStrike" noProof="1"/>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es-ES" strike="noStrike" noProof="1" smtClean="0"/>
              <a:t>Haga clic para editar el estilo de subtítulo del patrón</a:t>
            </a:r>
            <a:endParaRPr lang="es-ES" strike="noStrike" noProof="1"/>
          </a:p>
        </p:txBody>
      </p:sp>
      <p:sp>
        <p:nvSpPr>
          <p:cNvPr id="4" name="Marcador de fecha 3"/>
          <p:cNvSpPr>
            <a:spLocks noGrp="1"/>
          </p:cNvSpPr>
          <p:nvPr>
            <p:ph type="dt" sz="half" idx="10"/>
          </p:nvPr>
        </p:nvSpPr>
        <p:spPr>
          <a:xfrm>
            <a:off x="685800" y="6248400"/>
            <a:ext cx="1905000" cy="457200"/>
          </a:xfrm>
          <a:prstGeom prst="rect">
            <a:avLst/>
          </a:prstGeom>
          <a:noFill/>
          <a:ln w="9525">
            <a:noFill/>
          </a:ln>
        </p:spPr>
        <p:txBody>
          <a:bodyPr/>
          <a:lstStyle/>
          <a:p>
            <a:pPr lvl="0" fontAlgn="base"/>
            <a:endParaRPr lang="es-ES_tradnl" strike="noStrike" noProof="1"/>
          </a:p>
        </p:txBody>
      </p:sp>
      <p:sp>
        <p:nvSpPr>
          <p:cNvPr id="5" name="Marcador de pie de página 4"/>
          <p:cNvSpPr>
            <a:spLocks noGrp="1"/>
          </p:cNvSpPr>
          <p:nvPr>
            <p:ph type="ftr" sz="quarter" idx="11"/>
          </p:nvPr>
        </p:nvSpPr>
        <p:spPr>
          <a:xfrm>
            <a:off x="3124200" y="6248400"/>
            <a:ext cx="2895600" cy="457200"/>
          </a:xfrm>
          <a:prstGeom prst="rect">
            <a:avLst/>
          </a:prstGeom>
          <a:noFill/>
          <a:ln w="9525">
            <a:noFill/>
          </a:ln>
        </p:spPr>
        <p:txBody>
          <a:bodyPr/>
          <a:lstStyle/>
          <a:p>
            <a:pPr lvl="0" fontAlgn="base"/>
            <a:endParaRPr lang="es-ES_tradnl" strike="noStrike" noProof="1"/>
          </a:p>
        </p:txBody>
      </p:sp>
      <p:sp>
        <p:nvSpPr>
          <p:cNvPr id="6" name="Marcador de número de diapositiva 5"/>
          <p:cNvSpPr>
            <a:spLocks noGrp="1"/>
          </p:cNvSpPr>
          <p:nvPr>
            <p:ph type="sldNum" sz="quarter" idx="12"/>
          </p:nvPr>
        </p:nvSpPr>
        <p:spPr>
          <a:xfrm>
            <a:off x="6553200" y="6248400"/>
            <a:ext cx="1905000" cy="457200"/>
          </a:xfrm>
          <a:prstGeom prst="rect">
            <a:avLst/>
          </a:prstGeom>
          <a:noFill/>
          <a:ln w="9525">
            <a:noFill/>
          </a:ln>
        </p:spPr>
        <p:txBody>
          <a:bodyPr/>
          <a:lstStyle/>
          <a:p>
            <a:pPr lvl="0" fontAlgn="base"/>
            <a:fld id="{9A0DB2DC-4C9A-4742-B13C-FB6460FD3503}" type="slidenum">
              <a:rPr lang="es-ES_tradnl" strike="noStrike" noProof="1">
                <a:latin typeface="Times New Roman" panose="02020603050405020304" pitchFamily="18" charset="0"/>
                <a:ea typeface="+mn-ea"/>
                <a:cs typeface="+mn-cs"/>
              </a:rPr>
            </a:fld>
            <a:endParaRPr lang="es-ES_tradnl" strike="noStrike" noProof="1"/>
          </a:p>
        </p:txBody>
      </p:sp>
    </p:spTree>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base"/>
            <a:r>
              <a:rPr lang="es-ES" strike="noStrike" noProof="1" smtClean="0"/>
              <a:t>Haga clic para modificar el estilo de título del patrón</a:t>
            </a:r>
            <a:endParaRPr lang="es-ES" strike="noStrike" noProof="1"/>
          </a:p>
        </p:txBody>
      </p:sp>
      <p:sp>
        <p:nvSpPr>
          <p:cNvPr id="3" name="Marcador de contenido 2"/>
          <p:cNvSpPr>
            <a:spLocks noGrp="1"/>
          </p:cNvSpPr>
          <p:nvPr>
            <p:ph idx="1"/>
          </p:nvPr>
        </p:nvSpPr>
        <p:spPr/>
        <p:txBody>
          <a:bodyPr/>
          <a:lstStyle/>
          <a:p>
            <a:pPr lvl="0" fontAlgn="base"/>
            <a:r>
              <a:rPr lang="es-ES" strike="noStrike" noProof="1" smtClean="0"/>
              <a:t>Editar el estilo de texto del patrón</a:t>
            </a:r>
            <a:endParaRPr lang="es-ES" strike="noStrike" noProof="1" smtClean="0"/>
          </a:p>
          <a:p>
            <a:pPr lvl="1" fontAlgn="base"/>
            <a:r>
              <a:rPr lang="es-ES" strike="noStrike" noProof="1" smtClean="0"/>
              <a:t>Segundo nivel</a:t>
            </a:r>
            <a:endParaRPr lang="es-ES" strike="noStrike" noProof="1" smtClean="0"/>
          </a:p>
          <a:p>
            <a:pPr lvl="2" fontAlgn="base"/>
            <a:r>
              <a:rPr lang="es-ES" strike="noStrike" noProof="1" smtClean="0"/>
              <a:t>Tercer nivel</a:t>
            </a:r>
            <a:endParaRPr lang="es-ES" strike="noStrike" noProof="1" smtClean="0"/>
          </a:p>
          <a:p>
            <a:pPr lvl="3" fontAlgn="base"/>
            <a:r>
              <a:rPr lang="es-ES" strike="noStrike" noProof="1" smtClean="0"/>
              <a:t>Cuarto nivel</a:t>
            </a:r>
            <a:endParaRPr lang="es-ES" strike="noStrike" noProof="1" smtClean="0"/>
          </a:p>
          <a:p>
            <a:pPr lvl="4" fontAlgn="base"/>
            <a:r>
              <a:rPr lang="es-ES" strike="noStrike" noProof="1" smtClean="0"/>
              <a:t>Quinto nivel</a:t>
            </a:r>
            <a:endParaRPr lang="es-ES" strike="noStrike" noProof="1"/>
          </a:p>
        </p:txBody>
      </p:sp>
      <p:sp>
        <p:nvSpPr>
          <p:cNvPr id="4" name="Marcador de fecha 3"/>
          <p:cNvSpPr>
            <a:spLocks noGrp="1"/>
          </p:cNvSpPr>
          <p:nvPr>
            <p:ph type="dt" sz="half" idx="10"/>
          </p:nvPr>
        </p:nvSpPr>
        <p:spPr>
          <a:xfrm>
            <a:off x="685800" y="6248400"/>
            <a:ext cx="1905000" cy="457200"/>
          </a:xfrm>
          <a:prstGeom prst="rect">
            <a:avLst/>
          </a:prstGeom>
          <a:noFill/>
          <a:ln w="9525">
            <a:noFill/>
          </a:ln>
        </p:spPr>
        <p:txBody>
          <a:bodyPr/>
          <a:lstStyle/>
          <a:p>
            <a:pPr lvl="0" fontAlgn="base"/>
            <a:endParaRPr lang="es-ES_tradnl" strike="noStrike" noProof="1"/>
          </a:p>
        </p:txBody>
      </p:sp>
      <p:sp>
        <p:nvSpPr>
          <p:cNvPr id="5" name="Marcador de pie de página 4"/>
          <p:cNvSpPr>
            <a:spLocks noGrp="1"/>
          </p:cNvSpPr>
          <p:nvPr>
            <p:ph type="ftr" sz="quarter" idx="11"/>
          </p:nvPr>
        </p:nvSpPr>
        <p:spPr>
          <a:xfrm>
            <a:off x="3124200" y="6248400"/>
            <a:ext cx="2895600" cy="457200"/>
          </a:xfrm>
          <a:prstGeom prst="rect">
            <a:avLst/>
          </a:prstGeom>
          <a:noFill/>
          <a:ln w="9525">
            <a:noFill/>
          </a:ln>
        </p:spPr>
        <p:txBody>
          <a:bodyPr/>
          <a:lstStyle/>
          <a:p>
            <a:pPr lvl="0" fontAlgn="base"/>
            <a:endParaRPr lang="es-ES_tradnl" strike="noStrike" noProof="1"/>
          </a:p>
        </p:txBody>
      </p:sp>
      <p:sp>
        <p:nvSpPr>
          <p:cNvPr id="6" name="Marcador de número de diapositiva 5"/>
          <p:cNvSpPr>
            <a:spLocks noGrp="1"/>
          </p:cNvSpPr>
          <p:nvPr>
            <p:ph type="sldNum" sz="quarter" idx="12"/>
          </p:nvPr>
        </p:nvSpPr>
        <p:spPr>
          <a:xfrm>
            <a:off x="6553200" y="6248400"/>
            <a:ext cx="1905000" cy="457200"/>
          </a:xfrm>
          <a:prstGeom prst="rect">
            <a:avLst/>
          </a:prstGeom>
          <a:noFill/>
          <a:ln w="9525">
            <a:noFill/>
          </a:ln>
        </p:spPr>
        <p:txBody>
          <a:bodyPr/>
          <a:lstStyle/>
          <a:p>
            <a:pPr lvl="0" fontAlgn="base"/>
            <a:fld id="{9A0DB2DC-4C9A-4742-B13C-FB6460FD3503}" type="slidenum">
              <a:rPr lang="es-ES_tradnl" strike="noStrike" noProof="1">
                <a:latin typeface="Times New Roman" panose="02020603050405020304" pitchFamily="18" charset="0"/>
                <a:ea typeface="+mn-ea"/>
                <a:cs typeface="+mn-cs"/>
              </a:rPr>
            </a:fld>
            <a:endParaRPr lang="es-ES_tradnl" strike="noStrike" noProof="1"/>
          </a:p>
        </p:txBody>
      </p:sp>
    </p:spTree>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4500"/>
            </a:lvl1pPr>
          </a:lstStyle>
          <a:p>
            <a:pPr fontAlgn="base"/>
            <a:r>
              <a:rPr lang="es-ES" strike="noStrike" noProof="1" smtClean="0"/>
              <a:t>Haga clic para modificar el estilo de título del patrón</a:t>
            </a:r>
            <a:endParaRPr lang="es-ES" strike="noStrike" noProof="1"/>
          </a:p>
        </p:txBody>
      </p:sp>
      <p:sp>
        <p:nvSpPr>
          <p:cNvPr id="3" name="Marcador de texto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es-ES" strike="noStrike" noProof="1" smtClean="0"/>
              <a:t>Editar el estilo de texto del patrón</a:t>
            </a:r>
            <a:endParaRPr lang="es-ES" strike="noStrike" noProof="1" smtClean="0"/>
          </a:p>
        </p:txBody>
      </p:sp>
      <p:sp>
        <p:nvSpPr>
          <p:cNvPr id="4" name="Marcador de fecha 3"/>
          <p:cNvSpPr>
            <a:spLocks noGrp="1"/>
          </p:cNvSpPr>
          <p:nvPr>
            <p:ph type="dt" sz="half" idx="10"/>
          </p:nvPr>
        </p:nvSpPr>
        <p:spPr>
          <a:xfrm>
            <a:off x="685800" y="6248400"/>
            <a:ext cx="1905000" cy="457200"/>
          </a:xfrm>
          <a:prstGeom prst="rect">
            <a:avLst/>
          </a:prstGeom>
          <a:noFill/>
          <a:ln w="9525">
            <a:noFill/>
          </a:ln>
        </p:spPr>
        <p:txBody>
          <a:bodyPr/>
          <a:lstStyle/>
          <a:p>
            <a:pPr lvl="0" fontAlgn="base"/>
            <a:endParaRPr lang="es-ES_tradnl" strike="noStrike" noProof="1"/>
          </a:p>
        </p:txBody>
      </p:sp>
      <p:sp>
        <p:nvSpPr>
          <p:cNvPr id="5" name="Marcador de pie de página 4"/>
          <p:cNvSpPr>
            <a:spLocks noGrp="1"/>
          </p:cNvSpPr>
          <p:nvPr>
            <p:ph type="ftr" sz="quarter" idx="11"/>
          </p:nvPr>
        </p:nvSpPr>
        <p:spPr>
          <a:xfrm>
            <a:off x="3124200" y="6248400"/>
            <a:ext cx="2895600" cy="457200"/>
          </a:xfrm>
          <a:prstGeom prst="rect">
            <a:avLst/>
          </a:prstGeom>
          <a:noFill/>
          <a:ln w="9525">
            <a:noFill/>
          </a:ln>
        </p:spPr>
        <p:txBody>
          <a:bodyPr/>
          <a:lstStyle/>
          <a:p>
            <a:pPr lvl="0" fontAlgn="base"/>
            <a:endParaRPr lang="es-ES_tradnl" strike="noStrike" noProof="1"/>
          </a:p>
        </p:txBody>
      </p:sp>
      <p:sp>
        <p:nvSpPr>
          <p:cNvPr id="6" name="Marcador de número de diapositiva 5"/>
          <p:cNvSpPr>
            <a:spLocks noGrp="1"/>
          </p:cNvSpPr>
          <p:nvPr>
            <p:ph type="sldNum" sz="quarter" idx="12"/>
          </p:nvPr>
        </p:nvSpPr>
        <p:spPr>
          <a:xfrm>
            <a:off x="6553200" y="6248400"/>
            <a:ext cx="1905000" cy="457200"/>
          </a:xfrm>
          <a:prstGeom prst="rect">
            <a:avLst/>
          </a:prstGeom>
          <a:noFill/>
          <a:ln w="9525">
            <a:noFill/>
          </a:ln>
        </p:spPr>
        <p:txBody>
          <a:bodyPr/>
          <a:lstStyle/>
          <a:p>
            <a:pPr lvl="0" fontAlgn="base"/>
            <a:fld id="{9A0DB2DC-4C9A-4742-B13C-FB6460FD3503}" type="slidenum">
              <a:rPr lang="es-ES_tradnl" strike="noStrike" noProof="1">
                <a:latin typeface="Times New Roman" panose="02020603050405020304" pitchFamily="18" charset="0"/>
                <a:ea typeface="+mn-ea"/>
                <a:cs typeface="+mn-cs"/>
              </a:rPr>
            </a:fld>
            <a:endParaRPr lang="es-ES_tradnl" strike="noStrike" noProof="1"/>
          </a:p>
        </p:txBody>
      </p:sp>
    </p:spTree>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base"/>
            <a:r>
              <a:rPr lang="es-ES" strike="noStrike" noProof="1" smtClean="0"/>
              <a:t>Haga clic para modificar el estilo de título del patrón</a:t>
            </a:r>
            <a:endParaRPr lang="es-ES" strike="noStrike" noProof="1"/>
          </a:p>
        </p:txBody>
      </p:sp>
      <p:sp>
        <p:nvSpPr>
          <p:cNvPr id="3" name="Marcador de contenido 2"/>
          <p:cNvSpPr>
            <a:spLocks noGrp="1"/>
          </p:cNvSpPr>
          <p:nvPr>
            <p:ph sz="half" idx="1"/>
          </p:nvPr>
        </p:nvSpPr>
        <p:spPr>
          <a:xfrm>
            <a:off x="685800" y="1981200"/>
            <a:ext cx="3808476" cy="4114800"/>
          </a:xfrm>
        </p:spPr>
        <p:txBody>
          <a:bodyPr/>
          <a:lstStyle/>
          <a:p>
            <a:pPr lvl="0" fontAlgn="base"/>
            <a:r>
              <a:rPr lang="es-ES" strike="noStrike" noProof="1" smtClean="0"/>
              <a:t>Editar el estilo de texto del patrón</a:t>
            </a:r>
            <a:endParaRPr lang="es-ES" strike="noStrike" noProof="1" smtClean="0"/>
          </a:p>
          <a:p>
            <a:pPr lvl="1" fontAlgn="base"/>
            <a:r>
              <a:rPr lang="es-ES" strike="noStrike" noProof="1" smtClean="0"/>
              <a:t>Segundo nivel</a:t>
            </a:r>
            <a:endParaRPr lang="es-ES" strike="noStrike" noProof="1" smtClean="0"/>
          </a:p>
          <a:p>
            <a:pPr lvl="2" fontAlgn="base"/>
            <a:r>
              <a:rPr lang="es-ES" strike="noStrike" noProof="1" smtClean="0"/>
              <a:t>Tercer nivel</a:t>
            </a:r>
            <a:endParaRPr lang="es-ES" strike="noStrike" noProof="1" smtClean="0"/>
          </a:p>
          <a:p>
            <a:pPr lvl="3" fontAlgn="base"/>
            <a:r>
              <a:rPr lang="es-ES" strike="noStrike" noProof="1" smtClean="0"/>
              <a:t>Cuarto nivel</a:t>
            </a:r>
            <a:endParaRPr lang="es-ES" strike="noStrike" noProof="1" smtClean="0"/>
          </a:p>
          <a:p>
            <a:pPr lvl="4" fontAlgn="base"/>
            <a:r>
              <a:rPr lang="es-ES" strike="noStrike" noProof="1" smtClean="0"/>
              <a:t>Quinto nivel</a:t>
            </a:r>
            <a:endParaRPr lang="es-ES" strike="noStrike" noProof="1"/>
          </a:p>
        </p:txBody>
      </p:sp>
      <p:sp>
        <p:nvSpPr>
          <p:cNvPr id="4" name="Marcador de contenido 3"/>
          <p:cNvSpPr>
            <a:spLocks noGrp="1"/>
          </p:cNvSpPr>
          <p:nvPr>
            <p:ph sz="half" idx="2"/>
          </p:nvPr>
        </p:nvSpPr>
        <p:spPr>
          <a:xfrm>
            <a:off x="4649724" y="1981200"/>
            <a:ext cx="3808476" cy="4114800"/>
          </a:xfrm>
        </p:spPr>
        <p:txBody>
          <a:bodyPr/>
          <a:lstStyle/>
          <a:p>
            <a:pPr lvl="0" fontAlgn="base"/>
            <a:r>
              <a:rPr lang="es-ES" strike="noStrike" noProof="1" smtClean="0"/>
              <a:t>Editar el estilo de texto del patrón</a:t>
            </a:r>
            <a:endParaRPr lang="es-ES" strike="noStrike" noProof="1" smtClean="0"/>
          </a:p>
          <a:p>
            <a:pPr lvl="1" fontAlgn="base"/>
            <a:r>
              <a:rPr lang="es-ES" strike="noStrike" noProof="1" smtClean="0"/>
              <a:t>Segundo nivel</a:t>
            </a:r>
            <a:endParaRPr lang="es-ES" strike="noStrike" noProof="1" smtClean="0"/>
          </a:p>
          <a:p>
            <a:pPr lvl="2" fontAlgn="base"/>
            <a:r>
              <a:rPr lang="es-ES" strike="noStrike" noProof="1" smtClean="0"/>
              <a:t>Tercer nivel</a:t>
            </a:r>
            <a:endParaRPr lang="es-ES" strike="noStrike" noProof="1" smtClean="0"/>
          </a:p>
          <a:p>
            <a:pPr lvl="3" fontAlgn="base"/>
            <a:r>
              <a:rPr lang="es-ES" strike="noStrike" noProof="1" smtClean="0"/>
              <a:t>Cuarto nivel</a:t>
            </a:r>
            <a:endParaRPr lang="es-ES" strike="noStrike" noProof="1" smtClean="0"/>
          </a:p>
          <a:p>
            <a:pPr lvl="4" fontAlgn="base"/>
            <a:r>
              <a:rPr lang="es-ES" strike="noStrike" noProof="1" smtClean="0"/>
              <a:t>Quinto nivel</a:t>
            </a:r>
            <a:endParaRPr lang="es-ES" strike="noStrike" noProof="1"/>
          </a:p>
        </p:txBody>
      </p:sp>
      <p:sp>
        <p:nvSpPr>
          <p:cNvPr id="5" name="Marcador de fecha 4"/>
          <p:cNvSpPr>
            <a:spLocks noGrp="1"/>
          </p:cNvSpPr>
          <p:nvPr>
            <p:ph type="dt" sz="half" idx="10"/>
          </p:nvPr>
        </p:nvSpPr>
        <p:spPr>
          <a:xfrm>
            <a:off x="685800" y="6248400"/>
            <a:ext cx="1905000" cy="457200"/>
          </a:xfrm>
          <a:prstGeom prst="rect">
            <a:avLst/>
          </a:prstGeom>
          <a:noFill/>
          <a:ln w="9525">
            <a:noFill/>
          </a:ln>
        </p:spPr>
        <p:txBody>
          <a:bodyPr/>
          <a:lstStyle/>
          <a:p>
            <a:pPr lvl="0" fontAlgn="base"/>
            <a:endParaRPr lang="es-ES_tradnl" strike="noStrike" noProof="1"/>
          </a:p>
        </p:txBody>
      </p:sp>
      <p:sp>
        <p:nvSpPr>
          <p:cNvPr id="6" name="Marcador de pie de página 5"/>
          <p:cNvSpPr>
            <a:spLocks noGrp="1"/>
          </p:cNvSpPr>
          <p:nvPr>
            <p:ph type="ftr" sz="quarter" idx="11"/>
          </p:nvPr>
        </p:nvSpPr>
        <p:spPr>
          <a:xfrm>
            <a:off x="3124200" y="6248400"/>
            <a:ext cx="2895600" cy="457200"/>
          </a:xfrm>
          <a:prstGeom prst="rect">
            <a:avLst/>
          </a:prstGeom>
          <a:noFill/>
          <a:ln w="9525">
            <a:noFill/>
          </a:ln>
        </p:spPr>
        <p:txBody>
          <a:bodyPr/>
          <a:lstStyle/>
          <a:p>
            <a:pPr lvl="0" fontAlgn="base"/>
            <a:endParaRPr lang="es-ES_tradnl" strike="noStrike" noProof="1"/>
          </a:p>
        </p:txBody>
      </p:sp>
      <p:sp>
        <p:nvSpPr>
          <p:cNvPr id="7" name="Marcador de número de diapositiva 6"/>
          <p:cNvSpPr>
            <a:spLocks noGrp="1"/>
          </p:cNvSpPr>
          <p:nvPr>
            <p:ph type="sldNum" sz="quarter" idx="12"/>
          </p:nvPr>
        </p:nvSpPr>
        <p:spPr>
          <a:xfrm>
            <a:off x="6553200" y="6248400"/>
            <a:ext cx="1905000" cy="457200"/>
          </a:xfrm>
          <a:prstGeom prst="rect">
            <a:avLst/>
          </a:prstGeom>
          <a:noFill/>
          <a:ln w="9525">
            <a:noFill/>
          </a:ln>
        </p:spPr>
        <p:txBody>
          <a:bodyPr/>
          <a:lstStyle/>
          <a:p>
            <a:pPr lvl="0" fontAlgn="base"/>
            <a:fld id="{9A0DB2DC-4C9A-4742-B13C-FB6460FD3503}" type="slidenum">
              <a:rPr lang="es-ES_tradnl" strike="noStrike" noProof="1">
                <a:latin typeface="Times New Roman" panose="02020603050405020304" pitchFamily="18" charset="0"/>
                <a:ea typeface="+mn-ea"/>
                <a:cs typeface="+mn-cs"/>
              </a:rPr>
            </a:fld>
            <a:endParaRPr lang="es-ES_tradnl" strike="noStrike" noProof="1"/>
          </a:p>
        </p:txBody>
      </p:sp>
    </p:spTree>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5"/>
            <a:ext cx="7886700" cy="1325563"/>
          </a:xfrm>
        </p:spPr>
        <p:txBody>
          <a:bodyPr/>
          <a:lstStyle/>
          <a:p>
            <a:pPr fontAlgn="base"/>
            <a:r>
              <a:rPr lang="es-ES" strike="noStrike" noProof="1" smtClean="0"/>
              <a:t>Haga clic para modificar el estilo de título del patrón</a:t>
            </a:r>
            <a:endParaRPr lang="es-ES" strike="noStrike" noProof="1"/>
          </a:p>
        </p:txBody>
      </p:sp>
      <p:sp>
        <p:nvSpPr>
          <p:cNvPr id="3" name="Marcador de texto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es-ES" strike="noStrike" noProof="1" smtClean="0"/>
              <a:t>Editar el estilo de texto del patrón</a:t>
            </a:r>
            <a:endParaRPr lang="es-ES" strike="noStrike" noProof="1" smtClean="0"/>
          </a:p>
        </p:txBody>
      </p:sp>
      <p:sp>
        <p:nvSpPr>
          <p:cNvPr id="4" name="Marcador de contenido 3"/>
          <p:cNvSpPr>
            <a:spLocks noGrp="1"/>
          </p:cNvSpPr>
          <p:nvPr>
            <p:ph sz="half" idx="2"/>
          </p:nvPr>
        </p:nvSpPr>
        <p:spPr>
          <a:xfrm>
            <a:off x="629841" y="2505075"/>
            <a:ext cx="3868340" cy="3684588"/>
          </a:xfrm>
        </p:spPr>
        <p:txBody>
          <a:bodyPr/>
          <a:lstStyle/>
          <a:p>
            <a:pPr lvl="0" fontAlgn="base"/>
            <a:r>
              <a:rPr lang="es-ES" strike="noStrike" noProof="1" smtClean="0"/>
              <a:t>Editar el estilo de texto del patrón</a:t>
            </a:r>
            <a:endParaRPr lang="es-ES" strike="noStrike" noProof="1" smtClean="0"/>
          </a:p>
          <a:p>
            <a:pPr lvl="1" fontAlgn="base"/>
            <a:r>
              <a:rPr lang="es-ES" strike="noStrike" noProof="1" smtClean="0"/>
              <a:t>Segundo nivel</a:t>
            </a:r>
            <a:endParaRPr lang="es-ES" strike="noStrike" noProof="1" smtClean="0"/>
          </a:p>
          <a:p>
            <a:pPr lvl="2" fontAlgn="base"/>
            <a:r>
              <a:rPr lang="es-ES" strike="noStrike" noProof="1" smtClean="0"/>
              <a:t>Tercer nivel</a:t>
            </a:r>
            <a:endParaRPr lang="es-ES" strike="noStrike" noProof="1" smtClean="0"/>
          </a:p>
          <a:p>
            <a:pPr lvl="3" fontAlgn="base"/>
            <a:r>
              <a:rPr lang="es-ES" strike="noStrike" noProof="1" smtClean="0"/>
              <a:t>Cuarto nivel</a:t>
            </a:r>
            <a:endParaRPr lang="es-ES" strike="noStrike" noProof="1" smtClean="0"/>
          </a:p>
          <a:p>
            <a:pPr lvl="4" fontAlgn="base"/>
            <a:r>
              <a:rPr lang="es-ES" strike="noStrike" noProof="1" smtClean="0"/>
              <a:t>Quinto nivel</a:t>
            </a:r>
            <a:endParaRPr lang="es-ES" strike="noStrike" noProof="1"/>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es-ES" strike="noStrike" noProof="1" smtClean="0"/>
              <a:t>Editar el estilo de texto del patrón</a:t>
            </a:r>
            <a:endParaRPr lang="es-ES" strike="noStrike" noProof="1" smtClean="0"/>
          </a:p>
        </p:txBody>
      </p:sp>
      <p:sp>
        <p:nvSpPr>
          <p:cNvPr id="6" name="Marcador de contenido 5"/>
          <p:cNvSpPr>
            <a:spLocks noGrp="1"/>
          </p:cNvSpPr>
          <p:nvPr>
            <p:ph sz="quarter" idx="4"/>
          </p:nvPr>
        </p:nvSpPr>
        <p:spPr>
          <a:xfrm>
            <a:off x="4629150" y="2505075"/>
            <a:ext cx="3887391" cy="3684588"/>
          </a:xfrm>
        </p:spPr>
        <p:txBody>
          <a:bodyPr/>
          <a:lstStyle/>
          <a:p>
            <a:pPr lvl="0" fontAlgn="base"/>
            <a:r>
              <a:rPr lang="es-ES" strike="noStrike" noProof="1" smtClean="0"/>
              <a:t>Editar el estilo de texto del patrón</a:t>
            </a:r>
            <a:endParaRPr lang="es-ES" strike="noStrike" noProof="1" smtClean="0"/>
          </a:p>
          <a:p>
            <a:pPr lvl="1" fontAlgn="base"/>
            <a:r>
              <a:rPr lang="es-ES" strike="noStrike" noProof="1" smtClean="0"/>
              <a:t>Segundo nivel</a:t>
            </a:r>
            <a:endParaRPr lang="es-ES" strike="noStrike" noProof="1" smtClean="0"/>
          </a:p>
          <a:p>
            <a:pPr lvl="2" fontAlgn="base"/>
            <a:r>
              <a:rPr lang="es-ES" strike="noStrike" noProof="1" smtClean="0"/>
              <a:t>Tercer nivel</a:t>
            </a:r>
            <a:endParaRPr lang="es-ES" strike="noStrike" noProof="1" smtClean="0"/>
          </a:p>
          <a:p>
            <a:pPr lvl="3" fontAlgn="base"/>
            <a:r>
              <a:rPr lang="es-ES" strike="noStrike" noProof="1" smtClean="0"/>
              <a:t>Cuarto nivel</a:t>
            </a:r>
            <a:endParaRPr lang="es-ES" strike="noStrike" noProof="1" smtClean="0"/>
          </a:p>
          <a:p>
            <a:pPr lvl="4" fontAlgn="base"/>
            <a:r>
              <a:rPr lang="es-ES" strike="noStrike" noProof="1" smtClean="0"/>
              <a:t>Quinto nivel</a:t>
            </a:r>
            <a:endParaRPr lang="es-ES" strike="noStrike" noProof="1"/>
          </a:p>
        </p:txBody>
      </p:sp>
      <p:sp>
        <p:nvSpPr>
          <p:cNvPr id="7" name="Marcador de fecha 6"/>
          <p:cNvSpPr>
            <a:spLocks noGrp="1"/>
          </p:cNvSpPr>
          <p:nvPr>
            <p:ph type="dt" sz="half" idx="10"/>
          </p:nvPr>
        </p:nvSpPr>
        <p:spPr>
          <a:xfrm>
            <a:off x="685800" y="6248400"/>
            <a:ext cx="1905000" cy="457200"/>
          </a:xfrm>
          <a:prstGeom prst="rect">
            <a:avLst/>
          </a:prstGeom>
          <a:noFill/>
          <a:ln w="9525">
            <a:noFill/>
          </a:ln>
        </p:spPr>
        <p:txBody>
          <a:bodyPr/>
          <a:lstStyle/>
          <a:p>
            <a:pPr lvl="0" fontAlgn="base"/>
            <a:endParaRPr lang="es-ES_tradnl" strike="noStrike" noProof="1"/>
          </a:p>
        </p:txBody>
      </p:sp>
      <p:sp>
        <p:nvSpPr>
          <p:cNvPr id="8" name="Marcador de pie de página 7"/>
          <p:cNvSpPr>
            <a:spLocks noGrp="1"/>
          </p:cNvSpPr>
          <p:nvPr>
            <p:ph type="ftr" sz="quarter" idx="11"/>
          </p:nvPr>
        </p:nvSpPr>
        <p:spPr>
          <a:xfrm>
            <a:off x="3124200" y="6248400"/>
            <a:ext cx="2895600" cy="457200"/>
          </a:xfrm>
          <a:prstGeom prst="rect">
            <a:avLst/>
          </a:prstGeom>
          <a:noFill/>
          <a:ln w="9525">
            <a:noFill/>
          </a:ln>
        </p:spPr>
        <p:txBody>
          <a:bodyPr/>
          <a:lstStyle/>
          <a:p>
            <a:pPr lvl="0" fontAlgn="base"/>
            <a:endParaRPr lang="es-ES_tradnl" strike="noStrike" noProof="1"/>
          </a:p>
        </p:txBody>
      </p:sp>
      <p:sp>
        <p:nvSpPr>
          <p:cNvPr id="9" name="Marcador de número de diapositiva 8"/>
          <p:cNvSpPr>
            <a:spLocks noGrp="1"/>
          </p:cNvSpPr>
          <p:nvPr>
            <p:ph type="sldNum" sz="quarter" idx="12"/>
          </p:nvPr>
        </p:nvSpPr>
        <p:spPr>
          <a:xfrm>
            <a:off x="6553200" y="6248400"/>
            <a:ext cx="1905000" cy="457200"/>
          </a:xfrm>
          <a:prstGeom prst="rect">
            <a:avLst/>
          </a:prstGeom>
          <a:noFill/>
          <a:ln w="9525">
            <a:noFill/>
          </a:ln>
        </p:spPr>
        <p:txBody>
          <a:bodyPr/>
          <a:lstStyle/>
          <a:p>
            <a:pPr lvl="0" fontAlgn="base"/>
            <a:fld id="{9A0DB2DC-4C9A-4742-B13C-FB6460FD3503}" type="slidenum">
              <a:rPr lang="es-ES_tradnl" strike="noStrike" noProof="1">
                <a:latin typeface="Times New Roman" panose="02020603050405020304" pitchFamily="18" charset="0"/>
                <a:ea typeface="+mn-ea"/>
                <a:cs typeface="+mn-cs"/>
              </a:rPr>
            </a:fld>
            <a:endParaRPr lang="es-ES_tradnl" strike="noStrike" noProof="1"/>
          </a:p>
        </p:txBody>
      </p:sp>
    </p:spTree>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el título">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base"/>
            <a:r>
              <a:rPr lang="es-ES" strike="noStrike" noProof="1" smtClean="0"/>
              <a:t>Haga clic para modificar el estilo de título del patrón</a:t>
            </a:r>
            <a:endParaRPr lang="es-ES" strike="noStrike" noProof="1"/>
          </a:p>
        </p:txBody>
      </p:sp>
      <p:sp>
        <p:nvSpPr>
          <p:cNvPr id="3" name="Marcador de fecha 2"/>
          <p:cNvSpPr>
            <a:spLocks noGrp="1"/>
          </p:cNvSpPr>
          <p:nvPr>
            <p:ph type="dt" sz="half" idx="10"/>
          </p:nvPr>
        </p:nvSpPr>
        <p:spPr>
          <a:xfrm>
            <a:off x="685800" y="6248400"/>
            <a:ext cx="1905000" cy="457200"/>
          </a:xfrm>
          <a:prstGeom prst="rect">
            <a:avLst/>
          </a:prstGeom>
          <a:noFill/>
          <a:ln w="9525">
            <a:noFill/>
          </a:ln>
        </p:spPr>
        <p:txBody>
          <a:bodyPr/>
          <a:lstStyle/>
          <a:p>
            <a:pPr lvl="0" fontAlgn="base"/>
            <a:endParaRPr lang="es-ES_tradnl" strike="noStrike" noProof="1"/>
          </a:p>
        </p:txBody>
      </p:sp>
      <p:sp>
        <p:nvSpPr>
          <p:cNvPr id="4" name="Marcador de pie de página 3"/>
          <p:cNvSpPr>
            <a:spLocks noGrp="1"/>
          </p:cNvSpPr>
          <p:nvPr>
            <p:ph type="ftr" sz="quarter" idx="11"/>
          </p:nvPr>
        </p:nvSpPr>
        <p:spPr>
          <a:xfrm>
            <a:off x="3124200" y="6248400"/>
            <a:ext cx="2895600" cy="457200"/>
          </a:xfrm>
          <a:prstGeom prst="rect">
            <a:avLst/>
          </a:prstGeom>
          <a:noFill/>
          <a:ln w="9525">
            <a:noFill/>
          </a:ln>
        </p:spPr>
        <p:txBody>
          <a:bodyPr/>
          <a:lstStyle/>
          <a:p>
            <a:pPr lvl="0" fontAlgn="base"/>
            <a:endParaRPr lang="es-ES_tradnl" strike="noStrike" noProof="1"/>
          </a:p>
        </p:txBody>
      </p:sp>
      <p:sp>
        <p:nvSpPr>
          <p:cNvPr id="5" name="Marcador de número de diapositiva 4"/>
          <p:cNvSpPr>
            <a:spLocks noGrp="1"/>
          </p:cNvSpPr>
          <p:nvPr>
            <p:ph type="sldNum" sz="quarter" idx="12"/>
          </p:nvPr>
        </p:nvSpPr>
        <p:spPr>
          <a:xfrm>
            <a:off x="6553200" y="6248400"/>
            <a:ext cx="1905000" cy="457200"/>
          </a:xfrm>
          <a:prstGeom prst="rect">
            <a:avLst/>
          </a:prstGeom>
          <a:noFill/>
          <a:ln w="9525">
            <a:noFill/>
          </a:ln>
        </p:spPr>
        <p:txBody>
          <a:bodyPr/>
          <a:lstStyle/>
          <a:p>
            <a:pPr lvl="0" fontAlgn="base"/>
            <a:fld id="{9A0DB2DC-4C9A-4742-B13C-FB6460FD3503}" type="slidenum">
              <a:rPr lang="es-ES_tradnl" strike="noStrike" noProof="1">
                <a:latin typeface="Times New Roman" panose="02020603050405020304" pitchFamily="18" charset="0"/>
                <a:ea typeface="+mn-ea"/>
                <a:cs typeface="+mn-cs"/>
              </a:rPr>
            </a:fld>
            <a:endParaRPr lang="es-ES_tradnl" strike="noStrike" noProof="1"/>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smtClean="0"/>
              <a:t>Haga clic para modificar el estilo de título del patrón</a:t>
            </a:r>
            <a:endParaRPr lang="es-AR"/>
          </a:p>
        </p:txBody>
      </p:sp>
      <p:sp>
        <p:nvSpPr>
          <p:cNvPr id="3" name="Marcador de texto 2"/>
          <p:cNvSpPr>
            <a:spLocks noGrp="1"/>
          </p:cNvSpPr>
          <p:nvPr>
            <p:ph type="body" idx="1" hasCustomPrompt="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endParaRPr lang="es-ES" smtClean="0"/>
          </a:p>
        </p:txBody>
      </p:sp>
      <p:sp>
        <p:nvSpPr>
          <p:cNvPr id="4" name="Marcador de posición de fecha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Marcador de posición de pie de página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Marcador de posición de número de diapositiva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B50E3D61-BF97-4DBE-83EA-28292AD3A5A5}" type="slidenum">
              <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fld>
            <a:endPar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Tree>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a:p>
            <a:pPr lvl="0" fontAlgn="base"/>
            <a:fld id="{BB962C8B-B14F-4D97-AF65-F5344CB8AC3E}" type="datetime1">
              <a:rPr lang="es-ES_tradnl" strike="noStrike" noProof="1">
                <a:latin typeface="Times New Roman" panose="02020603050405020304" pitchFamily="18" charset="0"/>
                <a:ea typeface="+mn-ea"/>
                <a:cs typeface="+mn-cs"/>
              </a:rPr>
            </a:fld>
            <a:endParaRPr lang="es-ES_tradnl" strike="noStrike" noProof="1"/>
          </a:p>
        </p:txBody>
      </p:sp>
      <p:sp>
        <p:nvSpPr>
          <p:cNvPr id="3" name="Marcador de posición de pie de página 2"/>
          <p:cNvSpPr>
            <a:spLocks noGrp="1"/>
          </p:cNvSpPr>
          <p:nvPr>
            <p:ph type="ftr" sz="quarter" idx="11"/>
          </p:nvPr>
        </p:nvSpPr>
        <p:spPr/>
        <p:txBody>
          <a:bodyPr/>
          <a:p>
            <a:pPr lvl="0" fontAlgn="base"/>
            <a:endParaRPr lang="es-ES_tradnl" strike="noStrike" noProof="1"/>
          </a:p>
        </p:txBody>
      </p:sp>
      <p:sp>
        <p:nvSpPr>
          <p:cNvPr id="4" name="Marcador de posición de número de diapositiva 3"/>
          <p:cNvSpPr>
            <a:spLocks noGrp="1"/>
          </p:cNvSpPr>
          <p:nvPr>
            <p:ph type="sldNum" sz="quarter" idx="12"/>
          </p:nvPr>
        </p:nvSpPr>
        <p:spPr/>
        <p:txBody>
          <a:bodyPr/>
          <a:p>
            <a:pPr lvl="0" fontAlgn="base"/>
            <a:fld id="{9A0DB2DC-4C9A-4742-B13C-FB6460FD3503}" type="slidenum">
              <a:rPr lang="es-ES_tradnl" strike="noStrike" noProof="1">
                <a:latin typeface="Times New Roman" panose="02020603050405020304" pitchFamily="18" charset="0"/>
                <a:ea typeface="+mn-ea"/>
                <a:cs typeface="+mn-cs"/>
              </a:rPr>
            </a:fld>
            <a:endParaRPr lang="es-ES_tradnl" strike="noStrike" noProof="1"/>
          </a:p>
        </p:txBody>
      </p:sp>
    </p:spTree>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pPr fontAlgn="base"/>
            <a:r>
              <a:rPr lang="es-ES" strike="noStrike" noProof="1" smtClean="0"/>
              <a:t>Haga clic para modificar el estilo de título del patrón</a:t>
            </a:r>
            <a:endParaRPr lang="es-ES" strike="noStrike" noProof="1"/>
          </a:p>
        </p:txBody>
      </p:sp>
      <p:sp>
        <p:nvSpPr>
          <p:cNvPr id="3" name="Marcador de contenido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es-ES" strike="noStrike" noProof="1" smtClean="0"/>
              <a:t>Editar el estilo de texto del patrón</a:t>
            </a:r>
            <a:endParaRPr lang="es-ES" strike="noStrike" noProof="1" smtClean="0"/>
          </a:p>
          <a:p>
            <a:pPr lvl="1" fontAlgn="base"/>
            <a:r>
              <a:rPr lang="es-ES" strike="noStrike" noProof="1" smtClean="0"/>
              <a:t>Segundo nivel</a:t>
            </a:r>
            <a:endParaRPr lang="es-ES" strike="noStrike" noProof="1" smtClean="0"/>
          </a:p>
          <a:p>
            <a:pPr lvl="2" fontAlgn="base"/>
            <a:r>
              <a:rPr lang="es-ES" strike="noStrike" noProof="1" smtClean="0"/>
              <a:t>Tercer nivel</a:t>
            </a:r>
            <a:endParaRPr lang="es-ES" strike="noStrike" noProof="1" smtClean="0"/>
          </a:p>
          <a:p>
            <a:pPr lvl="3" fontAlgn="base"/>
            <a:r>
              <a:rPr lang="es-ES" strike="noStrike" noProof="1" smtClean="0"/>
              <a:t>Cuarto nivel</a:t>
            </a:r>
            <a:endParaRPr lang="es-ES" strike="noStrike" noProof="1" smtClean="0"/>
          </a:p>
          <a:p>
            <a:pPr lvl="4" fontAlgn="base"/>
            <a:r>
              <a:rPr lang="es-ES" strike="noStrike" noProof="1" smtClean="0"/>
              <a:t>Quinto nivel</a:t>
            </a:r>
            <a:endParaRPr lang="es-ES" strike="noStrike" noProof="1"/>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es-ES" strike="noStrike" noProof="1" smtClean="0"/>
              <a:t>Editar el estilo de texto del patrón</a:t>
            </a:r>
            <a:endParaRPr lang="es-ES" strike="noStrike" noProof="1" smtClean="0"/>
          </a:p>
        </p:txBody>
      </p:sp>
      <p:sp>
        <p:nvSpPr>
          <p:cNvPr id="5" name="Marcador de fecha 4"/>
          <p:cNvSpPr>
            <a:spLocks noGrp="1"/>
          </p:cNvSpPr>
          <p:nvPr>
            <p:ph type="dt" sz="half" idx="10"/>
          </p:nvPr>
        </p:nvSpPr>
        <p:spPr>
          <a:xfrm>
            <a:off x="685800" y="6248400"/>
            <a:ext cx="1905000" cy="457200"/>
          </a:xfrm>
          <a:prstGeom prst="rect">
            <a:avLst/>
          </a:prstGeom>
          <a:noFill/>
          <a:ln w="9525">
            <a:noFill/>
          </a:ln>
        </p:spPr>
        <p:txBody>
          <a:bodyPr/>
          <a:lstStyle/>
          <a:p>
            <a:pPr lvl="0" fontAlgn="base"/>
            <a:endParaRPr lang="es-ES_tradnl" strike="noStrike" noProof="1"/>
          </a:p>
        </p:txBody>
      </p:sp>
      <p:sp>
        <p:nvSpPr>
          <p:cNvPr id="6" name="Marcador de pie de página 5"/>
          <p:cNvSpPr>
            <a:spLocks noGrp="1"/>
          </p:cNvSpPr>
          <p:nvPr>
            <p:ph type="ftr" sz="quarter" idx="11"/>
          </p:nvPr>
        </p:nvSpPr>
        <p:spPr>
          <a:xfrm>
            <a:off x="3124200" y="6248400"/>
            <a:ext cx="2895600" cy="457200"/>
          </a:xfrm>
          <a:prstGeom prst="rect">
            <a:avLst/>
          </a:prstGeom>
          <a:noFill/>
          <a:ln w="9525">
            <a:noFill/>
          </a:ln>
        </p:spPr>
        <p:txBody>
          <a:bodyPr/>
          <a:lstStyle/>
          <a:p>
            <a:pPr lvl="0" fontAlgn="base"/>
            <a:endParaRPr lang="es-ES_tradnl" strike="noStrike" noProof="1"/>
          </a:p>
        </p:txBody>
      </p:sp>
      <p:sp>
        <p:nvSpPr>
          <p:cNvPr id="7" name="Marcador de número de diapositiva 6"/>
          <p:cNvSpPr>
            <a:spLocks noGrp="1"/>
          </p:cNvSpPr>
          <p:nvPr>
            <p:ph type="sldNum" sz="quarter" idx="12"/>
          </p:nvPr>
        </p:nvSpPr>
        <p:spPr>
          <a:xfrm>
            <a:off x="6553200" y="6248400"/>
            <a:ext cx="1905000" cy="457200"/>
          </a:xfrm>
          <a:prstGeom prst="rect">
            <a:avLst/>
          </a:prstGeom>
          <a:noFill/>
          <a:ln w="9525">
            <a:noFill/>
          </a:ln>
        </p:spPr>
        <p:txBody>
          <a:bodyPr/>
          <a:lstStyle/>
          <a:p>
            <a:pPr lvl="0" fontAlgn="base"/>
            <a:fld id="{9A0DB2DC-4C9A-4742-B13C-FB6460FD3503}" type="slidenum">
              <a:rPr lang="es-ES_tradnl" strike="noStrike" noProof="1">
                <a:latin typeface="Times New Roman" panose="02020603050405020304" pitchFamily="18" charset="0"/>
                <a:ea typeface="+mn-ea"/>
                <a:cs typeface="+mn-cs"/>
              </a:rPr>
            </a:fld>
            <a:endParaRPr lang="es-ES_tradnl" strike="noStrike" noProof="1"/>
          </a:p>
        </p:txBody>
      </p:sp>
    </p:spTree>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pPr fontAlgn="base"/>
            <a:r>
              <a:rPr lang="es-ES" strike="noStrike" noProof="1" smtClean="0"/>
              <a:t>Haga clic para modificar el estilo de título del patrón</a:t>
            </a:r>
            <a:endParaRPr lang="es-ES" strike="noStrike" noProof="1"/>
          </a:p>
        </p:txBody>
      </p:sp>
      <p:sp>
        <p:nvSpPr>
          <p:cNvPr id="3" name="Marcador de posición de imagen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es-ES" strike="noStrike" noProof="1"/>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es-ES" strike="noStrike" noProof="1" smtClean="0"/>
              <a:t>Editar el estilo de texto del patrón</a:t>
            </a:r>
            <a:endParaRPr lang="es-ES" strike="noStrike" noProof="1" smtClean="0"/>
          </a:p>
        </p:txBody>
      </p:sp>
      <p:sp>
        <p:nvSpPr>
          <p:cNvPr id="5" name="Marcador de fecha 4"/>
          <p:cNvSpPr>
            <a:spLocks noGrp="1"/>
          </p:cNvSpPr>
          <p:nvPr>
            <p:ph type="dt" sz="half" idx="10"/>
          </p:nvPr>
        </p:nvSpPr>
        <p:spPr>
          <a:xfrm>
            <a:off x="685800" y="6248400"/>
            <a:ext cx="1905000" cy="457200"/>
          </a:xfrm>
          <a:prstGeom prst="rect">
            <a:avLst/>
          </a:prstGeom>
          <a:noFill/>
          <a:ln w="9525">
            <a:noFill/>
          </a:ln>
        </p:spPr>
        <p:txBody>
          <a:bodyPr/>
          <a:lstStyle/>
          <a:p>
            <a:pPr lvl="0" fontAlgn="base"/>
            <a:endParaRPr lang="es-ES_tradnl" strike="noStrike" noProof="1"/>
          </a:p>
        </p:txBody>
      </p:sp>
      <p:sp>
        <p:nvSpPr>
          <p:cNvPr id="6" name="Marcador de pie de página 5"/>
          <p:cNvSpPr>
            <a:spLocks noGrp="1"/>
          </p:cNvSpPr>
          <p:nvPr>
            <p:ph type="ftr" sz="quarter" idx="11"/>
          </p:nvPr>
        </p:nvSpPr>
        <p:spPr>
          <a:xfrm>
            <a:off x="3124200" y="6248400"/>
            <a:ext cx="2895600" cy="457200"/>
          </a:xfrm>
          <a:prstGeom prst="rect">
            <a:avLst/>
          </a:prstGeom>
          <a:noFill/>
          <a:ln w="9525">
            <a:noFill/>
          </a:ln>
        </p:spPr>
        <p:txBody>
          <a:bodyPr/>
          <a:lstStyle/>
          <a:p>
            <a:pPr lvl="0" fontAlgn="base"/>
            <a:endParaRPr lang="es-ES_tradnl" strike="noStrike" noProof="1"/>
          </a:p>
        </p:txBody>
      </p:sp>
      <p:sp>
        <p:nvSpPr>
          <p:cNvPr id="7" name="Marcador de número de diapositiva 6"/>
          <p:cNvSpPr>
            <a:spLocks noGrp="1"/>
          </p:cNvSpPr>
          <p:nvPr>
            <p:ph type="sldNum" sz="quarter" idx="12"/>
          </p:nvPr>
        </p:nvSpPr>
        <p:spPr>
          <a:xfrm>
            <a:off x="6553200" y="6248400"/>
            <a:ext cx="1905000" cy="457200"/>
          </a:xfrm>
          <a:prstGeom prst="rect">
            <a:avLst/>
          </a:prstGeom>
          <a:noFill/>
          <a:ln w="9525">
            <a:noFill/>
          </a:ln>
        </p:spPr>
        <p:txBody>
          <a:bodyPr/>
          <a:lstStyle/>
          <a:p>
            <a:pPr lvl="0" fontAlgn="base"/>
            <a:fld id="{9A0DB2DC-4C9A-4742-B13C-FB6460FD3503}" type="slidenum">
              <a:rPr lang="es-ES_tradnl" strike="noStrike" noProof="1">
                <a:latin typeface="Times New Roman" panose="02020603050405020304" pitchFamily="18" charset="0"/>
                <a:ea typeface="+mn-ea"/>
                <a:cs typeface="+mn-cs"/>
              </a:rPr>
            </a:fld>
            <a:endParaRPr lang="es-ES_tradnl" strike="noStrike" noProof="1"/>
          </a:p>
        </p:txBody>
      </p:sp>
    </p:spTree>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base"/>
            <a:r>
              <a:rPr lang="es-ES" strike="noStrike" noProof="1" smtClean="0"/>
              <a:t>Haga clic para modificar el estilo de título del patrón</a:t>
            </a:r>
            <a:endParaRPr lang="es-ES" strike="noStrike" noProof="1"/>
          </a:p>
        </p:txBody>
      </p:sp>
      <p:sp>
        <p:nvSpPr>
          <p:cNvPr id="3" name="Marcador de texto vertical 2"/>
          <p:cNvSpPr>
            <a:spLocks noGrp="1"/>
          </p:cNvSpPr>
          <p:nvPr>
            <p:ph type="body" orient="vert" idx="1"/>
          </p:nvPr>
        </p:nvSpPr>
        <p:spPr/>
        <p:txBody>
          <a:bodyPr vert="eaVert"/>
          <a:lstStyle/>
          <a:p>
            <a:pPr lvl="0" fontAlgn="base"/>
            <a:r>
              <a:rPr lang="es-ES" strike="noStrike" noProof="1" smtClean="0"/>
              <a:t>Editar el estilo de texto del patrón</a:t>
            </a:r>
            <a:endParaRPr lang="es-ES" strike="noStrike" noProof="1" smtClean="0"/>
          </a:p>
          <a:p>
            <a:pPr lvl="1" fontAlgn="base"/>
            <a:r>
              <a:rPr lang="es-ES" strike="noStrike" noProof="1" smtClean="0"/>
              <a:t>Segundo nivel</a:t>
            </a:r>
            <a:endParaRPr lang="es-ES" strike="noStrike" noProof="1" smtClean="0"/>
          </a:p>
          <a:p>
            <a:pPr lvl="2" fontAlgn="base"/>
            <a:r>
              <a:rPr lang="es-ES" strike="noStrike" noProof="1" smtClean="0"/>
              <a:t>Tercer nivel</a:t>
            </a:r>
            <a:endParaRPr lang="es-ES" strike="noStrike" noProof="1" smtClean="0"/>
          </a:p>
          <a:p>
            <a:pPr lvl="3" fontAlgn="base"/>
            <a:r>
              <a:rPr lang="es-ES" strike="noStrike" noProof="1" smtClean="0"/>
              <a:t>Cuarto nivel</a:t>
            </a:r>
            <a:endParaRPr lang="es-ES" strike="noStrike" noProof="1" smtClean="0"/>
          </a:p>
          <a:p>
            <a:pPr lvl="4" fontAlgn="base"/>
            <a:r>
              <a:rPr lang="es-ES" strike="noStrike" noProof="1" smtClean="0"/>
              <a:t>Quinto nivel</a:t>
            </a:r>
            <a:endParaRPr lang="es-ES" strike="noStrike" noProof="1"/>
          </a:p>
        </p:txBody>
      </p:sp>
      <p:sp>
        <p:nvSpPr>
          <p:cNvPr id="4" name="Marcador de fecha 3"/>
          <p:cNvSpPr>
            <a:spLocks noGrp="1"/>
          </p:cNvSpPr>
          <p:nvPr>
            <p:ph type="dt" sz="half" idx="10"/>
          </p:nvPr>
        </p:nvSpPr>
        <p:spPr>
          <a:xfrm>
            <a:off x="685800" y="6248400"/>
            <a:ext cx="1905000" cy="457200"/>
          </a:xfrm>
          <a:prstGeom prst="rect">
            <a:avLst/>
          </a:prstGeom>
          <a:noFill/>
          <a:ln w="9525">
            <a:noFill/>
          </a:ln>
        </p:spPr>
        <p:txBody>
          <a:bodyPr/>
          <a:lstStyle/>
          <a:p>
            <a:pPr lvl="0" fontAlgn="base"/>
            <a:endParaRPr lang="es-ES_tradnl" strike="noStrike" noProof="1"/>
          </a:p>
        </p:txBody>
      </p:sp>
      <p:sp>
        <p:nvSpPr>
          <p:cNvPr id="5" name="Marcador de pie de página 4"/>
          <p:cNvSpPr>
            <a:spLocks noGrp="1"/>
          </p:cNvSpPr>
          <p:nvPr>
            <p:ph type="ftr" sz="quarter" idx="11"/>
          </p:nvPr>
        </p:nvSpPr>
        <p:spPr>
          <a:xfrm>
            <a:off x="3124200" y="6248400"/>
            <a:ext cx="2895600" cy="457200"/>
          </a:xfrm>
          <a:prstGeom prst="rect">
            <a:avLst/>
          </a:prstGeom>
          <a:noFill/>
          <a:ln w="9525">
            <a:noFill/>
          </a:ln>
        </p:spPr>
        <p:txBody>
          <a:bodyPr/>
          <a:lstStyle/>
          <a:p>
            <a:pPr lvl="0" fontAlgn="base"/>
            <a:endParaRPr lang="es-ES_tradnl" strike="noStrike" noProof="1"/>
          </a:p>
        </p:txBody>
      </p:sp>
      <p:sp>
        <p:nvSpPr>
          <p:cNvPr id="6" name="Marcador de número de diapositiva 5"/>
          <p:cNvSpPr>
            <a:spLocks noGrp="1"/>
          </p:cNvSpPr>
          <p:nvPr>
            <p:ph type="sldNum" sz="quarter" idx="12"/>
          </p:nvPr>
        </p:nvSpPr>
        <p:spPr>
          <a:xfrm>
            <a:off x="6553200" y="6248400"/>
            <a:ext cx="1905000" cy="457200"/>
          </a:xfrm>
          <a:prstGeom prst="rect">
            <a:avLst/>
          </a:prstGeom>
          <a:noFill/>
          <a:ln w="9525">
            <a:noFill/>
          </a:ln>
        </p:spPr>
        <p:txBody>
          <a:bodyPr/>
          <a:lstStyle/>
          <a:p>
            <a:pPr lvl="0" fontAlgn="base"/>
            <a:fld id="{9A0DB2DC-4C9A-4742-B13C-FB6460FD3503}" type="slidenum">
              <a:rPr lang="es-ES_tradnl" strike="noStrike" noProof="1">
                <a:latin typeface="Times New Roman" panose="02020603050405020304" pitchFamily="18" charset="0"/>
                <a:ea typeface="+mn-ea"/>
                <a:cs typeface="+mn-cs"/>
              </a:rPr>
            </a:fld>
            <a:endParaRPr lang="es-ES_tradnl" strike="noStrike" noProof="1"/>
          </a:p>
        </p:txBody>
      </p:sp>
    </p:spTree>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solidFill>
          <a:schemeClr val="bg1"/>
        </a:solidFill>
        <a:effectLst/>
      </p:bgPr>
    </p:bg>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pPr fontAlgn="base"/>
            <a:r>
              <a:rPr lang="es-ES" strike="noStrike" noProof="1" smtClean="0"/>
              <a:t>Haga clic para modificar el estilo de título del patrón</a:t>
            </a:r>
            <a:endParaRPr lang="es-ES" strike="noStrike" noProof="1"/>
          </a:p>
        </p:txBody>
      </p:sp>
      <p:sp>
        <p:nvSpPr>
          <p:cNvPr id="3" name="Marcador de texto vertical 2"/>
          <p:cNvSpPr>
            <a:spLocks noGrp="1"/>
          </p:cNvSpPr>
          <p:nvPr>
            <p:ph type="body" orient="vert" idx="1"/>
          </p:nvPr>
        </p:nvSpPr>
        <p:spPr>
          <a:xfrm>
            <a:off x="685800" y="609600"/>
            <a:ext cx="5716657" cy="5486400"/>
          </a:xfrm>
        </p:spPr>
        <p:txBody>
          <a:bodyPr vert="eaVert"/>
          <a:lstStyle/>
          <a:p>
            <a:pPr lvl="0" fontAlgn="base"/>
            <a:r>
              <a:rPr lang="es-ES" strike="noStrike" noProof="1" smtClean="0"/>
              <a:t>Editar el estilo de texto del patrón</a:t>
            </a:r>
            <a:endParaRPr lang="es-ES" strike="noStrike" noProof="1" smtClean="0"/>
          </a:p>
          <a:p>
            <a:pPr lvl="1" fontAlgn="base"/>
            <a:r>
              <a:rPr lang="es-ES" strike="noStrike" noProof="1" smtClean="0"/>
              <a:t>Segundo nivel</a:t>
            </a:r>
            <a:endParaRPr lang="es-ES" strike="noStrike" noProof="1" smtClean="0"/>
          </a:p>
          <a:p>
            <a:pPr lvl="2" fontAlgn="base"/>
            <a:r>
              <a:rPr lang="es-ES" strike="noStrike" noProof="1" smtClean="0"/>
              <a:t>Tercer nivel</a:t>
            </a:r>
            <a:endParaRPr lang="es-ES" strike="noStrike" noProof="1" smtClean="0"/>
          </a:p>
          <a:p>
            <a:pPr lvl="3" fontAlgn="base"/>
            <a:r>
              <a:rPr lang="es-ES" strike="noStrike" noProof="1" smtClean="0"/>
              <a:t>Cuarto nivel</a:t>
            </a:r>
            <a:endParaRPr lang="es-ES" strike="noStrike" noProof="1" smtClean="0"/>
          </a:p>
          <a:p>
            <a:pPr lvl="4" fontAlgn="base"/>
            <a:r>
              <a:rPr lang="es-ES" strike="noStrike" noProof="1" smtClean="0"/>
              <a:t>Quinto nivel</a:t>
            </a:r>
            <a:endParaRPr lang="es-ES" strike="noStrike" noProof="1"/>
          </a:p>
        </p:txBody>
      </p:sp>
      <p:sp>
        <p:nvSpPr>
          <p:cNvPr id="4" name="Marcador de fecha 3"/>
          <p:cNvSpPr>
            <a:spLocks noGrp="1"/>
          </p:cNvSpPr>
          <p:nvPr>
            <p:ph type="dt" sz="half" idx="10"/>
          </p:nvPr>
        </p:nvSpPr>
        <p:spPr>
          <a:xfrm>
            <a:off x="685800" y="6248400"/>
            <a:ext cx="1905000" cy="457200"/>
          </a:xfrm>
          <a:prstGeom prst="rect">
            <a:avLst/>
          </a:prstGeom>
          <a:noFill/>
          <a:ln w="9525">
            <a:noFill/>
          </a:ln>
        </p:spPr>
        <p:txBody>
          <a:bodyPr/>
          <a:lstStyle/>
          <a:p>
            <a:pPr lvl="0" fontAlgn="base"/>
            <a:endParaRPr lang="es-ES_tradnl" strike="noStrike" noProof="1"/>
          </a:p>
        </p:txBody>
      </p:sp>
      <p:sp>
        <p:nvSpPr>
          <p:cNvPr id="5" name="Marcador de pie de página 4"/>
          <p:cNvSpPr>
            <a:spLocks noGrp="1"/>
          </p:cNvSpPr>
          <p:nvPr>
            <p:ph type="ftr" sz="quarter" idx="11"/>
          </p:nvPr>
        </p:nvSpPr>
        <p:spPr>
          <a:xfrm>
            <a:off x="3124200" y="6248400"/>
            <a:ext cx="2895600" cy="457200"/>
          </a:xfrm>
          <a:prstGeom prst="rect">
            <a:avLst/>
          </a:prstGeom>
          <a:noFill/>
          <a:ln w="9525">
            <a:noFill/>
          </a:ln>
        </p:spPr>
        <p:txBody>
          <a:bodyPr/>
          <a:lstStyle/>
          <a:p>
            <a:pPr lvl="0" fontAlgn="base"/>
            <a:endParaRPr lang="es-ES_tradnl" strike="noStrike" noProof="1"/>
          </a:p>
        </p:txBody>
      </p:sp>
      <p:sp>
        <p:nvSpPr>
          <p:cNvPr id="6" name="Marcador de número de diapositiva 5"/>
          <p:cNvSpPr>
            <a:spLocks noGrp="1"/>
          </p:cNvSpPr>
          <p:nvPr>
            <p:ph type="sldNum" sz="quarter" idx="12"/>
          </p:nvPr>
        </p:nvSpPr>
        <p:spPr>
          <a:xfrm>
            <a:off x="6553200" y="6248400"/>
            <a:ext cx="1905000" cy="457200"/>
          </a:xfrm>
          <a:prstGeom prst="rect">
            <a:avLst/>
          </a:prstGeom>
          <a:noFill/>
          <a:ln w="9525">
            <a:noFill/>
          </a:ln>
        </p:spPr>
        <p:txBody>
          <a:bodyPr/>
          <a:lstStyle/>
          <a:p>
            <a:pPr lvl="0" fontAlgn="base"/>
            <a:fld id="{9A0DB2DC-4C9A-4742-B13C-FB6460FD3503}" type="slidenum">
              <a:rPr lang="es-ES_tradnl" strike="noStrike" noProof="1">
                <a:latin typeface="Times New Roman" panose="02020603050405020304" pitchFamily="18" charset="0"/>
                <a:ea typeface="+mn-ea"/>
                <a:cs typeface="+mn-cs"/>
              </a:rPr>
            </a:fld>
            <a:endParaRPr lang="es-ES_tradnl" strike="noStrike" noProof="1"/>
          </a:p>
        </p:txBody>
      </p:sp>
    </p:spTree>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Marcador de contenido 1"/>
          <p:cNvSpPr>
            <a:spLocks noGrp="1"/>
          </p:cNvSpPr>
          <p:nvPr>
            <p:ph/>
          </p:nvPr>
        </p:nvSpPr>
        <p:spPr>
          <a:xfrm>
            <a:off x="685800" y="609600"/>
            <a:ext cx="7772400" cy="5486400"/>
          </a:xfrm>
        </p:spPr>
        <p:txBody>
          <a:bodyPr/>
          <a:lstStyle/>
          <a:p>
            <a:pPr lvl="0" fontAlgn="base"/>
            <a:r>
              <a:rPr lang="es-ES" strike="noStrike" noProof="1" smtClean="0"/>
              <a:t>Editar el estilo de texto del patrón</a:t>
            </a:r>
            <a:endParaRPr lang="es-ES" strike="noStrike" noProof="1" smtClean="0"/>
          </a:p>
          <a:p>
            <a:pPr lvl="1" fontAlgn="base"/>
            <a:r>
              <a:rPr lang="es-ES" strike="noStrike" noProof="1" smtClean="0"/>
              <a:t>Segundo nivel</a:t>
            </a:r>
            <a:endParaRPr lang="es-ES" strike="noStrike" noProof="1" smtClean="0"/>
          </a:p>
          <a:p>
            <a:pPr lvl="2" fontAlgn="base"/>
            <a:r>
              <a:rPr lang="es-ES" strike="noStrike" noProof="1" smtClean="0"/>
              <a:t>Tercer nivel</a:t>
            </a:r>
            <a:endParaRPr lang="es-ES" strike="noStrike" noProof="1" smtClean="0"/>
          </a:p>
          <a:p>
            <a:pPr lvl="3" fontAlgn="base"/>
            <a:r>
              <a:rPr lang="es-ES" strike="noStrike" noProof="1" smtClean="0"/>
              <a:t>Cuarto nivel</a:t>
            </a:r>
            <a:endParaRPr lang="es-ES" strike="noStrike" noProof="1" smtClean="0"/>
          </a:p>
          <a:p>
            <a:pPr lvl="4" fontAlgn="base"/>
            <a:r>
              <a:rPr lang="es-ES" strike="noStrike" noProof="1" smtClean="0"/>
              <a:t>Quinto nivel</a:t>
            </a:r>
            <a:endParaRPr lang="es-ES" strike="noStrike" noProof="1"/>
          </a:p>
        </p:txBody>
      </p:sp>
      <p:sp>
        <p:nvSpPr>
          <p:cNvPr id="3" name="Marcador de posición de fecha 2"/>
          <p:cNvSpPr>
            <a:spLocks noGrp="1"/>
          </p:cNvSpPr>
          <p:nvPr>
            <p:ph type="dt" sz="half" idx="10"/>
          </p:nvPr>
        </p:nvSpPr>
        <p:spPr/>
        <p:txBody>
          <a:bodyPr/>
          <a:p>
            <a:pPr lvl="0" fontAlgn="base"/>
            <a:fld id="{BB962C8B-B14F-4D97-AF65-F5344CB8AC3E}" type="datetime1">
              <a:rPr lang="es-ES_tradnl" strike="noStrike" noProof="1">
                <a:latin typeface="Times New Roman" panose="02020603050405020304" pitchFamily="18" charset="0"/>
                <a:ea typeface="+mn-ea"/>
                <a:cs typeface="+mn-cs"/>
              </a:rPr>
            </a:fld>
            <a:endParaRPr lang="es-ES_tradnl" strike="noStrike" noProof="1"/>
          </a:p>
        </p:txBody>
      </p:sp>
      <p:sp>
        <p:nvSpPr>
          <p:cNvPr id="4" name="Marcador de posición de pie de página 3"/>
          <p:cNvSpPr>
            <a:spLocks noGrp="1"/>
          </p:cNvSpPr>
          <p:nvPr>
            <p:ph type="ftr" sz="quarter" idx="11"/>
          </p:nvPr>
        </p:nvSpPr>
        <p:spPr/>
        <p:txBody>
          <a:bodyPr/>
          <a:p>
            <a:pPr lvl="0" fontAlgn="base"/>
            <a:endParaRPr lang="es-ES_tradnl" strike="noStrike" noProof="1"/>
          </a:p>
        </p:txBody>
      </p:sp>
      <p:sp>
        <p:nvSpPr>
          <p:cNvPr id="5" name="Marcador de posición de número de diapositiva 4"/>
          <p:cNvSpPr>
            <a:spLocks noGrp="1"/>
          </p:cNvSpPr>
          <p:nvPr>
            <p:ph type="sldNum" sz="quarter" idx="12"/>
          </p:nvPr>
        </p:nvSpPr>
        <p:spPr/>
        <p:txBody>
          <a:bodyPr/>
          <a:p>
            <a:pPr lvl="0" fontAlgn="base"/>
            <a:fld id="{9A0DB2DC-4C9A-4742-B13C-FB6460FD3503}" type="slidenum">
              <a:rPr lang="es-ES_tradnl" strike="noStrike" noProof="1">
                <a:latin typeface="Times New Roman" panose="02020603050405020304" pitchFamily="18" charset="0"/>
                <a:ea typeface="+mn-ea"/>
                <a:cs typeface="+mn-cs"/>
              </a:rPr>
            </a:fld>
            <a:endParaRPr lang="es-ES_tradnl" strike="noStrike" noProof="1"/>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sz="half" idx="1" hasCustomPrompt="1"/>
          </p:nvPr>
        </p:nvSpPr>
        <p:spPr>
          <a:xfrm>
            <a:off x="685800" y="1981200"/>
            <a:ext cx="3810000" cy="4114800"/>
          </a:xfrm>
        </p:spPr>
        <p:txBody>
          <a:bodyPr/>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AR"/>
          </a:p>
        </p:txBody>
      </p:sp>
      <p:sp>
        <p:nvSpPr>
          <p:cNvPr id="4" name="Marcador de contenido 3"/>
          <p:cNvSpPr>
            <a:spLocks noGrp="1"/>
          </p:cNvSpPr>
          <p:nvPr>
            <p:ph sz="half" idx="2" hasCustomPrompt="1"/>
          </p:nvPr>
        </p:nvSpPr>
        <p:spPr>
          <a:xfrm>
            <a:off x="4648200" y="1981200"/>
            <a:ext cx="3810000" cy="4114800"/>
          </a:xfrm>
        </p:spPr>
        <p:txBody>
          <a:bodyPr/>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AR"/>
          </a:p>
        </p:txBody>
      </p:sp>
      <p:sp>
        <p:nvSpPr>
          <p:cNvPr id="5" name="Marcador de posición de fecha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Marcador de posición de pie de página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 name="Marcador de posición de número de diapositiva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B50E3D61-BF97-4DBE-83EA-28292AD3A5A5}" type="slidenum">
              <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fld>
            <a:endPar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es-AR"/>
          </a:p>
        </p:txBody>
      </p:sp>
      <p:sp>
        <p:nvSpPr>
          <p:cNvPr id="3" name="Marcador de texto 2"/>
          <p:cNvSpPr>
            <a:spLocks noGrp="1"/>
          </p:cNvSpPr>
          <p:nvPr>
            <p:ph type="body" idx="1" hasCustomPrompt="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endParaRPr lang="es-ES" smtClean="0"/>
          </a:p>
        </p:txBody>
      </p:sp>
      <p:sp>
        <p:nvSpPr>
          <p:cNvPr id="4" name="Marcador de contenido 3"/>
          <p:cNvSpPr>
            <a:spLocks noGrp="1"/>
          </p:cNvSpPr>
          <p:nvPr>
            <p:ph sz="half" idx="2" hasCustomPrompt="1"/>
          </p:nvPr>
        </p:nvSpPr>
        <p:spPr>
          <a:xfrm>
            <a:off x="630238" y="2505075"/>
            <a:ext cx="3868737" cy="3684588"/>
          </a:xfrm>
        </p:spPr>
        <p:txBody>
          <a:bodyPr/>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AR"/>
          </a:p>
        </p:txBody>
      </p:sp>
      <p:sp>
        <p:nvSpPr>
          <p:cNvPr id="5" name="Marcador de texto 4"/>
          <p:cNvSpPr>
            <a:spLocks noGrp="1"/>
          </p:cNvSpPr>
          <p:nvPr>
            <p:ph type="body" sz="quarter" idx="3" hasCustomPrompt="1"/>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endParaRPr lang="es-ES" smtClean="0"/>
          </a:p>
        </p:txBody>
      </p:sp>
      <p:sp>
        <p:nvSpPr>
          <p:cNvPr id="6" name="Marcador de contenido 5"/>
          <p:cNvSpPr>
            <a:spLocks noGrp="1"/>
          </p:cNvSpPr>
          <p:nvPr>
            <p:ph sz="quarter" idx="4" hasCustomPrompt="1"/>
          </p:nvPr>
        </p:nvSpPr>
        <p:spPr>
          <a:xfrm>
            <a:off x="4629150" y="2505075"/>
            <a:ext cx="3887788" cy="3684588"/>
          </a:xfrm>
        </p:spPr>
        <p:txBody>
          <a:bodyPr/>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AR"/>
          </a:p>
        </p:txBody>
      </p:sp>
      <p:sp>
        <p:nvSpPr>
          <p:cNvPr id="7" name="Marcador de posición de fecha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8" name="Marcador de posición de pie de página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9" name="Marcador de posición de número de diapositiva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B50E3D61-BF97-4DBE-83EA-28292AD3A5A5}" type="slidenum">
              <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fld>
            <a:endPar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posición de fecha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 name="Marcador de posición de pie de página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Marcador de posición de número de diapositiva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B50E3D61-BF97-4DBE-83EA-28292AD3A5A5}" type="slidenum">
              <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fld>
            <a:endPar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 name="Marcador de posición de pie de página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 name="Marcador de posición de número de diapositiva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B50E3D61-BF97-4DBE-83EA-28292AD3A5A5}" type="slidenum">
              <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fld>
            <a:endPar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AR"/>
          </a:p>
        </p:txBody>
      </p:sp>
      <p:sp>
        <p:nvSpPr>
          <p:cNvPr id="3" name="Marcador de contenido 2"/>
          <p:cNvSpPr>
            <a:spLocks noGrp="1"/>
          </p:cNvSpPr>
          <p:nvPr>
            <p:ph idx="1" hasCustomPrompt="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AR"/>
          </a:p>
        </p:txBody>
      </p:sp>
      <p:sp>
        <p:nvSpPr>
          <p:cNvPr id="4" name="Marcador de texto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endParaRPr lang="es-ES" smtClean="0"/>
          </a:p>
        </p:txBody>
      </p:sp>
      <p:sp>
        <p:nvSpPr>
          <p:cNvPr id="5" name="Marcador de posición de fecha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Marcador de posición de pie de página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 name="Marcador de posición de número de diapositiva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B50E3D61-BF97-4DBE-83EA-28292AD3A5A5}" type="slidenum">
              <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fld>
            <a:endPar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AR"/>
          </a:p>
        </p:txBody>
      </p:sp>
      <p:sp>
        <p:nvSpPr>
          <p:cNvPr id="3" name="Marcador de posición de imagen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s-AR"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Marcador de texto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endParaRPr lang="es-ES" smtClean="0"/>
          </a:p>
        </p:txBody>
      </p:sp>
      <p:sp>
        <p:nvSpPr>
          <p:cNvPr id="5" name="Marcador de posición de fecha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Marcador de posición de pie de página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 name="Marcador de posición de número de diapositiva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B50E3D61-BF97-4DBE-83EA-28292AD3A5A5}" type="slidenum">
              <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fld>
            <a:endPar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3" Type="http://schemas.openxmlformats.org/officeDocument/2006/relationships/theme" Target="../theme/theme3.xml"/><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685800" y="609600"/>
            <a:ext cx="7772400" cy="1143000"/>
          </a:xfrm>
          <a:prstGeom prst="rect">
            <a:avLst/>
          </a:prstGeom>
          <a:noFill/>
          <a:ln w="9525">
            <a:noFill/>
          </a:ln>
        </p:spPr>
        <p:txBody>
          <a:bodyPr anchor="ctr" anchorCtr="0"/>
          <a:p>
            <a:pPr lvl="0"/>
            <a:r>
              <a:rPr dirty="0"/>
              <a:t>Haga clic para modificar el estilo de título del patrón</a:t>
            </a:r>
            <a:endParaRPr dirty="0"/>
          </a:p>
        </p:txBody>
      </p:sp>
      <p:sp>
        <p:nvSpPr>
          <p:cNvPr id="1027" name="Rectangle 3"/>
          <p:cNvSpPr>
            <a:spLocks noGrp="1"/>
          </p:cNvSpPr>
          <p:nvPr>
            <p:ph type="body" idx="1"/>
          </p:nvPr>
        </p:nvSpPr>
        <p:spPr>
          <a:xfrm>
            <a:off x="685800" y="1981200"/>
            <a:ext cx="7772400" cy="4114800"/>
          </a:xfrm>
          <a:prstGeom prst="rect">
            <a:avLst/>
          </a:prstGeom>
          <a:noFill/>
          <a:ln w="9525">
            <a:noFill/>
          </a:ln>
        </p:spPr>
        <p:txBody>
          <a:bodyPr/>
          <a:p>
            <a:pPr lvl="0"/>
            <a:r>
              <a:rPr dirty="0"/>
              <a:t>Haga clic para modificar el estilo de texto del patrón</a:t>
            </a:r>
            <a:endParaRPr dirty="0"/>
          </a:p>
          <a:p>
            <a:pPr lvl="1"/>
            <a:r>
              <a:rPr dirty="0"/>
              <a:t>Segundo nivel</a:t>
            </a:r>
            <a:endParaRPr dirty="0"/>
          </a:p>
          <a:p>
            <a:pPr lvl="2"/>
            <a:r>
              <a:rPr dirty="0"/>
              <a:t>Tercer nivel</a:t>
            </a:r>
            <a:endParaRPr dirty="0"/>
          </a:p>
          <a:p>
            <a:pPr lvl="3"/>
            <a:r>
              <a:rPr dirty="0"/>
              <a:t>Cuarto nivel</a:t>
            </a:r>
            <a:endParaRPr dirty="0"/>
          </a:p>
          <a:p>
            <a:pPr lvl="4"/>
            <a:r>
              <a:rPr dirty="0"/>
              <a:t>Quinto nivel</a:t>
            </a:r>
            <a:endParaRPr dirty="0"/>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marL="0" marR="0" lvl="0" indent="0" algn="r" defTabSz="914400" rtl="0" eaLnBrk="0" fontAlgn="base" latinLnBrk="0" hangingPunct="0">
              <a:lnSpc>
                <a:spcPct val="100000"/>
              </a:lnSpc>
              <a:spcBef>
                <a:spcPct val="0"/>
              </a:spcBef>
              <a:spcAft>
                <a:spcPct val="0"/>
              </a:spcAft>
              <a:buClrTx/>
              <a:buSzTx/>
              <a:buFontTx/>
              <a:buNone/>
              <a:defRPr/>
            </a:pPr>
            <a:fld id="{B50E3D61-BF97-4DBE-83EA-28292AD3A5A5}" type="slidenum">
              <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fld>
            <a:endParaRPr kumimoji="0" lang="es-ES_tradnl"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p:cNvSpPr>
          <p:nvPr>
            <p:ph type="title"/>
          </p:nvPr>
        </p:nvSpPr>
        <p:spPr>
          <a:xfrm>
            <a:off x="685800" y="609600"/>
            <a:ext cx="7772400" cy="1143000"/>
          </a:xfrm>
          <a:prstGeom prst="rect">
            <a:avLst/>
          </a:prstGeom>
          <a:noFill/>
          <a:ln w="9525">
            <a:noFill/>
          </a:ln>
        </p:spPr>
        <p:txBody>
          <a:bodyPr anchor="ctr" anchorCtr="0"/>
          <a:p>
            <a:pPr lvl="0"/>
            <a:r>
              <a:rPr dirty="0"/>
              <a:t>Haga clic para modificar el estilo de título del patrón</a:t>
            </a:r>
            <a:endParaRPr dirty="0"/>
          </a:p>
        </p:txBody>
      </p:sp>
      <p:sp>
        <p:nvSpPr>
          <p:cNvPr id="2051" name="Rectangle 3"/>
          <p:cNvSpPr>
            <a:spLocks noGrp="1"/>
          </p:cNvSpPr>
          <p:nvPr>
            <p:ph type="body" idx="1"/>
          </p:nvPr>
        </p:nvSpPr>
        <p:spPr>
          <a:xfrm>
            <a:off x="685800" y="1981200"/>
            <a:ext cx="7772400" cy="4114800"/>
          </a:xfrm>
          <a:prstGeom prst="rect">
            <a:avLst/>
          </a:prstGeom>
          <a:noFill/>
          <a:ln w="9525">
            <a:noFill/>
          </a:ln>
        </p:spPr>
        <p:txBody>
          <a:bodyPr/>
          <a:p>
            <a:pPr lvl="0"/>
            <a:r>
              <a:rPr dirty="0"/>
              <a:t>Haga clic para modificar el estilo de texto del patrón</a:t>
            </a:r>
            <a:endParaRPr dirty="0"/>
          </a:p>
          <a:p>
            <a:pPr lvl="1"/>
            <a:r>
              <a:rPr dirty="0"/>
              <a:t>Segundo nivel</a:t>
            </a:r>
            <a:endParaRPr dirty="0"/>
          </a:p>
          <a:p>
            <a:pPr lvl="2"/>
            <a:r>
              <a:rPr dirty="0"/>
              <a:t>Tercer nivel</a:t>
            </a:r>
            <a:endParaRPr dirty="0"/>
          </a:p>
          <a:p>
            <a:pPr lvl="3"/>
            <a:r>
              <a:rPr dirty="0"/>
              <a:t>Cuarto nivel</a:t>
            </a:r>
            <a:endParaRPr dirty="0"/>
          </a:p>
          <a:p>
            <a:pPr lvl="4"/>
            <a:r>
              <a:rPr dirty="0"/>
              <a:t>Quinto nivel</a:t>
            </a:r>
            <a:endParaRPr dirty="0"/>
          </a:p>
        </p:txBody>
      </p:sp>
      <p:sp>
        <p:nvSpPr>
          <p:cNvPr id="6349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defTabSz="449580">
              <a:buClrTx/>
              <a:buSzTx/>
              <a:buFontTx/>
              <a:buNone/>
              <a:defRPr sz="1400" smtClean="0">
                <a:solidFill>
                  <a:srgbClr val="FFFFFF"/>
                </a:solidFill>
              </a:defRPr>
            </a:lvl1pPr>
          </a:lstStyle>
          <a:p>
            <a:pPr marL="0" marR="0" lvl="0" indent="0" algn="l" defTabSz="44958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349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defTabSz="449580">
              <a:buClrTx/>
              <a:buSzTx/>
              <a:buFontTx/>
              <a:buNone/>
              <a:defRPr sz="1400" smtClean="0">
                <a:solidFill>
                  <a:srgbClr val="FFFFFF"/>
                </a:solidFill>
              </a:defRPr>
            </a:lvl1pPr>
          </a:lstStyle>
          <a:p>
            <a:pPr marL="0" marR="0" lvl="0" indent="0" algn="ctr" defTabSz="449580" rtl="0" eaLnBrk="0" fontAlgn="base" latinLnBrk="0" hangingPunct="0">
              <a:lnSpc>
                <a:spcPct val="100000"/>
              </a:lnSpc>
              <a:spcBef>
                <a:spcPct val="0"/>
              </a:spcBef>
              <a:spcAft>
                <a:spcPct val="0"/>
              </a:spcAft>
              <a:buClrTx/>
              <a:buSzTx/>
              <a:buFontTx/>
              <a:buNone/>
              <a:defRPr/>
            </a:pPr>
            <a:endPar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3494"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defTabSz="449580">
              <a:buClrTx/>
              <a:buSzTx/>
              <a:buFontTx/>
              <a:buNone/>
              <a:defRPr sz="1400" smtClean="0">
                <a:solidFill>
                  <a:srgbClr val="FFFFFF"/>
                </a:solidFill>
              </a:defRPr>
            </a:lvl1pPr>
          </a:lstStyle>
          <a:p>
            <a:pPr marL="0" marR="0" lvl="0" indent="0" algn="r" defTabSz="449580" rtl="0" eaLnBrk="0" fontAlgn="base" latinLnBrk="0" hangingPunct="0">
              <a:lnSpc>
                <a:spcPct val="100000"/>
              </a:lnSpc>
              <a:spcBef>
                <a:spcPct val="0"/>
              </a:spcBef>
              <a:spcAft>
                <a:spcPct val="0"/>
              </a:spcAft>
              <a:buClrTx/>
              <a:buSzTx/>
              <a:buFontTx/>
              <a:buNone/>
              <a:defRPr/>
            </a:pPr>
            <a:fld id="{E7D07E60-6A71-4833-A496-72F687A07676}" type="slidenum">
              <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fld>
            <a:endParaRPr kumimoji="0" lang="es-ES_tradnl"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ítulo 1025"/>
          <p:cNvSpPr>
            <a:spLocks noGrp="1"/>
          </p:cNvSpPr>
          <p:nvPr>
            <p:ph type="title"/>
          </p:nvPr>
        </p:nvSpPr>
        <p:spPr>
          <a:xfrm>
            <a:off x="685800" y="609600"/>
            <a:ext cx="7772400" cy="1143000"/>
          </a:xfrm>
          <a:prstGeom prst="rect">
            <a:avLst/>
          </a:prstGeom>
          <a:noFill/>
          <a:ln w="9525">
            <a:noFill/>
          </a:ln>
        </p:spPr>
        <p:txBody>
          <a:bodyPr anchor="ctr" anchorCtr="0"/>
          <a:p>
            <a:pPr lvl="0"/>
            <a:r>
              <a:rPr lang="es-ES_tradnl" dirty="0"/>
              <a:t>Haga clic para modificar el estilo de título del patrón</a:t>
            </a:r>
            <a:endParaRPr lang="es-ES_tradnl" dirty="0"/>
          </a:p>
        </p:txBody>
      </p:sp>
      <p:sp>
        <p:nvSpPr>
          <p:cNvPr id="1027" name="Marcador de posición de texto 1026"/>
          <p:cNvSpPr>
            <a:spLocks noGrp="1"/>
          </p:cNvSpPr>
          <p:nvPr>
            <p:ph type="body"/>
          </p:nvPr>
        </p:nvSpPr>
        <p:spPr>
          <a:xfrm>
            <a:off x="685800" y="1981200"/>
            <a:ext cx="7772400" cy="4114800"/>
          </a:xfrm>
          <a:prstGeom prst="rect">
            <a:avLst/>
          </a:prstGeom>
          <a:noFill/>
          <a:ln w="9525">
            <a:noFill/>
          </a:ln>
        </p:spPr>
        <p:txBody>
          <a:bodyPr anchor="t" anchorCtr="0"/>
          <a:p>
            <a:pPr lvl="0"/>
            <a:r>
              <a:rPr lang="es-ES_tradnl" dirty="0"/>
              <a:t>Haga clic para modificar el estilo de texto del patrón</a:t>
            </a:r>
            <a:endParaRPr lang="es-ES_tradnl" dirty="0"/>
          </a:p>
          <a:p>
            <a:pPr lvl="1"/>
            <a:r>
              <a:rPr lang="es-ES_tradnl" dirty="0"/>
              <a:t>Segundo nivel</a:t>
            </a:r>
            <a:endParaRPr lang="es-ES_tradnl" dirty="0"/>
          </a:p>
          <a:p>
            <a:pPr lvl="2"/>
            <a:r>
              <a:rPr lang="es-ES_tradnl" dirty="0"/>
              <a:t>Tercer nivel</a:t>
            </a:r>
            <a:endParaRPr lang="es-ES_tradnl" dirty="0"/>
          </a:p>
          <a:p>
            <a:pPr lvl="3"/>
            <a:r>
              <a:rPr lang="es-ES_tradnl" dirty="0"/>
              <a:t>Cuarto nivel</a:t>
            </a:r>
            <a:endParaRPr lang="es-ES_tradnl" dirty="0"/>
          </a:p>
          <a:p>
            <a:pPr lvl="4"/>
            <a:r>
              <a:rPr lang="es-ES_tradnl" dirty="0"/>
              <a:t>Quinto nivel</a:t>
            </a:r>
            <a:endParaRPr lang="es-ES_tradnl" dirty="0"/>
          </a:p>
        </p:txBody>
      </p:sp>
      <p:sp>
        <p:nvSpPr>
          <p:cNvPr id="1028" name="Marcador de posición de fecha 1027"/>
          <p:cNvSpPr>
            <a:spLocks noGrp="1"/>
          </p:cNvSpPr>
          <p:nvPr>
            <p:ph type="dt" sz="half" idx="2"/>
          </p:nvPr>
        </p:nvSpPr>
        <p:spPr>
          <a:xfrm>
            <a:off x="685800" y="6248400"/>
            <a:ext cx="1905000" cy="457200"/>
          </a:xfrm>
          <a:prstGeom prst="rect">
            <a:avLst/>
          </a:prstGeom>
          <a:noFill/>
          <a:ln w="9525">
            <a:noFill/>
          </a:ln>
        </p:spPr>
        <p:txBody>
          <a:bodyPr/>
          <a:lstStyle>
            <a:lvl1pPr>
              <a:defRPr sz="1400"/>
            </a:lvl1pPr>
          </a:lstStyle>
          <a:p>
            <a:pPr lvl="0" fontAlgn="base"/>
            <a:fld id="{BB962C8B-B14F-4D97-AF65-F5344CB8AC3E}" type="datetime1">
              <a:rPr lang="es-ES_tradnl" strike="noStrike" noProof="1">
                <a:latin typeface="Times New Roman" panose="02020603050405020304" pitchFamily="18" charset="0"/>
                <a:ea typeface="+mn-ea"/>
                <a:cs typeface="+mn-cs"/>
              </a:rPr>
            </a:fld>
            <a:endParaRPr lang="es-ES_tradnl" strike="noStrike" noProof="1"/>
          </a:p>
        </p:txBody>
      </p:sp>
      <p:sp>
        <p:nvSpPr>
          <p:cNvPr id="1029" name="Marcador de posición de pie de página 1028"/>
          <p:cNvSpPr>
            <a:spLocks noGrp="1"/>
          </p:cNvSpPr>
          <p:nvPr>
            <p:ph type="ftr" sz="quarter" idx="3"/>
          </p:nvPr>
        </p:nvSpPr>
        <p:spPr>
          <a:xfrm>
            <a:off x="3124200" y="6248400"/>
            <a:ext cx="2895600" cy="457200"/>
          </a:xfrm>
          <a:prstGeom prst="rect">
            <a:avLst/>
          </a:prstGeom>
          <a:noFill/>
          <a:ln w="9525">
            <a:noFill/>
          </a:ln>
        </p:spPr>
        <p:txBody>
          <a:bodyPr/>
          <a:lstStyle>
            <a:lvl1pPr algn="ctr">
              <a:defRPr sz="1400"/>
            </a:lvl1pPr>
          </a:lstStyle>
          <a:p>
            <a:pPr lvl="0" fontAlgn="base"/>
            <a:endParaRPr lang="es-ES_tradnl" strike="noStrike" noProof="1"/>
          </a:p>
        </p:txBody>
      </p:sp>
      <p:sp>
        <p:nvSpPr>
          <p:cNvPr id="1030" name="Marcador de posición de número de diapositiva 1029"/>
          <p:cNvSpPr>
            <a:spLocks noGrp="1"/>
          </p:cNvSpPr>
          <p:nvPr>
            <p:ph type="sldNum" sz="quarter" idx="4"/>
          </p:nvPr>
        </p:nvSpPr>
        <p:spPr>
          <a:xfrm>
            <a:off x="6553200" y="6248400"/>
            <a:ext cx="1905000" cy="457200"/>
          </a:xfrm>
          <a:prstGeom prst="rect">
            <a:avLst/>
          </a:prstGeom>
          <a:noFill/>
          <a:ln w="9525">
            <a:noFill/>
          </a:ln>
        </p:spPr>
        <p:txBody>
          <a:bodyPr/>
          <a:lstStyle>
            <a:lvl1pPr algn="r">
              <a:defRPr sz="1400"/>
            </a:lvl1pPr>
          </a:lstStyle>
          <a:p>
            <a:pPr lvl="0" fontAlgn="base"/>
            <a:fld id="{9A0DB2DC-4C9A-4742-B13C-FB6460FD3503}" type="slidenum">
              <a:rPr lang="es-ES_tradnl" strike="noStrike" noProof="1">
                <a:latin typeface="Times New Roman" panose="02020603050405020304" pitchFamily="18" charset="0"/>
                <a:ea typeface="+mn-ea"/>
                <a:cs typeface="+mn-cs"/>
              </a:rPr>
            </a:fld>
            <a:endParaRPr lang="es-ES_tradnl" strike="noStrike" noProof="1"/>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random/>
  </p:transition>
  <p:hf sldNum="0" hdr="0" ftr="0" dt="0"/>
  <p:txStyles>
    <p:titleStyle>
      <a:lvl1pPr marL="0" lvl="0" indent="0" algn="ctr" defTabSz="914400" rtl="0" eaLnBrk="0" fontAlgn="base" latinLnBrk="0" hangingPunct="0">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0" fontAlgn="base" latinLnBrk="0" hangingPunct="0">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hyperlink" Target="http://www.penitenciaria.mendoza.gov.ar/fpphoto_5961'],'480','640','956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6699"/>
            </a:gs>
            <a:gs pos="100000">
              <a:srgbClr val="003366"/>
            </a:gs>
          </a:gsLst>
          <a:lin ang="0" scaled="1"/>
          <a:tileRect/>
        </a:gradFill>
        <a:effectLst/>
      </p:bgPr>
    </p:bg>
    <p:spTree>
      <p:nvGrpSpPr>
        <p:cNvPr id="1" name=""/>
        <p:cNvGrpSpPr/>
        <p:nvPr/>
      </p:nvGrpSpPr>
      <p:grpSpPr/>
      <p:sp>
        <p:nvSpPr>
          <p:cNvPr id="29698" name="Text Box 1026"/>
          <p:cNvSpPr txBox="1"/>
          <p:nvPr/>
        </p:nvSpPr>
        <p:spPr>
          <a:xfrm>
            <a:off x="0" y="0"/>
            <a:ext cx="9525000" cy="67913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50000"/>
              </a:spcBef>
              <a:buNone/>
            </a:pPr>
            <a:r>
              <a:rPr sz="2200" dirty="0">
                <a:solidFill>
                  <a:srgbClr val="B2B2B2"/>
                </a:solidFill>
              </a:rPr>
              <a:t>Defendamos nuestros derechos Defendamos nuestros derechos Defendamos nuestros derechos Defendamos nuestros derechos Defendamos nuestros derechos Defendamos nuestros derechos Defendamos nuestros derechos Defendamos nuestros derechos Defendamos nuestros derechos Defendamos nuestros derechos Defendamos nuestros derechos Defendamos nuestros derechos Defendamos nuestros derechos Defendamos nuestros derechos Defendamos nuestros derechos Defendamos nuestros derechos Defendamos nuestros derechos Defendamos nuestros derechos Defendamos nuestros derechos Defendamos nuestros derechos Defendamos nuestros derechos Defendamos nuestros derechos Defendamos nuestros derechos Defendamos nuestros derechos Defendamos nuestros derechos Defendamos nuestros derechos Defendamos nuestros derechos Defendamos nuestros derechos Defendamos nuestros derechos Defendamos nuestros derechos Defendamos nuestros derechos Defendamos nuestros derechos Defendamos nuestros derechos Defendamos nuestros derechos Defendamos nuestros derechos Defendamos nuestros derechos Defendamos nuestros derechos Defendamos nuestros derechos Defendamos nuestros derechos Defendamos nuestros derechos Defendamos nuestros derechos Defendamos nuestros derechos Defendamos nuestros derechos Defendamos nuestros derechos Defendamos nuestros derechos Defendamos nuestros derechos Defendamos nuestros derechos Defendamos nuestros derechos derechos Defendamos nuestros derechos Defendamos nuestros</a:t>
            </a:r>
            <a:endParaRPr sz="2200" dirty="0">
              <a:solidFill>
                <a:srgbClr val="B2B2B2"/>
              </a:solidFill>
            </a:endParaRPr>
          </a:p>
        </p:txBody>
      </p:sp>
      <p:graphicFrame>
        <p:nvGraphicFramePr>
          <p:cNvPr id="29699" name="Object 1027"/>
          <p:cNvGraphicFramePr>
            <a:graphicFrameLocks noChangeAspect="1"/>
          </p:cNvGraphicFramePr>
          <p:nvPr/>
        </p:nvGraphicFramePr>
        <p:xfrm>
          <a:off x="0" y="0"/>
          <a:ext cx="4189413" cy="6858000"/>
        </p:xfrm>
        <a:graphic>
          <a:graphicData uri="http://schemas.openxmlformats.org/presentationml/2006/ole">
            <mc:AlternateContent xmlns:mc="http://schemas.openxmlformats.org/markup-compatibility/2006">
              <mc:Choice xmlns:v="urn:schemas-microsoft-com:vml" Requires="v">
                <p:oleObj spid="_x0000_s3076" name="" r:id="rId1" imgW="685800" imgH="1047750" progId="MS_ClipArt_Gallery.2">
                  <p:embed/>
                </p:oleObj>
              </mc:Choice>
              <mc:Fallback>
                <p:oleObj name="" r:id="rId1" imgW="685800" imgH="1047750" progId="MS_ClipArt_Gallery.2">
                  <p:embed/>
                  <p:pic>
                    <p:nvPicPr>
                      <p:cNvPr id="0" name="Imagen 3075"/>
                      <p:cNvPicPr/>
                      <p:nvPr/>
                    </p:nvPicPr>
                    <p:blipFill>
                      <a:blip r:embed="rId2">
                        <a:lum contrast="-17999"/>
                      </a:blip>
                      <a:stretch>
                        <a:fillRect/>
                      </a:stretch>
                    </p:blipFill>
                    <p:spPr>
                      <a:xfrm>
                        <a:off x="0" y="0"/>
                        <a:ext cx="4189413" cy="6858000"/>
                      </a:xfrm>
                      <a:prstGeom prst="rect">
                        <a:avLst/>
                      </a:prstGeom>
                      <a:noFill/>
                      <a:ln w="38100">
                        <a:noFill/>
                        <a:miter/>
                      </a:ln>
                    </p:spPr>
                  </p:pic>
                </p:oleObj>
              </mc:Fallback>
            </mc:AlternateContent>
          </a:graphicData>
        </a:graphic>
      </p:graphicFrame>
      <p:sp>
        <p:nvSpPr>
          <p:cNvPr id="29700" name="Text Box 1028"/>
          <p:cNvSpPr txBox="1"/>
          <p:nvPr/>
        </p:nvSpPr>
        <p:spPr>
          <a:xfrm>
            <a:off x="4189413" y="4419600"/>
            <a:ext cx="4954587" cy="1200150"/>
          </a:xfrm>
          <a:prstGeom prst="rect">
            <a:avLst/>
          </a:prstGeom>
          <a:solidFill>
            <a:srgbClr val="336699"/>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sz="3600" b="1" dirty="0">
                <a:solidFill>
                  <a:schemeClr val="bg1"/>
                </a:solidFill>
                <a:latin typeface="Verdana" panose="020B0604030504040204" pitchFamily="34" charset="0"/>
              </a:rPr>
              <a:t>El menor no es un problema menor</a:t>
            </a:r>
            <a:endParaRPr sz="3600" b="1" dirty="0">
              <a:solidFill>
                <a:schemeClr val="bg1"/>
              </a:solidFill>
              <a:latin typeface="Verdana" panose="020B0604030504040204" pitchFamily="34" charset="0"/>
            </a:endParaRPr>
          </a:p>
        </p:txBody>
      </p:sp>
      <p:sp>
        <p:nvSpPr>
          <p:cNvPr id="40965" name="Rectángulo 1"/>
          <p:cNvSpPr/>
          <p:nvPr/>
        </p:nvSpPr>
        <p:spPr>
          <a:xfrm>
            <a:off x="0" y="0"/>
            <a:ext cx="3602990" cy="421005"/>
          </a:xfrm>
          <a:prstGeom prst="rect">
            <a:avLst/>
          </a:prstGeom>
          <a:solidFill>
            <a:schemeClr val="accent1"/>
          </a:solidFill>
          <a:ln w="9525" cap="flat" cmpd="sng">
            <a:solidFill>
              <a:schemeClr val="tx1"/>
            </a:solidFill>
            <a:prstDash val="solid"/>
            <a:round/>
            <a:headEnd type="none" w="med" len="med"/>
            <a:tailEnd type="none" w="med" len="med"/>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s-AR" altLang="x-none" sz="1400" dirty="0"/>
              <a:t>Dr. Mult. Dr. HC Mult. Mgter. Carlos Parma</a:t>
            </a:r>
            <a:endParaRPr lang="es-AR" altLang="x-none" sz="14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dissolve">
                                      <p:cBhvr>
                                        <p:cTn id="7" dur="500"/>
                                        <p:tgtEl>
                                          <p:spTgt spid="29698"/>
                                        </p:tgtEl>
                                      </p:cBhvr>
                                    </p:animEffect>
                                  </p:childTnLst>
                                </p:cTn>
                              </p:par>
                            </p:childTnLst>
                          </p:cTn>
                        </p:par>
                        <p:par>
                          <p:cTn id="8" fill="hold">
                            <p:stCondLst>
                              <p:cond delay="500"/>
                            </p:stCondLst>
                            <p:childTnLst>
                              <p:par>
                                <p:cTn id="9" presetID="9" presetClass="entr" presetSubtype="0" fill="hold" nodeType="afterEffect">
                                  <p:stCondLst>
                                    <p:cond delay="2000"/>
                                  </p:stCondLst>
                                  <p:childTnLst>
                                    <p:set>
                                      <p:cBhvr>
                                        <p:cTn id="10" dur="1" fill="hold">
                                          <p:stCondLst>
                                            <p:cond delay="0"/>
                                          </p:stCondLst>
                                        </p:cTn>
                                        <p:tgtEl>
                                          <p:spTgt spid="29699"/>
                                        </p:tgtEl>
                                        <p:attrNameLst>
                                          <p:attrName>style.visibility</p:attrName>
                                        </p:attrNameLst>
                                      </p:cBhvr>
                                      <p:to>
                                        <p:strVal val="visible"/>
                                      </p:to>
                                    </p:set>
                                    <p:animEffect transition="in" filter="dissolve">
                                      <p:cBhvr>
                                        <p:cTn id="11" dur="500"/>
                                        <p:tgtEl>
                                          <p:spTgt spid="29699"/>
                                        </p:tgtEl>
                                      </p:cBhvr>
                                    </p:animEffect>
                                  </p:childTnLst>
                                </p:cTn>
                              </p:par>
                            </p:childTnLst>
                          </p:cTn>
                        </p:par>
                        <p:par>
                          <p:cTn id="12" fill="hold">
                            <p:stCondLst>
                              <p:cond delay="3000"/>
                            </p:stCondLst>
                            <p:childTnLst>
                              <p:par>
                                <p:cTn id="13" presetID="15" presetClass="entr" presetSubtype="0" fill="hold" grpId="0" nodeType="afterEffect">
                                  <p:stCondLst>
                                    <p:cond delay="1000"/>
                                  </p:stCondLst>
                                  <p:childTnLst>
                                    <p:set>
                                      <p:cBhvr>
                                        <p:cTn id="14" dur="1" fill="hold">
                                          <p:stCondLst>
                                            <p:cond delay="0"/>
                                          </p:stCondLst>
                                        </p:cTn>
                                        <p:tgtEl>
                                          <p:spTgt spid="29700"/>
                                        </p:tgtEl>
                                        <p:attrNameLst>
                                          <p:attrName>style.visibility</p:attrName>
                                        </p:attrNameLst>
                                      </p:cBhvr>
                                      <p:to>
                                        <p:strVal val="visible"/>
                                      </p:to>
                                    </p:set>
                                    <p:anim calcmode="lin" valueType="num">
                                      <p:cBhvr>
                                        <p:cTn id="15" dur="1000" fill="hold"/>
                                        <p:tgtEl>
                                          <p:spTgt spid="29700"/>
                                        </p:tgtEl>
                                        <p:attrNameLst>
                                          <p:attrName>ppt_w</p:attrName>
                                        </p:attrNameLst>
                                      </p:cBhvr>
                                      <p:tavLst>
                                        <p:tav tm="0">
                                          <p:val>
                                            <p:fltVal val="0,000000"/>
                                          </p:val>
                                        </p:tav>
                                        <p:tav tm="100000">
                                          <p:val>
                                            <p:strVal val="#ppt_w"/>
                                          </p:val>
                                        </p:tav>
                                      </p:tavLst>
                                    </p:anim>
                                    <p:anim calcmode="lin" valueType="num">
                                      <p:cBhvr>
                                        <p:cTn id="16" dur="1000" fill="hold"/>
                                        <p:tgtEl>
                                          <p:spTgt spid="29700"/>
                                        </p:tgtEl>
                                        <p:attrNameLst>
                                          <p:attrName>ppt_h</p:attrName>
                                        </p:attrNameLst>
                                      </p:cBhvr>
                                      <p:tavLst>
                                        <p:tav tm="0">
                                          <p:val>
                                            <p:fltVal val="0,000000"/>
                                          </p:val>
                                        </p:tav>
                                        <p:tav tm="100000">
                                          <p:val>
                                            <p:strVal val="#ppt_h"/>
                                          </p:val>
                                        </p:tav>
                                      </p:tavLst>
                                    </p:anim>
                                    <p:anim calcmode="lin" valueType="num">
                                      <p:cBhvr>
                                        <p:cTn id="17" dur="1000" fill="hold"/>
                                        <p:tgtEl>
                                          <p:spTgt spid="29700"/>
                                        </p:tgtEl>
                                        <p:attrNameLst>
                                          <p:attrName>ppt_x</p:attrName>
                                        </p:attrNameLst>
                                      </p:cBhvr>
                                      <p:tavLst>
                                        <p:tav tm="0" fmla="#ppt_x+(cos(-2*pi*(1-$))*-#ppt_x-sin(-2*pi*(1-$))*(1-#ppt_y))*(1-$)">
                                          <p:val>
                                            <p:fltVal val="0,000000"/>
                                          </p:val>
                                        </p:tav>
                                        <p:tav tm="100000">
                                          <p:val>
                                            <p:fltVal val="1,000000"/>
                                          </p:val>
                                        </p:tav>
                                      </p:tavLst>
                                    </p:anim>
                                    <p:anim calcmode="lin" valueType="num">
                                      <p:cBhvr>
                                        <p:cTn id="18" dur="1000" fill="hold"/>
                                        <p:tgtEl>
                                          <p:spTgt spid="29700"/>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700"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p:sp>
        <p:nvSpPr>
          <p:cNvPr id="37890" name="Cuadro de texto 37889"/>
          <p:cNvSpPr txBox="1"/>
          <p:nvPr/>
        </p:nvSpPr>
        <p:spPr>
          <a:xfrm>
            <a:off x="0" y="228600"/>
            <a:ext cx="8480425" cy="822325"/>
          </a:xfrm>
          <a:prstGeom prst="rect">
            <a:avLst/>
          </a:prstGeom>
          <a:noFill/>
          <a:ln w="9525">
            <a:noFill/>
          </a:ln>
        </p:spPr>
        <p:txBody>
          <a:bodyPr wrap="none" anchor="t" anchorCtr="0">
            <a:spAutoFit/>
          </a:bodyPr>
          <a:p>
            <a:pPr eaLnBrk="0" hangingPunct="0"/>
            <a:r>
              <a:rPr lang="es-ES_tradnl">
                <a:solidFill>
                  <a:schemeClr val="bg1"/>
                </a:solidFill>
                <a:latin typeface="Zurich Ex BT" pitchFamily="34" charset="0"/>
              </a:rPr>
              <a:t>Derechos de las personas menores de dieciocho </a:t>
            </a:r>
            <a:endParaRPr lang="es-ES_tradnl">
              <a:solidFill>
                <a:schemeClr val="bg1"/>
              </a:solidFill>
              <a:latin typeface="Zurich Ex BT" pitchFamily="34" charset="0"/>
            </a:endParaRPr>
          </a:p>
          <a:p>
            <a:pPr eaLnBrk="0" hangingPunct="0"/>
            <a:r>
              <a:rPr lang="es-ES_tradnl">
                <a:solidFill>
                  <a:schemeClr val="bg1"/>
                </a:solidFill>
                <a:latin typeface="Zurich Ex BT" pitchFamily="34" charset="0"/>
              </a:rPr>
              <a:t>(18) años privadas de la libertad:</a:t>
            </a:r>
            <a:endParaRPr lang="es-ES_tradnl">
              <a:solidFill>
                <a:schemeClr val="bg1"/>
              </a:solidFill>
              <a:latin typeface="Times New Roman" panose="02020603050405020304" pitchFamily="18" charset="0"/>
            </a:endParaRPr>
          </a:p>
        </p:txBody>
      </p:sp>
      <p:sp>
        <p:nvSpPr>
          <p:cNvPr id="37891" name="Cuadro de texto 37890"/>
          <p:cNvSpPr txBox="1"/>
          <p:nvPr/>
        </p:nvSpPr>
        <p:spPr>
          <a:xfrm>
            <a:off x="228600" y="923925"/>
            <a:ext cx="8915400" cy="5934075"/>
          </a:xfrm>
          <a:prstGeom prst="rect">
            <a:avLst/>
          </a:prstGeom>
          <a:noFill/>
          <a:ln w="9525">
            <a:noFill/>
          </a:ln>
        </p:spPr>
        <p:txBody>
          <a:bodyPr anchor="t" anchorCtr="0">
            <a:spAutoFit/>
          </a:bodyPr>
          <a:p>
            <a:pPr eaLnBrk="0" hangingPunct="0"/>
            <a:r>
              <a:rPr lang="es-ES_tradnl" b="1">
                <a:solidFill>
                  <a:srgbClr val="FFFF00"/>
                </a:solidFill>
                <a:latin typeface="Times New Roman" panose="02020603050405020304" pitchFamily="18" charset="0"/>
              </a:rPr>
              <a:t>A)</a:t>
            </a:r>
            <a:r>
              <a:rPr lang="es-ES_tradnl">
                <a:solidFill>
                  <a:schemeClr val="bg1"/>
                </a:solidFill>
                <a:latin typeface="Times New Roman" panose="02020603050405020304" pitchFamily="18" charset="0"/>
              </a:rPr>
              <a:t> derecho a recibir los servicios de salud, educativos y recreativos</a:t>
            </a:r>
            <a:endParaRPr lang="es-ES_tradnl">
              <a:solidFill>
                <a:schemeClr val="bg1"/>
              </a:solidFill>
              <a:latin typeface="Times New Roman" panose="02020603050405020304" pitchFamily="18" charset="0"/>
            </a:endParaRPr>
          </a:p>
          <a:p>
            <a:pPr eaLnBrk="0" hangingPunct="0"/>
            <a:r>
              <a:rPr lang="es-ES_tradnl" b="1">
                <a:solidFill>
                  <a:srgbClr val="FFFF00"/>
                </a:solidFill>
                <a:latin typeface="Times New Roman" panose="02020603050405020304" pitchFamily="18" charset="0"/>
              </a:rPr>
              <a:t>B)</a:t>
            </a:r>
            <a:r>
              <a:rPr lang="es-ES_tradnl">
                <a:solidFill>
                  <a:schemeClr val="bg1"/>
                </a:solidFill>
                <a:latin typeface="Times New Roman" panose="02020603050405020304" pitchFamily="18" charset="0"/>
              </a:rPr>
              <a:t> derecho a recibir formación para ejercer una profesión</a:t>
            </a:r>
            <a:endParaRPr lang="es-ES_tradnl">
              <a:solidFill>
                <a:schemeClr val="bg1"/>
              </a:solidFill>
              <a:latin typeface="Times New Roman" panose="02020603050405020304" pitchFamily="18" charset="0"/>
            </a:endParaRPr>
          </a:p>
          <a:p>
            <a:pPr eaLnBrk="0" hangingPunct="0"/>
            <a:r>
              <a:rPr lang="es-ES_tradnl" b="1">
                <a:solidFill>
                  <a:srgbClr val="FFFF00"/>
                </a:solidFill>
                <a:latin typeface="Times New Roman" panose="02020603050405020304" pitchFamily="18" charset="0"/>
              </a:rPr>
              <a:t>C)</a:t>
            </a:r>
            <a:r>
              <a:rPr lang="es-ES_tradnl">
                <a:solidFill>
                  <a:schemeClr val="bg1"/>
                </a:solidFill>
                <a:latin typeface="Times New Roman" panose="02020603050405020304" pitchFamily="18" charset="0"/>
              </a:rPr>
              <a:t> derecho a cumplir con sus obligaciones religiosas o de  conciencia;</a:t>
            </a:r>
            <a:endParaRPr lang="es-ES_tradnl">
              <a:solidFill>
                <a:schemeClr val="bg1"/>
              </a:solidFill>
              <a:latin typeface="Times New Roman" panose="02020603050405020304" pitchFamily="18" charset="0"/>
            </a:endParaRPr>
          </a:p>
          <a:p>
            <a:pPr eaLnBrk="0" hangingPunct="0"/>
            <a:r>
              <a:rPr lang="es-ES_tradnl" b="1">
                <a:solidFill>
                  <a:srgbClr val="FFFF00"/>
                </a:solidFill>
                <a:latin typeface="Times New Roman" panose="02020603050405020304" pitchFamily="18" charset="0"/>
              </a:rPr>
              <a:t>D)</a:t>
            </a:r>
            <a:r>
              <a:rPr lang="es-ES_tradnl">
                <a:solidFill>
                  <a:schemeClr val="bg1"/>
                </a:solidFill>
                <a:latin typeface="Times New Roman" panose="02020603050405020304" pitchFamily="18" charset="0"/>
              </a:rPr>
              <a:t> derecho a mantener contacto regular y periódico con su familia</a:t>
            </a:r>
            <a:endParaRPr lang="es-ES_tradnl">
              <a:solidFill>
                <a:schemeClr val="bg1"/>
              </a:solidFill>
              <a:latin typeface="Times New Roman" panose="02020603050405020304" pitchFamily="18" charset="0"/>
            </a:endParaRPr>
          </a:p>
          <a:p>
            <a:pPr eaLnBrk="0" hangingPunct="0"/>
            <a:r>
              <a:rPr lang="es-ES_tradnl">
                <a:solidFill>
                  <a:schemeClr val="bg1"/>
                </a:solidFill>
                <a:latin typeface="Times New Roman" panose="02020603050405020304" pitchFamily="18" charset="0"/>
              </a:rPr>
              <a:t>por medio de visitas y correspondencia</a:t>
            </a:r>
            <a:endParaRPr lang="es-ES_tradnl">
              <a:solidFill>
                <a:schemeClr val="bg1"/>
              </a:solidFill>
              <a:latin typeface="Times New Roman" panose="02020603050405020304" pitchFamily="18" charset="0"/>
            </a:endParaRPr>
          </a:p>
          <a:p>
            <a:pPr eaLnBrk="0" hangingPunct="0"/>
            <a:r>
              <a:rPr lang="es-ES_tradnl" b="1">
                <a:solidFill>
                  <a:srgbClr val="FFFF00"/>
                </a:solidFill>
                <a:latin typeface="Times New Roman" panose="02020603050405020304" pitchFamily="18" charset="0"/>
              </a:rPr>
              <a:t>E)</a:t>
            </a:r>
            <a:r>
              <a:rPr lang="es-ES_tradnl">
                <a:solidFill>
                  <a:schemeClr val="bg1"/>
                </a:solidFill>
                <a:latin typeface="Times New Roman" panose="02020603050405020304" pitchFamily="18" charset="0"/>
              </a:rPr>
              <a:t> derecho a recibir información desde el inicio de la ejecución de </a:t>
            </a:r>
            <a:endParaRPr lang="es-ES_tradnl">
              <a:solidFill>
                <a:schemeClr val="bg1"/>
              </a:solidFill>
              <a:latin typeface="Times New Roman" panose="02020603050405020304" pitchFamily="18" charset="0"/>
            </a:endParaRPr>
          </a:p>
          <a:p>
            <a:pPr eaLnBrk="0" hangingPunct="0"/>
            <a:r>
              <a:rPr lang="es-ES_tradnl">
                <a:solidFill>
                  <a:schemeClr val="bg1"/>
                </a:solidFill>
                <a:latin typeface="Times New Roman" panose="02020603050405020304" pitchFamily="18" charset="0"/>
              </a:rPr>
              <a:t>la privación de la libertad:</a:t>
            </a:r>
            <a:endParaRPr lang="es-ES_tradnl">
              <a:solidFill>
                <a:schemeClr val="bg1"/>
              </a:solidFill>
              <a:latin typeface="Times New Roman" panose="02020603050405020304" pitchFamily="18" charset="0"/>
            </a:endParaRPr>
          </a:p>
          <a:p>
            <a:pPr eaLnBrk="0" hangingPunct="0"/>
            <a:r>
              <a:rPr lang="es-ES_tradnl" b="1">
                <a:solidFill>
                  <a:srgbClr val="FFFF00"/>
                </a:solidFill>
                <a:latin typeface="Times New Roman" panose="02020603050405020304" pitchFamily="18" charset="0"/>
              </a:rPr>
              <a:t>F)</a:t>
            </a:r>
            <a:r>
              <a:rPr lang="es-ES_tradnl">
                <a:solidFill>
                  <a:schemeClr val="bg1"/>
                </a:solidFill>
                <a:latin typeface="Times New Roman" panose="02020603050405020304" pitchFamily="18" charset="0"/>
              </a:rPr>
              <a:t>derecho a presentar peticiones</a:t>
            </a:r>
            <a:endParaRPr lang="es-ES_tradnl">
              <a:solidFill>
                <a:schemeClr val="bg1"/>
              </a:solidFill>
              <a:latin typeface="Times New Roman" panose="02020603050405020304" pitchFamily="18" charset="0"/>
            </a:endParaRPr>
          </a:p>
          <a:p>
            <a:pPr eaLnBrk="0" hangingPunct="0"/>
            <a:r>
              <a:rPr lang="es-ES_tradnl" b="1">
                <a:solidFill>
                  <a:srgbClr val="FFFF00"/>
                </a:solidFill>
                <a:latin typeface="Times New Roman" panose="02020603050405020304" pitchFamily="18" charset="0"/>
              </a:rPr>
              <a:t>G)</a:t>
            </a:r>
            <a:r>
              <a:rPr lang="es-ES_tradnl">
                <a:solidFill>
                  <a:schemeClr val="bg1"/>
                </a:solidFill>
                <a:latin typeface="Times New Roman" panose="02020603050405020304" pitchFamily="18" charset="0"/>
              </a:rPr>
              <a:t> derecho a que se le mantenga en cualquier caso, en centros especiales para personas menores de 18</a:t>
            </a:r>
            <a:endParaRPr lang="es-ES_tradnl">
              <a:solidFill>
                <a:schemeClr val="bg1"/>
              </a:solidFill>
              <a:latin typeface="Times New Roman" panose="02020603050405020304" pitchFamily="18" charset="0"/>
            </a:endParaRPr>
          </a:p>
          <a:p>
            <a:pPr eaLnBrk="0" hangingPunct="0"/>
            <a:r>
              <a:rPr lang="es-ES_tradnl" b="1">
                <a:solidFill>
                  <a:srgbClr val="FFFF00"/>
                </a:solidFill>
                <a:latin typeface="Times New Roman" panose="02020603050405020304" pitchFamily="18" charset="0"/>
              </a:rPr>
              <a:t>H)</a:t>
            </a:r>
            <a:r>
              <a:rPr lang="es-ES_tradnl">
                <a:solidFill>
                  <a:schemeClr val="bg1"/>
                </a:solidFill>
                <a:latin typeface="Times New Roman" panose="02020603050405020304" pitchFamily="18" charset="0"/>
              </a:rPr>
              <a:t> derecho a que se le ubique en un lugar apto para el cumplimiento del plan de ejecución individual y a que no se traslade arbitrariamente</a:t>
            </a:r>
            <a:endParaRPr lang="es-ES_tradnl">
              <a:solidFill>
                <a:schemeClr val="bg1"/>
              </a:solidFill>
              <a:latin typeface="Times New Roman" panose="02020603050405020304" pitchFamily="18" charset="0"/>
            </a:endParaRPr>
          </a:p>
          <a:p>
            <a:pPr eaLnBrk="0" hangingPunct="0"/>
            <a:r>
              <a:rPr lang="es-ES_tradnl" b="1">
                <a:solidFill>
                  <a:srgbClr val="FFFF00"/>
                </a:solidFill>
                <a:latin typeface="Times New Roman" panose="02020603050405020304" pitchFamily="18" charset="0"/>
              </a:rPr>
              <a:t>I)</a:t>
            </a:r>
            <a:r>
              <a:rPr lang="es-ES_tradnl">
                <a:solidFill>
                  <a:schemeClr val="bg1"/>
                </a:solidFill>
                <a:latin typeface="Times New Roman" panose="02020603050405020304" pitchFamily="18" charset="0"/>
              </a:rPr>
              <a:t> derecho a no ser incomunicado en ningún caso</a:t>
            </a:r>
            <a:endParaRPr lang="es-ES_tradnl">
              <a:solidFill>
                <a:schemeClr val="bg1"/>
              </a:solidFill>
              <a:latin typeface="Times New Roman" panose="02020603050405020304" pitchFamily="18" charset="0"/>
            </a:endParaRPr>
          </a:p>
          <a:p>
            <a:pPr eaLnBrk="0" hangingPunct="0"/>
            <a:r>
              <a:rPr lang="es-ES_tradnl" b="1">
                <a:solidFill>
                  <a:srgbClr val="FFFF00"/>
                </a:solidFill>
                <a:latin typeface="Times New Roman" panose="02020603050405020304" pitchFamily="18" charset="0"/>
              </a:rPr>
              <a:t>J)</a:t>
            </a:r>
            <a:r>
              <a:rPr lang="es-ES_tradnl">
                <a:solidFill>
                  <a:schemeClr val="bg1"/>
                </a:solidFill>
                <a:latin typeface="Times New Roman" panose="02020603050405020304" pitchFamily="18" charset="0"/>
              </a:rPr>
              <a:t> a que el juez revise la sanción cada tres meses</a:t>
            </a:r>
            <a:endParaRPr lang="es-ES_tradnl">
              <a:solidFill>
                <a:schemeClr val="bg1"/>
              </a:solidFill>
              <a:latin typeface="Times New Roman" panose="02020603050405020304" pitchFamily="18" charset="0"/>
            </a:endParaRPr>
          </a:p>
          <a:p>
            <a:pPr eaLnBrk="0" hangingPunct="0"/>
            <a:r>
              <a:rPr lang="es-ES_tradnl" b="1">
                <a:solidFill>
                  <a:srgbClr val="FFFF00"/>
                </a:solidFill>
                <a:latin typeface="Times New Roman" panose="02020603050405020304" pitchFamily="18" charset="0"/>
              </a:rPr>
              <a:t>K)</a:t>
            </a:r>
            <a:r>
              <a:rPr lang="es-ES_tradnl">
                <a:solidFill>
                  <a:schemeClr val="bg1"/>
                </a:solidFill>
                <a:latin typeface="Times New Roman" panose="02020603050405020304" pitchFamily="18" charset="0"/>
              </a:rPr>
              <a:t> los demás derechos especialmente penitenciarios</a:t>
            </a:r>
            <a:endParaRPr lang="es-ES_tradnl">
              <a:solidFill>
                <a:schemeClr val="bg1"/>
              </a:solidFill>
              <a:latin typeface="Times New Roman" panose="02020603050405020304" pitchFamily="18" charset="0"/>
            </a:endParaRPr>
          </a:p>
          <a:p>
            <a:pPr eaLnBrk="0" hangingPunct="0"/>
            <a:r>
              <a:rPr lang="es-ES_tradnl">
                <a:latin typeface="Times New Roman" panose="02020603050405020304" pitchFamily="18" charset="0"/>
              </a:rPr>
              <a:t> </a:t>
            </a:r>
            <a:endParaRPr lang="es-ES_tradnl">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5000" fill="hold"/>
                                        <p:tgtEl>
                                          <p:spTgt spid="37890"/>
                                        </p:tgtEl>
                                        <p:attrNameLst>
                                          <p:attrName>ppt_w</p:attrName>
                                        </p:attrNameLst>
                                      </p:cBhvr>
                                      <p:tavLst>
                                        <p:tav tm="0" fmla="#ppt_w*sin(2.5*pi*$)">
                                          <p:val>
                                            <p:fltVal val="0,000000"/>
                                          </p:val>
                                        </p:tav>
                                        <p:tav tm="100000">
                                          <p:val>
                                            <p:fltVal val="1,000000"/>
                                          </p:val>
                                        </p:tav>
                                      </p:tavLst>
                                    </p:anim>
                                    <p:anim calcmode="lin" valueType="num">
                                      <p:cBhvr>
                                        <p:cTn id="8" dur="5000" fill="hold"/>
                                        <p:tgtEl>
                                          <p:spTgt spid="37890"/>
                                        </p:tgtEl>
                                        <p:attrNameLst>
                                          <p:attrName>ppt_h</p:attrName>
                                        </p:attrNameLst>
                                      </p:cBhvr>
                                      <p:tavLst>
                                        <p:tav tm="0">
                                          <p:val>
                                            <p:strVal val="#ppt_h"/>
                                          </p:val>
                                        </p:tav>
                                        <p:tav tm="100000">
                                          <p:val>
                                            <p:strVal val="#ppt_h"/>
                                          </p:val>
                                        </p:tav>
                                      </p:tavLst>
                                    </p:anim>
                                  </p:childTnLst>
                                </p:cTn>
                              </p:par>
                            </p:childTnLst>
                          </p:cTn>
                        </p:par>
                        <p:par>
                          <p:cTn id="9" fill="hold">
                            <p:stCondLst>
                              <p:cond delay="5000"/>
                            </p:stCondLst>
                            <p:childTnLst>
                              <p:par>
                                <p:cTn id="10" presetID="7" presetClass="entr" presetSubtype="4" fill="hold" grpId="0" nodeType="afterEffect">
                                  <p:stCondLst>
                                    <p:cond delay="0"/>
                                  </p:stCondLst>
                                  <p:childTnLst>
                                    <p:set>
                                      <p:cBhvr>
                                        <p:cTn id="11" dur="1" fill="hold">
                                          <p:stCondLst>
                                            <p:cond delay="0"/>
                                          </p:stCondLst>
                                        </p:cTn>
                                        <p:tgtEl>
                                          <p:spTgt spid="37891"/>
                                        </p:tgtEl>
                                        <p:attrNameLst>
                                          <p:attrName>style.visibility</p:attrName>
                                        </p:attrNameLst>
                                      </p:cBhvr>
                                      <p:to>
                                        <p:strVal val="visible"/>
                                      </p:to>
                                    </p:set>
                                    <p:anim calcmode="lin" valueType="num">
                                      <p:cBhvr additive="base">
                                        <p:cTn id="12" dur="5000" fill="hold"/>
                                        <p:tgtEl>
                                          <p:spTgt spid="37891"/>
                                        </p:tgtEl>
                                        <p:attrNameLst>
                                          <p:attrName>ppt_x</p:attrName>
                                        </p:attrNameLst>
                                      </p:cBhvr>
                                      <p:tavLst>
                                        <p:tav tm="0">
                                          <p:val>
                                            <p:strVal val="#ppt_x"/>
                                          </p:val>
                                        </p:tav>
                                        <p:tav tm="100000">
                                          <p:val>
                                            <p:strVal val="#ppt_x"/>
                                          </p:val>
                                        </p:tav>
                                      </p:tavLst>
                                    </p:anim>
                                    <p:anim calcmode="lin" valueType="num">
                                      <p:cBhvr additive="base">
                                        <p:cTn id="13" dur="5000" fill="hold"/>
                                        <p:tgtEl>
                                          <p:spTgt spid="378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p:sp>
        <p:nvSpPr>
          <p:cNvPr id="52226" name="WordArt 2"/>
          <p:cNvSpPr>
            <a:spLocks noTextEdit="1"/>
          </p:cNvSpPr>
          <p:nvPr/>
        </p:nvSpPr>
        <p:spPr>
          <a:xfrm>
            <a:off x="1981200" y="304800"/>
            <a:ext cx="6000750" cy="1009650"/>
          </a:xfrm>
          <a:prstGeom prst="rect">
            <a:avLst/>
          </a:prstGeom>
        </p:spPr>
        <p:txBody>
          <a:bodyPr wrap="none" fromWordArt="1">
            <a:prstTxWarp prst="textPlain">
              <a:avLst>
                <a:gd name="adj" fmla="val 50000"/>
              </a:avLst>
            </a:prstTxWarp>
            <a:normAutofit/>
          </a:bodyPr>
          <a:p>
            <a:pPr algn="ctr"/>
            <a:r>
              <a:rPr lang="es-MX" altLang="en-US" sz="3200">
                <a:gradFill rotWithShape="1">
                  <a:gsLst>
                    <a:gs pos="0">
                      <a:srgbClr val="FFFF00"/>
                    </a:gs>
                    <a:gs pos="100000">
                      <a:srgbClr val="FF9933"/>
                    </a:gs>
                  </a:gsLst>
                  <a:path path="rect">
                    <a:fillToRect l="50000" t="50000" r="50000" b="50000"/>
                  </a:path>
                  <a:tileRect/>
                </a:gradFill>
                <a:effectLst>
                  <a:outerShdw dist="35921" dir="2699999" algn="ctr" rotWithShape="0">
                    <a:srgbClr val="C0C0C0"/>
                  </a:outerShdw>
                </a:effectLst>
                <a:latin typeface="Impact" panose="020B0806030902050204" charset="0"/>
                <a:ea typeface="Impact" panose="020B0806030902050204" charset="0"/>
              </a:rPr>
              <a:t>CARACTERÍSTICAS de la INTERNACION</a:t>
            </a:r>
            <a:endParaRPr lang="es-MX" altLang="en-US" sz="3200">
              <a:gradFill rotWithShape="1">
                <a:gsLst>
                  <a:gs pos="0">
                    <a:srgbClr val="FFFF00"/>
                  </a:gs>
                  <a:gs pos="100000">
                    <a:srgbClr val="FF9933"/>
                  </a:gs>
                </a:gsLst>
                <a:path path="rect">
                  <a:fillToRect l="50000" t="50000" r="50000" b="50000"/>
                </a:path>
                <a:tileRect/>
              </a:gradFill>
              <a:effectLst>
                <a:outerShdw dist="35921" dir="2699999" algn="ctr" rotWithShape="0">
                  <a:srgbClr val="C0C0C0"/>
                </a:outerShdw>
              </a:effectLst>
              <a:latin typeface="Impact" panose="020B0806030902050204" charset="0"/>
              <a:ea typeface="Impact" panose="020B0806030902050204" charset="0"/>
            </a:endParaRPr>
          </a:p>
        </p:txBody>
      </p:sp>
      <p:sp>
        <p:nvSpPr>
          <p:cNvPr id="36867" name="Rectangle 3"/>
          <p:cNvSpPr/>
          <p:nvPr/>
        </p:nvSpPr>
        <p:spPr>
          <a:xfrm>
            <a:off x="381000" y="2057400"/>
            <a:ext cx="2028825" cy="466725"/>
          </a:xfrm>
          <a:prstGeom prst="rect">
            <a:avLst/>
          </a:prstGeom>
          <a:noFill/>
          <a:ln w="9525" cap="flat" cmpd="sng">
            <a:solidFill>
              <a:srgbClr val="FFFF00"/>
            </a:solidFill>
            <a:prstDash val="solid"/>
            <a:miter/>
            <a:headEnd type="none" w="med" len="med"/>
            <a:tailEnd type="none" w="med" len="med"/>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sz="2400" dirty="0">
                <a:solidFill>
                  <a:schemeClr val="bg1"/>
                </a:solidFill>
              </a:rPr>
              <a:t>Ultimo recurso</a:t>
            </a:r>
            <a:endParaRPr sz="2400" dirty="0"/>
          </a:p>
        </p:txBody>
      </p:sp>
      <p:sp>
        <p:nvSpPr>
          <p:cNvPr id="36868" name="Rectangle 4"/>
          <p:cNvSpPr/>
          <p:nvPr/>
        </p:nvSpPr>
        <p:spPr>
          <a:xfrm>
            <a:off x="381000" y="2895600"/>
            <a:ext cx="2027238" cy="466725"/>
          </a:xfrm>
          <a:prstGeom prst="rect">
            <a:avLst/>
          </a:prstGeom>
          <a:noFill/>
          <a:ln w="9525" cap="flat" cmpd="sng">
            <a:solidFill>
              <a:srgbClr val="FFFF00"/>
            </a:solidFill>
            <a:prstDash val="solid"/>
            <a:miter/>
            <a:headEnd type="none" w="med" len="med"/>
            <a:tailEnd type="none" w="med" len="med"/>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sz="2400" dirty="0">
                <a:solidFill>
                  <a:schemeClr val="bg1"/>
                </a:solidFill>
              </a:rPr>
              <a:t>Es excepcional</a:t>
            </a:r>
            <a:endParaRPr sz="2400" dirty="0"/>
          </a:p>
        </p:txBody>
      </p:sp>
      <p:sp>
        <p:nvSpPr>
          <p:cNvPr id="36869" name="Rectangle 5"/>
          <p:cNvSpPr/>
          <p:nvPr/>
        </p:nvSpPr>
        <p:spPr>
          <a:xfrm>
            <a:off x="304800" y="3733800"/>
            <a:ext cx="2459038" cy="831850"/>
          </a:xfrm>
          <a:prstGeom prst="rect">
            <a:avLst/>
          </a:prstGeom>
          <a:noFill/>
          <a:ln w="9525" cap="flat" cmpd="sng">
            <a:solidFill>
              <a:srgbClr val="FFFF00"/>
            </a:solidFill>
            <a:prstDash val="solid"/>
            <a:miter/>
            <a:headEnd type="none" w="med" len="med"/>
            <a:tailEnd type="none" w="med" len="med"/>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sz="2400" dirty="0">
                <a:solidFill>
                  <a:schemeClr val="bg1"/>
                </a:solidFill>
              </a:rPr>
              <a:t>Debe garantizarse </a:t>
            </a:r>
            <a:endParaRPr sz="2400" dirty="0">
              <a:solidFill>
                <a:schemeClr val="bg1"/>
              </a:solidFill>
            </a:endParaRPr>
          </a:p>
          <a:p>
            <a:pPr marL="0" lvl="0" indent="0">
              <a:spcBef>
                <a:spcPct val="0"/>
              </a:spcBef>
              <a:buNone/>
            </a:pPr>
            <a:r>
              <a:rPr sz="2400" dirty="0">
                <a:solidFill>
                  <a:schemeClr val="bg1"/>
                </a:solidFill>
              </a:rPr>
              <a:t>la vía recursiva</a:t>
            </a:r>
            <a:endParaRPr sz="2400" dirty="0"/>
          </a:p>
        </p:txBody>
      </p:sp>
      <p:sp>
        <p:nvSpPr>
          <p:cNvPr id="36871" name="Rectangle 7"/>
          <p:cNvSpPr/>
          <p:nvPr/>
        </p:nvSpPr>
        <p:spPr>
          <a:xfrm>
            <a:off x="304800" y="5791200"/>
            <a:ext cx="2973388" cy="831850"/>
          </a:xfrm>
          <a:prstGeom prst="rect">
            <a:avLst/>
          </a:prstGeom>
          <a:noFill/>
          <a:ln w="9525" cap="flat" cmpd="sng">
            <a:solidFill>
              <a:srgbClr val="FFFF00"/>
            </a:solidFill>
            <a:prstDash val="solid"/>
            <a:miter/>
            <a:headEnd type="none" w="med" len="med"/>
            <a:tailEnd type="none" w="med" len="med"/>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sz="2400" dirty="0">
                <a:solidFill>
                  <a:schemeClr val="bg1"/>
                </a:solidFill>
              </a:rPr>
              <a:t>Restringe la libertad </a:t>
            </a:r>
            <a:endParaRPr sz="2400" dirty="0">
              <a:solidFill>
                <a:schemeClr val="bg1"/>
              </a:solidFill>
            </a:endParaRPr>
          </a:p>
          <a:p>
            <a:pPr marL="0" lvl="0" indent="0">
              <a:spcBef>
                <a:spcPct val="0"/>
              </a:spcBef>
              <a:buNone/>
            </a:pPr>
            <a:r>
              <a:rPr sz="2400" dirty="0">
                <a:solidFill>
                  <a:schemeClr val="bg1"/>
                </a:solidFill>
              </a:rPr>
              <a:t>ambulatoria (coerción)</a:t>
            </a:r>
            <a:endParaRPr sz="2400" dirty="0"/>
          </a:p>
        </p:txBody>
      </p:sp>
      <p:sp>
        <p:nvSpPr>
          <p:cNvPr id="36872" name="Rectangle 8"/>
          <p:cNvSpPr/>
          <p:nvPr/>
        </p:nvSpPr>
        <p:spPr>
          <a:xfrm>
            <a:off x="2895600" y="1981200"/>
            <a:ext cx="2736850" cy="466725"/>
          </a:xfrm>
          <a:prstGeom prst="rect">
            <a:avLst/>
          </a:prstGeom>
          <a:noFill/>
          <a:ln w="9525" cap="flat" cmpd="sng">
            <a:solidFill>
              <a:srgbClr val="FFFF00"/>
            </a:solidFill>
            <a:prstDash val="solid"/>
            <a:miter/>
            <a:headEnd type="none" w="med" len="med"/>
            <a:tailEnd type="none" w="med" len="med"/>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sz="2400" dirty="0">
                <a:solidFill>
                  <a:schemeClr val="bg1"/>
                </a:solidFill>
              </a:rPr>
              <a:t>Centro especializado</a:t>
            </a:r>
            <a:endParaRPr sz="2400" dirty="0"/>
          </a:p>
        </p:txBody>
      </p:sp>
      <p:sp>
        <p:nvSpPr>
          <p:cNvPr id="36873" name="Rectangle 9"/>
          <p:cNvSpPr/>
          <p:nvPr/>
        </p:nvSpPr>
        <p:spPr>
          <a:xfrm>
            <a:off x="3429000" y="2743200"/>
            <a:ext cx="2365375" cy="831850"/>
          </a:xfrm>
          <a:prstGeom prst="rect">
            <a:avLst/>
          </a:prstGeom>
          <a:noFill/>
          <a:ln w="9525" cap="flat" cmpd="sng">
            <a:solidFill>
              <a:srgbClr val="FFFF00"/>
            </a:solidFill>
            <a:prstDash val="solid"/>
            <a:miter/>
            <a:headEnd type="none" w="med" len="med"/>
            <a:tailEnd type="none" w="med" len="med"/>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sz="2400" dirty="0">
                <a:solidFill>
                  <a:schemeClr val="bg1"/>
                </a:solidFill>
              </a:rPr>
              <a:t>Se computa a los </a:t>
            </a:r>
            <a:endParaRPr sz="2400" dirty="0">
              <a:solidFill>
                <a:schemeClr val="bg1"/>
              </a:solidFill>
            </a:endParaRPr>
          </a:p>
          <a:p>
            <a:pPr marL="0" lvl="0" indent="0">
              <a:spcBef>
                <a:spcPct val="0"/>
              </a:spcBef>
              <a:buNone/>
            </a:pPr>
            <a:r>
              <a:rPr sz="2400" dirty="0">
                <a:solidFill>
                  <a:schemeClr val="bg1"/>
                </a:solidFill>
              </a:rPr>
              <a:t>efectos de la pena</a:t>
            </a:r>
            <a:endParaRPr sz="2400" dirty="0"/>
          </a:p>
        </p:txBody>
      </p:sp>
      <p:sp>
        <p:nvSpPr>
          <p:cNvPr id="36874" name="Rectangle 10"/>
          <p:cNvSpPr/>
          <p:nvPr/>
        </p:nvSpPr>
        <p:spPr>
          <a:xfrm>
            <a:off x="6330950" y="1905000"/>
            <a:ext cx="2813050" cy="831850"/>
          </a:xfrm>
          <a:prstGeom prst="rect">
            <a:avLst/>
          </a:prstGeom>
          <a:noFill/>
          <a:ln w="9525" cap="flat" cmpd="sng">
            <a:solidFill>
              <a:srgbClr val="FFFF00"/>
            </a:solidFill>
            <a:prstDash val="solid"/>
            <a:miter/>
            <a:headEnd type="none" w="med" len="med"/>
            <a:tailEnd type="none" w="med" len="med"/>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sz="2400" dirty="0">
                <a:solidFill>
                  <a:schemeClr val="bg1"/>
                </a:solidFill>
              </a:rPr>
              <a:t>Tiempo determinado </a:t>
            </a:r>
            <a:endParaRPr sz="2400" dirty="0">
              <a:solidFill>
                <a:schemeClr val="bg1"/>
              </a:solidFill>
            </a:endParaRPr>
          </a:p>
          <a:p>
            <a:pPr marL="0" lvl="0" indent="0">
              <a:spcBef>
                <a:spcPct val="0"/>
              </a:spcBef>
              <a:buNone/>
            </a:pPr>
            <a:r>
              <a:rPr sz="2400" dirty="0">
                <a:solidFill>
                  <a:schemeClr val="bg1"/>
                </a:solidFill>
              </a:rPr>
              <a:t>( el menor posible)</a:t>
            </a:r>
            <a:endParaRPr sz="2400" dirty="0"/>
          </a:p>
        </p:txBody>
      </p:sp>
      <p:sp>
        <p:nvSpPr>
          <p:cNvPr id="36875" name="Rectangle 11"/>
          <p:cNvSpPr/>
          <p:nvPr/>
        </p:nvSpPr>
        <p:spPr>
          <a:xfrm>
            <a:off x="6553200" y="3048000"/>
            <a:ext cx="2298700" cy="831850"/>
          </a:xfrm>
          <a:prstGeom prst="rect">
            <a:avLst/>
          </a:prstGeom>
          <a:noFill/>
          <a:ln w="9525" cap="flat" cmpd="sng">
            <a:solidFill>
              <a:srgbClr val="FFFF00"/>
            </a:solidFill>
            <a:prstDash val="solid"/>
            <a:miter/>
            <a:headEnd type="none" w="med" len="med"/>
            <a:tailEnd type="none" w="med" len="med"/>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sz="2400" dirty="0">
                <a:solidFill>
                  <a:schemeClr val="bg1"/>
                </a:solidFill>
              </a:rPr>
              <a:t>Debe ser dictada </a:t>
            </a:r>
            <a:endParaRPr sz="2400" dirty="0">
              <a:solidFill>
                <a:schemeClr val="bg1"/>
              </a:solidFill>
            </a:endParaRPr>
          </a:p>
          <a:p>
            <a:pPr marL="0" lvl="0" indent="0">
              <a:spcBef>
                <a:spcPct val="0"/>
              </a:spcBef>
              <a:buNone/>
            </a:pPr>
            <a:r>
              <a:rPr sz="2400" dirty="0">
                <a:solidFill>
                  <a:schemeClr val="bg1"/>
                </a:solidFill>
              </a:rPr>
              <a:t>en acto fundado</a:t>
            </a:r>
            <a:endParaRPr sz="2400" dirty="0">
              <a:solidFill>
                <a:schemeClr val="bg1"/>
              </a:solidFill>
            </a:endParaRPr>
          </a:p>
        </p:txBody>
      </p:sp>
      <p:sp>
        <p:nvSpPr>
          <p:cNvPr id="36876" name="Rectangle 12"/>
          <p:cNvSpPr/>
          <p:nvPr/>
        </p:nvSpPr>
        <p:spPr>
          <a:xfrm>
            <a:off x="4724400" y="4724400"/>
            <a:ext cx="3981450" cy="1927225"/>
          </a:xfrm>
          <a:prstGeom prst="rect">
            <a:avLst/>
          </a:prstGeom>
          <a:noFill/>
          <a:ln w="9525" cap="flat" cmpd="sng">
            <a:solidFill>
              <a:srgbClr val="FFFF00"/>
            </a:solidFill>
            <a:prstDash val="solid"/>
            <a:miter/>
            <a:headEnd type="none" w="med" len="med"/>
            <a:tailEnd type="none" w="med" len="med"/>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sz="2400" dirty="0">
                <a:solidFill>
                  <a:schemeClr val="bg1"/>
                </a:solidFill>
              </a:rPr>
              <a:t>“Por delitos de grave </a:t>
            </a:r>
            <a:endParaRPr sz="2400" dirty="0">
              <a:solidFill>
                <a:schemeClr val="bg1"/>
              </a:solidFill>
            </a:endParaRPr>
          </a:p>
          <a:p>
            <a:pPr marL="0" lvl="0" indent="0">
              <a:spcBef>
                <a:spcPct val="0"/>
              </a:spcBef>
              <a:buNone/>
            </a:pPr>
            <a:r>
              <a:rPr sz="2400" dirty="0">
                <a:solidFill>
                  <a:schemeClr val="bg1"/>
                </a:solidFill>
              </a:rPr>
              <a:t>amenaza a la integridad </a:t>
            </a:r>
            <a:endParaRPr sz="2400" dirty="0">
              <a:solidFill>
                <a:schemeClr val="bg1"/>
              </a:solidFill>
            </a:endParaRPr>
          </a:p>
          <a:p>
            <a:pPr marL="0" lvl="0" indent="0">
              <a:spcBef>
                <a:spcPct val="0"/>
              </a:spcBef>
              <a:buNone/>
            </a:pPr>
            <a:r>
              <a:rPr sz="2400" dirty="0">
                <a:solidFill>
                  <a:schemeClr val="bg1"/>
                </a:solidFill>
              </a:rPr>
              <a:t>física violencia en </a:t>
            </a:r>
            <a:endParaRPr sz="2400" dirty="0">
              <a:solidFill>
                <a:schemeClr val="bg1"/>
              </a:solidFill>
            </a:endParaRPr>
          </a:p>
          <a:p>
            <a:pPr marL="0" lvl="0" indent="0">
              <a:spcBef>
                <a:spcPct val="0"/>
              </a:spcBef>
              <a:buNone/>
            </a:pPr>
            <a:r>
              <a:rPr sz="2400" dirty="0">
                <a:solidFill>
                  <a:schemeClr val="bg1"/>
                </a:solidFill>
              </a:rPr>
              <a:t>las personas o incumplimiento </a:t>
            </a:r>
            <a:endParaRPr sz="2400" dirty="0">
              <a:solidFill>
                <a:schemeClr val="bg1"/>
              </a:solidFill>
            </a:endParaRPr>
          </a:p>
          <a:p>
            <a:pPr marL="0" lvl="0" indent="0">
              <a:spcBef>
                <a:spcPct val="0"/>
              </a:spcBef>
              <a:buNone/>
            </a:pPr>
            <a:r>
              <a:rPr sz="2400" dirty="0">
                <a:solidFill>
                  <a:schemeClr val="bg1"/>
                </a:solidFill>
              </a:rPr>
              <a:t>de medidas..”¿abandono?</a:t>
            </a:r>
            <a:endParaRPr sz="2400" dirty="0">
              <a:solidFill>
                <a:schemeClr val="bg1"/>
              </a:solidFill>
            </a:endParaRPr>
          </a:p>
        </p:txBody>
      </p:sp>
      <p:sp>
        <p:nvSpPr>
          <p:cNvPr id="36877" name="Rectangle 13"/>
          <p:cNvSpPr/>
          <p:nvPr/>
        </p:nvSpPr>
        <p:spPr>
          <a:xfrm>
            <a:off x="3124200" y="3810000"/>
            <a:ext cx="3370263" cy="831850"/>
          </a:xfrm>
          <a:prstGeom prst="rect">
            <a:avLst/>
          </a:prstGeom>
          <a:noFill/>
          <a:ln w="9525" cap="flat" cmpd="sng">
            <a:solidFill>
              <a:srgbClr val="FFFF00"/>
            </a:solidFill>
            <a:prstDash val="solid"/>
            <a:miter/>
            <a:headEnd type="none" w="med" len="med"/>
            <a:tailEnd type="none" w="med" len="med"/>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sz="2400" dirty="0">
                <a:solidFill>
                  <a:schemeClr val="bg1"/>
                </a:solidFill>
              </a:rPr>
              <a:t>Es un plan individual</a:t>
            </a:r>
            <a:endParaRPr sz="2400" dirty="0">
              <a:solidFill>
                <a:schemeClr val="bg1"/>
              </a:solidFill>
            </a:endParaRPr>
          </a:p>
          <a:p>
            <a:pPr marL="0" lvl="0" indent="0">
              <a:spcBef>
                <a:spcPct val="0"/>
              </a:spcBef>
              <a:buNone/>
            </a:pPr>
            <a:r>
              <a:rPr sz="2400" dirty="0">
                <a:solidFill>
                  <a:schemeClr val="bg1"/>
                </a:solidFill>
              </a:rPr>
              <a:t>dirigido por el juez tutelar</a:t>
            </a:r>
            <a:endParaRPr sz="2400" dirty="0"/>
          </a:p>
        </p:txBody>
      </p:sp>
      <p:sp>
        <p:nvSpPr>
          <p:cNvPr id="36878" name="AutoShape 14"/>
          <p:cNvSpPr/>
          <p:nvPr/>
        </p:nvSpPr>
        <p:spPr>
          <a:xfrm>
            <a:off x="838200" y="381000"/>
            <a:ext cx="485775" cy="976313"/>
          </a:xfrm>
          <a:prstGeom prst="downArrow">
            <a:avLst>
              <a:gd name="adj1" fmla="val 56861"/>
              <a:gd name="adj2" fmla="val 43136"/>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endParaRPr lang="es-AR" altLang="x-none" sz="2400" dirty="0"/>
          </a:p>
        </p:txBody>
      </p:sp>
      <p:sp>
        <p:nvSpPr>
          <p:cNvPr id="36879" name="AutoShape 15"/>
          <p:cNvSpPr/>
          <p:nvPr/>
        </p:nvSpPr>
        <p:spPr>
          <a:xfrm>
            <a:off x="7848600" y="457200"/>
            <a:ext cx="485775" cy="976313"/>
          </a:xfrm>
          <a:prstGeom prst="downArrow">
            <a:avLst>
              <a:gd name="adj1" fmla="val 56861"/>
              <a:gd name="adj2" fmla="val 43136"/>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endParaRPr lang="es-AR" altLang="x-none" sz="2400" dirty="0"/>
          </a:p>
        </p:txBody>
      </p:sp>
      <p:sp>
        <p:nvSpPr>
          <p:cNvPr id="36880" name="Line 16"/>
          <p:cNvSpPr/>
          <p:nvPr/>
        </p:nvSpPr>
        <p:spPr>
          <a:xfrm>
            <a:off x="8001000" y="3962400"/>
            <a:ext cx="0" cy="685800"/>
          </a:xfrm>
          <a:prstGeom prst="line">
            <a:avLst/>
          </a:prstGeom>
          <a:ln w="76200" cap="flat" cmpd="sng">
            <a:solidFill>
              <a:srgbClr val="FFFF00"/>
            </a:solidFill>
            <a:prstDash val="solid"/>
            <a:headEnd type="none" w="med" len="med"/>
            <a:tailEnd type="triangle" w="med" len="med"/>
          </a:ln>
        </p:spPr>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p:cTn id="7" dur="5000" fill="hold"/>
                                        <p:tgtEl>
                                          <p:spTgt spid="52226"/>
                                        </p:tgtEl>
                                        <p:attrNameLst>
                                          <p:attrName>ppt_w</p:attrName>
                                        </p:attrNameLst>
                                      </p:cBhvr>
                                      <p:tavLst>
                                        <p:tav tm="0" fmla="#ppt_w*sin(2.5*pi*$)">
                                          <p:val>
                                            <p:fltVal val="0,000000"/>
                                          </p:val>
                                        </p:tav>
                                        <p:tav tm="100000">
                                          <p:val>
                                            <p:fltVal val="1,000000"/>
                                          </p:val>
                                        </p:tav>
                                      </p:tavLst>
                                    </p:anim>
                                    <p:anim calcmode="lin" valueType="num">
                                      <p:cBhvr>
                                        <p:cTn id="8" dur="5000" fill="hold"/>
                                        <p:tgtEl>
                                          <p:spTgt spid="52226"/>
                                        </p:tgtEl>
                                        <p:attrNameLst>
                                          <p:attrName>ppt_h</p:attrName>
                                        </p:attrNameLst>
                                      </p:cBhvr>
                                      <p:tavLst>
                                        <p:tav tm="0">
                                          <p:val>
                                            <p:strVal val="#ppt_h"/>
                                          </p:val>
                                        </p:tav>
                                        <p:tav tm="100000">
                                          <p:val>
                                            <p:strVal val="#ppt_h"/>
                                          </p:val>
                                        </p:tav>
                                      </p:tavLst>
                                    </p:anim>
                                  </p:childTnLst>
                                </p:cTn>
                              </p:par>
                            </p:childTnLst>
                          </p:cTn>
                        </p:par>
                        <p:par>
                          <p:cTn id="9" fill="hold">
                            <p:stCondLst>
                              <p:cond delay="5000"/>
                            </p:stCondLst>
                            <p:childTnLst>
                              <p:par>
                                <p:cTn id="10" presetID="9" presetClass="entr" presetSubtype="0" fill="hold" grpId="0" nodeType="afterEffect">
                                  <p:stCondLst>
                                    <p:cond delay="0"/>
                                  </p:stCondLst>
                                  <p:childTnLst>
                                    <p:set>
                                      <p:cBhvr>
                                        <p:cTn id="11" dur="1" fill="hold">
                                          <p:stCondLst>
                                            <p:cond delay="0"/>
                                          </p:stCondLst>
                                        </p:cTn>
                                        <p:tgtEl>
                                          <p:spTgt spid="36878"/>
                                        </p:tgtEl>
                                        <p:attrNameLst>
                                          <p:attrName>style.visibility</p:attrName>
                                        </p:attrNameLst>
                                      </p:cBhvr>
                                      <p:to>
                                        <p:strVal val="visible"/>
                                      </p:to>
                                    </p:set>
                                    <p:animEffect transition="in" filter="dissolve">
                                      <p:cBhvr>
                                        <p:cTn id="12" dur="500"/>
                                        <p:tgtEl>
                                          <p:spTgt spid="36878"/>
                                        </p:tgtEl>
                                      </p:cBhvr>
                                    </p:animEffect>
                                  </p:childTnLst>
                                </p:cTn>
                              </p:par>
                            </p:childTnLst>
                          </p:cTn>
                        </p:par>
                        <p:par>
                          <p:cTn id="13" fill="hold">
                            <p:stCondLst>
                              <p:cond delay="5500"/>
                            </p:stCondLst>
                            <p:childTnLst>
                              <p:par>
                                <p:cTn id="14" presetID="9" presetClass="entr" presetSubtype="0" fill="hold" grpId="0" nodeType="afterEffect">
                                  <p:stCondLst>
                                    <p:cond delay="0"/>
                                  </p:stCondLst>
                                  <p:childTnLst>
                                    <p:set>
                                      <p:cBhvr>
                                        <p:cTn id="15" dur="1" fill="hold">
                                          <p:stCondLst>
                                            <p:cond delay="0"/>
                                          </p:stCondLst>
                                        </p:cTn>
                                        <p:tgtEl>
                                          <p:spTgt spid="36879"/>
                                        </p:tgtEl>
                                        <p:attrNameLst>
                                          <p:attrName>style.visibility</p:attrName>
                                        </p:attrNameLst>
                                      </p:cBhvr>
                                      <p:to>
                                        <p:strVal val="visible"/>
                                      </p:to>
                                    </p:set>
                                    <p:animEffect transition="in" filter="dissolve">
                                      <p:cBhvr>
                                        <p:cTn id="16" dur="500"/>
                                        <p:tgtEl>
                                          <p:spTgt spid="36879"/>
                                        </p:tgtEl>
                                      </p:cBhvr>
                                    </p:animEffect>
                                  </p:childTnLst>
                                </p:cTn>
                              </p:par>
                            </p:childTnLst>
                          </p:cTn>
                        </p:par>
                        <p:par>
                          <p:cTn id="17" fill="hold">
                            <p:stCondLst>
                              <p:cond delay="6000"/>
                            </p:stCondLst>
                            <p:childTnLst>
                              <p:par>
                                <p:cTn id="18" presetID="5" presetClass="entr" presetSubtype="5" fill="hold" grpId="0" nodeType="afterEffect">
                                  <p:stCondLst>
                                    <p:cond delay="0"/>
                                  </p:stCondLst>
                                  <p:childTnLst>
                                    <p:set>
                                      <p:cBhvr>
                                        <p:cTn id="19" dur="1" fill="hold">
                                          <p:stCondLst>
                                            <p:cond delay="0"/>
                                          </p:stCondLst>
                                        </p:cTn>
                                        <p:tgtEl>
                                          <p:spTgt spid="36867"/>
                                        </p:tgtEl>
                                        <p:attrNameLst>
                                          <p:attrName>style.visibility</p:attrName>
                                        </p:attrNameLst>
                                      </p:cBhvr>
                                      <p:to>
                                        <p:strVal val="visible"/>
                                      </p:to>
                                    </p:set>
                                    <p:animEffect transition="in" filter="checkerboard(down)">
                                      <p:cBhvr>
                                        <p:cTn id="20" dur="500"/>
                                        <p:tgtEl>
                                          <p:spTgt spid="36867"/>
                                        </p:tgtEl>
                                      </p:cBhvr>
                                    </p:animEffect>
                                  </p:childTnLst>
                                </p:cTn>
                              </p:par>
                            </p:childTnLst>
                          </p:cTn>
                        </p:par>
                        <p:par>
                          <p:cTn id="21" fill="hold">
                            <p:stCondLst>
                              <p:cond delay="6500"/>
                            </p:stCondLst>
                            <p:childTnLst>
                              <p:par>
                                <p:cTn id="22" presetID="5" presetClass="entr" presetSubtype="5" fill="hold" grpId="0" nodeType="afterEffect">
                                  <p:stCondLst>
                                    <p:cond delay="0"/>
                                  </p:stCondLst>
                                  <p:childTnLst>
                                    <p:set>
                                      <p:cBhvr>
                                        <p:cTn id="23" dur="1" fill="hold">
                                          <p:stCondLst>
                                            <p:cond delay="0"/>
                                          </p:stCondLst>
                                        </p:cTn>
                                        <p:tgtEl>
                                          <p:spTgt spid="36868"/>
                                        </p:tgtEl>
                                        <p:attrNameLst>
                                          <p:attrName>style.visibility</p:attrName>
                                        </p:attrNameLst>
                                      </p:cBhvr>
                                      <p:to>
                                        <p:strVal val="visible"/>
                                      </p:to>
                                    </p:set>
                                    <p:animEffect transition="in" filter="checkerboard(down)">
                                      <p:cBhvr>
                                        <p:cTn id="24" dur="500"/>
                                        <p:tgtEl>
                                          <p:spTgt spid="36868"/>
                                        </p:tgtEl>
                                      </p:cBhvr>
                                    </p:animEffect>
                                  </p:childTnLst>
                                </p:cTn>
                              </p:par>
                            </p:childTnLst>
                          </p:cTn>
                        </p:par>
                        <p:par>
                          <p:cTn id="25" fill="hold">
                            <p:stCondLst>
                              <p:cond delay="7000"/>
                            </p:stCondLst>
                            <p:childTnLst>
                              <p:par>
                                <p:cTn id="26" presetID="5" presetClass="entr" presetSubtype="5" fill="hold" grpId="0" nodeType="afterEffect">
                                  <p:stCondLst>
                                    <p:cond delay="0"/>
                                  </p:stCondLst>
                                  <p:childTnLst>
                                    <p:set>
                                      <p:cBhvr>
                                        <p:cTn id="27" dur="1" fill="hold">
                                          <p:stCondLst>
                                            <p:cond delay="0"/>
                                          </p:stCondLst>
                                        </p:cTn>
                                        <p:tgtEl>
                                          <p:spTgt spid="36869"/>
                                        </p:tgtEl>
                                        <p:attrNameLst>
                                          <p:attrName>style.visibility</p:attrName>
                                        </p:attrNameLst>
                                      </p:cBhvr>
                                      <p:to>
                                        <p:strVal val="visible"/>
                                      </p:to>
                                    </p:set>
                                    <p:animEffect transition="in" filter="checkerboard(down)">
                                      <p:cBhvr>
                                        <p:cTn id="28" dur="500"/>
                                        <p:tgtEl>
                                          <p:spTgt spid="36869"/>
                                        </p:tgtEl>
                                      </p:cBhvr>
                                    </p:animEffect>
                                  </p:childTnLst>
                                </p:cTn>
                              </p:par>
                            </p:childTnLst>
                          </p:cTn>
                        </p:par>
                        <p:par>
                          <p:cTn id="29" fill="hold">
                            <p:stCondLst>
                              <p:cond delay="7500"/>
                            </p:stCondLst>
                            <p:childTnLst>
                              <p:par>
                                <p:cTn id="30" presetID="5" presetClass="entr" presetSubtype="5" fill="hold" grpId="0" nodeType="afterEffect">
                                  <p:stCondLst>
                                    <p:cond delay="0"/>
                                  </p:stCondLst>
                                  <p:childTnLst>
                                    <p:set>
                                      <p:cBhvr>
                                        <p:cTn id="31" dur="1" fill="hold">
                                          <p:stCondLst>
                                            <p:cond delay="0"/>
                                          </p:stCondLst>
                                        </p:cTn>
                                        <p:tgtEl>
                                          <p:spTgt spid="36871"/>
                                        </p:tgtEl>
                                        <p:attrNameLst>
                                          <p:attrName>style.visibility</p:attrName>
                                        </p:attrNameLst>
                                      </p:cBhvr>
                                      <p:to>
                                        <p:strVal val="visible"/>
                                      </p:to>
                                    </p:set>
                                    <p:animEffect transition="in" filter="checkerboard(down)">
                                      <p:cBhvr>
                                        <p:cTn id="32" dur="500"/>
                                        <p:tgtEl>
                                          <p:spTgt spid="36871"/>
                                        </p:tgtEl>
                                      </p:cBhvr>
                                    </p:animEffect>
                                  </p:childTnLst>
                                </p:cTn>
                              </p:par>
                            </p:childTnLst>
                          </p:cTn>
                        </p:par>
                        <p:par>
                          <p:cTn id="33" fill="hold">
                            <p:stCondLst>
                              <p:cond delay="8000"/>
                            </p:stCondLst>
                            <p:childTnLst>
                              <p:par>
                                <p:cTn id="34" presetID="5" presetClass="entr" presetSubtype="5" fill="hold" grpId="0" nodeType="afterEffect">
                                  <p:stCondLst>
                                    <p:cond delay="0"/>
                                  </p:stCondLst>
                                  <p:childTnLst>
                                    <p:set>
                                      <p:cBhvr>
                                        <p:cTn id="35" dur="1" fill="hold">
                                          <p:stCondLst>
                                            <p:cond delay="0"/>
                                          </p:stCondLst>
                                        </p:cTn>
                                        <p:tgtEl>
                                          <p:spTgt spid="36872"/>
                                        </p:tgtEl>
                                        <p:attrNameLst>
                                          <p:attrName>style.visibility</p:attrName>
                                        </p:attrNameLst>
                                      </p:cBhvr>
                                      <p:to>
                                        <p:strVal val="visible"/>
                                      </p:to>
                                    </p:set>
                                    <p:animEffect transition="in" filter="checkerboard(down)">
                                      <p:cBhvr>
                                        <p:cTn id="36" dur="500"/>
                                        <p:tgtEl>
                                          <p:spTgt spid="36872"/>
                                        </p:tgtEl>
                                      </p:cBhvr>
                                    </p:animEffect>
                                  </p:childTnLst>
                                </p:cTn>
                              </p:par>
                            </p:childTnLst>
                          </p:cTn>
                        </p:par>
                        <p:par>
                          <p:cTn id="37" fill="hold">
                            <p:stCondLst>
                              <p:cond delay="8500"/>
                            </p:stCondLst>
                            <p:childTnLst>
                              <p:par>
                                <p:cTn id="38" presetID="5" presetClass="entr" presetSubtype="5" fill="hold" grpId="0" nodeType="afterEffect">
                                  <p:stCondLst>
                                    <p:cond delay="0"/>
                                  </p:stCondLst>
                                  <p:childTnLst>
                                    <p:set>
                                      <p:cBhvr>
                                        <p:cTn id="39" dur="1" fill="hold">
                                          <p:stCondLst>
                                            <p:cond delay="0"/>
                                          </p:stCondLst>
                                        </p:cTn>
                                        <p:tgtEl>
                                          <p:spTgt spid="36873"/>
                                        </p:tgtEl>
                                        <p:attrNameLst>
                                          <p:attrName>style.visibility</p:attrName>
                                        </p:attrNameLst>
                                      </p:cBhvr>
                                      <p:to>
                                        <p:strVal val="visible"/>
                                      </p:to>
                                    </p:set>
                                    <p:animEffect transition="in" filter="checkerboard(down)">
                                      <p:cBhvr>
                                        <p:cTn id="40" dur="500"/>
                                        <p:tgtEl>
                                          <p:spTgt spid="36873"/>
                                        </p:tgtEl>
                                      </p:cBhvr>
                                    </p:animEffect>
                                  </p:childTnLst>
                                </p:cTn>
                              </p:par>
                            </p:childTnLst>
                          </p:cTn>
                        </p:par>
                        <p:par>
                          <p:cTn id="41" fill="hold">
                            <p:stCondLst>
                              <p:cond delay="9000"/>
                            </p:stCondLst>
                            <p:childTnLst>
                              <p:par>
                                <p:cTn id="42" presetID="5" presetClass="entr" presetSubtype="5" fill="hold" grpId="0" nodeType="afterEffect">
                                  <p:stCondLst>
                                    <p:cond delay="0"/>
                                  </p:stCondLst>
                                  <p:childTnLst>
                                    <p:set>
                                      <p:cBhvr>
                                        <p:cTn id="43" dur="1" fill="hold">
                                          <p:stCondLst>
                                            <p:cond delay="0"/>
                                          </p:stCondLst>
                                        </p:cTn>
                                        <p:tgtEl>
                                          <p:spTgt spid="36874"/>
                                        </p:tgtEl>
                                        <p:attrNameLst>
                                          <p:attrName>style.visibility</p:attrName>
                                        </p:attrNameLst>
                                      </p:cBhvr>
                                      <p:to>
                                        <p:strVal val="visible"/>
                                      </p:to>
                                    </p:set>
                                    <p:animEffect transition="in" filter="checkerboard(down)">
                                      <p:cBhvr>
                                        <p:cTn id="44" dur="500"/>
                                        <p:tgtEl>
                                          <p:spTgt spid="36874"/>
                                        </p:tgtEl>
                                      </p:cBhvr>
                                    </p:animEffect>
                                  </p:childTnLst>
                                </p:cTn>
                              </p:par>
                            </p:childTnLst>
                          </p:cTn>
                        </p:par>
                        <p:par>
                          <p:cTn id="45" fill="hold">
                            <p:stCondLst>
                              <p:cond delay="9500"/>
                            </p:stCondLst>
                            <p:childTnLst>
                              <p:par>
                                <p:cTn id="46" presetID="5" presetClass="entr" presetSubtype="5" fill="hold" grpId="0" nodeType="afterEffect">
                                  <p:stCondLst>
                                    <p:cond delay="0"/>
                                  </p:stCondLst>
                                  <p:childTnLst>
                                    <p:set>
                                      <p:cBhvr>
                                        <p:cTn id="47" dur="1" fill="hold">
                                          <p:stCondLst>
                                            <p:cond delay="0"/>
                                          </p:stCondLst>
                                        </p:cTn>
                                        <p:tgtEl>
                                          <p:spTgt spid="36875"/>
                                        </p:tgtEl>
                                        <p:attrNameLst>
                                          <p:attrName>style.visibility</p:attrName>
                                        </p:attrNameLst>
                                      </p:cBhvr>
                                      <p:to>
                                        <p:strVal val="visible"/>
                                      </p:to>
                                    </p:set>
                                    <p:animEffect transition="in" filter="checkerboard(down)">
                                      <p:cBhvr>
                                        <p:cTn id="48" dur="500"/>
                                        <p:tgtEl>
                                          <p:spTgt spid="36875"/>
                                        </p:tgtEl>
                                      </p:cBhvr>
                                    </p:animEffect>
                                  </p:childTnLst>
                                </p:cTn>
                              </p:par>
                            </p:childTnLst>
                          </p:cTn>
                        </p:par>
                        <p:par>
                          <p:cTn id="49" fill="hold">
                            <p:stCondLst>
                              <p:cond delay="10000"/>
                            </p:stCondLst>
                            <p:childTnLst>
                              <p:par>
                                <p:cTn id="50" presetID="5" presetClass="entr" presetSubtype="5" fill="hold" grpId="0" nodeType="afterEffect">
                                  <p:stCondLst>
                                    <p:cond delay="0"/>
                                  </p:stCondLst>
                                  <p:childTnLst>
                                    <p:set>
                                      <p:cBhvr>
                                        <p:cTn id="51" dur="1" fill="hold">
                                          <p:stCondLst>
                                            <p:cond delay="0"/>
                                          </p:stCondLst>
                                        </p:cTn>
                                        <p:tgtEl>
                                          <p:spTgt spid="36876"/>
                                        </p:tgtEl>
                                        <p:attrNameLst>
                                          <p:attrName>style.visibility</p:attrName>
                                        </p:attrNameLst>
                                      </p:cBhvr>
                                      <p:to>
                                        <p:strVal val="visible"/>
                                      </p:to>
                                    </p:set>
                                    <p:animEffect transition="in" filter="checkerboard(down)">
                                      <p:cBhvr>
                                        <p:cTn id="52" dur="500"/>
                                        <p:tgtEl>
                                          <p:spTgt spid="36876"/>
                                        </p:tgtEl>
                                      </p:cBhvr>
                                    </p:animEffect>
                                  </p:childTnLst>
                                </p:cTn>
                              </p:par>
                            </p:childTnLst>
                          </p:cTn>
                        </p:par>
                        <p:par>
                          <p:cTn id="53" fill="hold">
                            <p:stCondLst>
                              <p:cond delay="10500"/>
                            </p:stCondLst>
                            <p:childTnLst>
                              <p:par>
                                <p:cTn id="54" presetID="5" presetClass="entr" presetSubtype="5" fill="hold" grpId="0" nodeType="afterEffect">
                                  <p:stCondLst>
                                    <p:cond delay="0"/>
                                  </p:stCondLst>
                                  <p:childTnLst>
                                    <p:set>
                                      <p:cBhvr>
                                        <p:cTn id="55" dur="1" fill="hold">
                                          <p:stCondLst>
                                            <p:cond delay="0"/>
                                          </p:stCondLst>
                                        </p:cTn>
                                        <p:tgtEl>
                                          <p:spTgt spid="36877"/>
                                        </p:tgtEl>
                                        <p:attrNameLst>
                                          <p:attrName>style.visibility</p:attrName>
                                        </p:attrNameLst>
                                      </p:cBhvr>
                                      <p:to>
                                        <p:strVal val="visible"/>
                                      </p:to>
                                    </p:set>
                                    <p:animEffect transition="in" filter="checkerboard(down)">
                                      <p:cBhvr>
                                        <p:cTn id="56" dur="500"/>
                                        <p:tgtEl>
                                          <p:spTgt spid="36877"/>
                                        </p:tgtEl>
                                      </p:cBhvr>
                                    </p:animEffect>
                                  </p:childTnLst>
                                </p:cTn>
                              </p:par>
                            </p:childTnLst>
                          </p:cTn>
                        </p:par>
                        <p:par>
                          <p:cTn id="57" fill="hold">
                            <p:stCondLst>
                              <p:cond delay="11000"/>
                            </p:stCondLst>
                            <p:childTnLst>
                              <p:par>
                                <p:cTn id="58" presetID="5" presetClass="entr" presetSubtype="5" fill="hold" nodeType="afterEffect">
                                  <p:stCondLst>
                                    <p:cond delay="0"/>
                                  </p:stCondLst>
                                  <p:childTnLst>
                                    <p:set>
                                      <p:cBhvr>
                                        <p:cTn id="59" dur="1" fill="hold">
                                          <p:stCondLst>
                                            <p:cond delay="0"/>
                                          </p:stCondLst>
                                        </p:cTn>
                                        <p:tgtEl>
                                          <p:spTgt spid="36880"/>
                                        </p:tgtEl>
                                        <p:attrNameLst>
                                          <p:attrName>style.visibility</p:attrName>
                                        </p:attrNameLst>
                                      </p:cBhvr>
                                      <p:to>
                                        <p:strVal val="visible"/>
                                      </p:to>
                                    </p:set>
                                    <p:animEffect transition="in" filter="checkerboard(down)">
                                      <p:cBhvr>
                                        <p:cTn id="60" dur="500"/>
                                        <p:tgtEl>
                                          <p:spTgt spid="36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nimBg="1"/>
      <p:bldP spid="36868" grpId="0" animBg="1"/>
      <p:bldP spid="36869" grpId="0" animBg="1"/>
      <p:bldP spid="36871" grpId="0" animBg="1"/>
      <p:bldP spid="36872" grpId="0" animBg="1"/>
      <p:bldP spid="36873" grpId="0" animBg="1"/>
      <p:bldP spid="36874" grpId="0" animBg="1"/>
      <p:bldP spid="36875" grpId="0" animBg="1"/>
      <p:bldP spid="36876" grpId="0" animBg="1"/>
      <p:bldP spid="36877" grpId="0" animBg="1"/>
      <p:bldP spid="36878" grpId="0" animBg="1"/>
      <p:bldP spid="3687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ángulo 2"/>
          <p:cNvSpPr/>
          <p:nvPr/>
        </p:nvSpPr>
        <p:spPr>
          <a:xfrm>
            <a:off x="0" y="-3411537"/>
            <a:ext cx="9144000" cy="4619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s-AR" altLang="x-none" sz="2400" dirty="0"/>
              <a:t> </a:t>
            </a:r>
            <a:endParaRPr lang="es-AR" altLang="x-none" sz="2400" dirty="0"/>
          </a:p>
        </p:txBody>
      </p:sp>
      <p:sp>
        <p:nvSpPr>
          <p:cNvPr id="5" name="CuadroTexto 4"/>
          <p:cNvSpPr txBox="1"/>
          <p:nvPr/>
        </p:nvSpPr>
        <p:spPr>
          <a:xfrm>
            <a:off x="11430" y="426720"/>
            <a:ext cx="9132570" cy="6112510"/>
          </a:xfrm>
          <a:prstGeom prst="rect">
            <a:avLst/>
          </a:prstGeom>
          <a:noFill/>
        </p:spPr>
        <p:txBody>
          <a:bodyPr>
            <a:noAutofit/>
          </a:bodyPr>
          <a:lstStyle/>
          <a:p>
            <a:pPr marR="0" defTabSz="914400">
              <a:buClrTx/>
              <a:buSzTx/>
              <a:buFontTx/>
              <a:buNone/>
              <a:defRPr/>
            </a:pPr>
            <a:r>
              <a:rPr kumimoji="0" lang="es-AR" b="1" kern="1200" cap="none" spc="0" normalizeH="0" baseline="0" noProof="0" dirty="0">
                <a:solidFill>
                  <a:srgbClr val="000000"/>
                </a:solidFill>
                <a:latin typeface="Times New Roman" panose="02020603050405020304" pitchFamily="18" charset="0"/>
                <a:ea typeface="+mn-ea"/>
                <a:cs typeface="+mn-cs"/>
              </a:rPr>
              <a:t>TEMARIO PRÁCTICO </a:t>
            </a:r>
            <a:r>
              <a:rPr kumimoji="0" lang="es-ES" altLang="es-AR" b="1" kern="1200" cap="none" spc="0" normalizeH="0" baseline="0" noProof="0" dirty="0">
                <a:solidFill>
                  <a:srgbClr val="000000"/>
                </a:solidFill>
                <a:latin typeface="Times New Roman" panose="02020603050405020304" pitchFamily="18" charset="0"/>
                <a:ea typeface="+mn-ea"/>
                <a:cs typeface="+mn-cs"/>
              </a:rPr>
              <a:t>y muy rápido </a:t>
            </a:r>
            <a:r>
              <a:rPr kumimoji="0" lang="es-AR" b="1" kern="1200" cap="none" spc="0" normalizeH="0" baseline="0" noProof="0" dirty="0">
                <a:solidFill>
                  <a:srgbClr val="000000"/>
                </a:solidFill>
                <a:latin typeface="Times New Roman" panose="02020603050405020304" pitchFamily="18" charset="0"/>
                <a:ea typeface="+mn-ea"/>
                <a:cs typeface="+mn-cs"/>
              </a:rPr>
              <a:t>a DESARROLLAR</a:t>
            </a:r>
            <a:endParaRPr kumimoji="0" lang="es-AR" b="1" kern="1200" cap="none" spc="0" normalizeH="0" baseline="0" noProof="0" dirty="0">
              <a:solidFill>
                <a:srgbClr val="000000"/>
              </a:solidFill>
              <a:latin typeface="Times New Roman" panose="02020603050405020304" pitchFamily="18" charset="0"/>
              <a:ea typeface="+mn-ea"/>
              <a:cs typeface="+mn-cs"/>
            </a:endParaRPr>
          </a:p>
          <a:p>
            <a:pPr marR="0" defTabSz="914400">
              <a:buClrTx/>
              <a:buSzTx/>
              <a:buFontTx/>
              <a:buNone/>
              <a:defRPr/>
            </a:pPr>
            <a:endParaRPr kumimoji="0" lang="es-AR" b="1" kern="1200" cap="none" spc="0" normalizeH="0" baseline="0" noProof="0" dirty="0">
              <a:solidFill>
                <a:srgbClr val="000000"/>
              </a:solidFill>
              <a:latin typeface="Times New Roman" panose="02020603050405020304" pitchFamily="18" charset="0"/>
              <a:ea typeface="+mn-ea"/>
              <a:cs typeface="+mn-cs"/>
            </a:endParaRPr>
          </a:p>
          <a:p>
            <a:pPr marL="457200" marR="0" indent="-457200" defTabSz="914400">
              <a:buClrTx/>
              <a:buSzTx/>
              <a:buFontTx/>
              <a:buAutoNum type="arabicPeriod"/>
              <a:defRPr/>
            </a:pPr>
            <a:r>
              <a:rPr kumimoji="0" lang="es-AR" kern="1200" cap="none" spc="0" normalizeH="0" baseline="0" noProof="0" dirty="0">
                <a:solidFill>
                  <a:srgbClr val="000000"/>
                </a:solidFill>
                <a:latin typeface="Times New Roman" panose="02020603050405020304" pitchFamily="18" charset="0"/>
                <a:ea typeface="+mn-ea"/>
                <a:cs typeface="+mn-cs"/>
              </a:rPr>
              <a:t>Interés superior del niño. 2. Protección integral.</a:t>
            </a:r>
            <a:r>
              <a:rPr kumimoji="0" lang="es-AR" b="1" kern="1200" cap="none" spc="0" normalizeH="0" baseline="0" noProof="0" dirty="0">
                <a:solidFill>
                  <a:srgbClr val="000000"/>
                </a:solidFill>
                <a:latin typeface="Times New Roman" panose="02020603050405020304" pitchFamily="18" charset="0"/>
                <a:ea typeface="+mn-ea"/>
                <a:cs typeface="+mn-cs"/>
              </a:rPr>
              <a:t> </a:t>
            </a:r>
            <a:r>
              <a:rPr kumimoji="0" lang="es-ES" altLang="es-AR" b="1" kern="1200" cap="none" spc="0" normalizeH="0" baseline="0" noProof="0" dirty="0">
                <a:solidFill>
                  <a:srgbClr val="000000"/>
                </a:solidFill>
                <a:latin typeface="Times New Roman" panose="02020603050405020304" pitchFamily="18" charset="0"/>
                <a:ea typeface="+mn-ea"/>
                <a:cs typeface="+mn-cs"/>
              </a:rPr>
              <a:t>LEY 27.801</a:t>
            </a:r>
            <a:endParaRPr kumimoji="0" lang="es-AR" kern="1200" cap="none" spc="0" normalizeH="0" baseline="0" noProof="0" dirty="0">
              <a:solidFill>
                <a:srgbClr val="000000"/>
              </a:solidFill>
              <a:latin typeface="Times New Roman" panose="02020603050405020304" pitchFamily="18" charset="0"/>
              <a:ea typeface="+mn-ea"/>
              <a:cs typeface="+mn-cs"/>
            </a:endParaRPr>
          </a:p>
          <a:p>
            <a:pPr marL="457200" marR="0" indent="-457200" defTabSz="914400">
              <a:buClrTx/>
              <a:buSzTx/>
              <a:buFontTx/>
              <a:buAutoNum type="arabicPeriod"/>
              <a:defRPr/>
            </a:pPr>
            <a:r>
              <a:rPr kumimoji="0" lang="es-AR" kern="1200" cap="none" spc="0" normalizeH="0" baseline="0" noProof="0" dirty="0">
                <a:solidFill>
                  <a:srgbClr val="000000"/>
                </a:solidFill>
                <a:latin typeface="Times New Roman" panose="02020603050405020304" pitchFamily="18" charset="0"/>
                <a:ea typeface="+mn-ea"/>
                <a:cs typeface="+mn-cs"/>
              </a:rPr>
              <a:t>Garantías sobre garantías. Derecho a ser oído. Opinión a ser tenida en cuenta. </a:t>
            </a:r>
            <a:endParaRPr kumimoji="0" lang="es-AR" kern="1200" cap="none" spc="0" normalizeH="0" baseline="0" noProof="0" dirty="0">
              <a:solidFill>
                <a:srgbClr val="000000"/>
              </a:solidFill>
              <a:latin typeface="Times New Roman" panose="02020603050405020304" pitchFamily="18" charset="0"/>
              <a:ea typeface="+mn-ea"/>
              <a:cs typeface="+mn-cs"/>
            </a:endParaRPr>
          </a:p>
          <a:p>
            <a:pPr marL="457200" marR="0" indent="-457200" defTabSz="914400">
              <a:buClrTx/>
              <a:buSzTx/>
              <a:buFontTx/>
              <a:buAutoNum type="arabicPeriod"/>
              <a:defRPr/>
            </a:pPr>
            <a:r>
              <a:rPr kumimoji="0" lang="es-AR" kern="1200" cap="none" spc="0" normalizeH="0" baseline="0" noProof="0" dirty="0">
                <a:solidFill>
                  <a:srgbClr val="000000"/>
                </a:solidFill>
                <a:latin typeface="Times New Roman" panose="02020603050405020304" pitchFamily="18" charset="0"/>
                <a:ea typeface="+mn-ea"/>
                <a:cs typeface="+mn-cs"/>
              </a:rPr>
              <a:t>Menor de edad. La ley penal aplicable.</a:t>
            </a:r>
            <a:r>
              <a:rPr kumimoji="0" lang="es-ES" altLang="es-AR" kern="1200" cap="none" spc="0" normalizeH="0" baseline="0" noProof="0" dirty="0">
                <a:solidFill>
                  <a:srgbClr val="000000"/>
                </a:solidFill>
                <a:latin typeface="Times New Roman" panose="02020603050405020304" pitchFamily="18" charset="0"/>
                <a:ea typeface="+mn-ea"/>
                <a:cs typeface="+mn-cs"/>
              </a:rPr>
              <a:t> 14 años.</a:t>
            </a:r>
            <a:endParaRPr kumimoji="0" lang="es-AR" kern="1200" cap="none" spc="0" normalizeH="0" baseline="0" noProof="0" dirty="0">
              <a:solidFill>
                <a:srgbClr val="000000"/>
              </a:solidFill>
              <a:latin typeface="Times New Roman" panose="02020603050405020304" pitchFamily="18" charset="0"/>
              <a:ea typeface="+mn-ea"/>
              <a:cs typeface="+mn-cs"/>
            </a:endParaRPr>
          </a:p>
          <a:p>
            <a:pPr marL="457200" marR="0" indent="-457200" defTabSz="914400">
              <a:buClrTx/>
              <a:buSzTx/>
              <a:buFontTx/>
              <a:buAutoNum type="arabicPeriod"/>
              <a:defRPr/>
            </a:pPr>
            <a:r>
              <a:rPr kumimoji="0" lang="es-AR" kern="1200" cap="none" spc="0" normalizeH="0" baseline="0" noProof="0" dirty="0">
                <a:solidFill>
                  <a:srgbClr val="000000"/>
                </a:solidFill>
                <a:latin typeface="Times New Roman" panose="02020603050405020304" pitchFamily="18" charset="0"/>
                <a:ea typeface="+mn-ea"/>
                <a:cs typeface="+mn-cs"/>
              </a:rPr>
              <a:t>Imposición de pena. 4.1. Ubicación en los centros de internación y condena. Separación. </a:t>
            </a:r>
            <a:endParaRPr kumimoji="0" lang="es-AR" kern="1200" cap="none" spc="0" normalizeH="0" baseline="0" noProof="0" dirty="0">
              <a:solidFill>
                <a:srgbClr val="000000"/>
              </a:solidFill>
              <a:latin typeface="Times New Roman" panose="02020603050405020304" pitchFamily="18" charset="0"/>
              <a:ea typeface="+mn-ea"/>
              <a:cs typeface="+mn-cs"/>
            </a:endParaRPr>
          </a:p>
          <a:p>
            <a:pPr marL="457200" marR="0" indent="-457200" defTabSz="914400">
              <a:buClrTx/>
              <a:buSzTx/>
              <a:buFontTx/>
              <a:buAutoNum type="arabicPeriod"/>
              <a:defRPr/>
            </a:pPr>
            <a:r>
              <a:rPr kumimoji="0" lang="es-AR" kern="1200" cap="none" spc="0" normalizeH="0" baseline="0" noProof="0" dirty="0">
                <a:solidFill>
                  <a:srgbClr val="000000"/>
                </a:solidFill>
                <a:latin typeface="Times New Roman" panose="02020603050405020304" pitchFamily="18" charset="0"/>
                <a:ea typeface="+mn-ea"/>
                <a:cs typeface="+mn-cs"/>
              </a:rPr>
              <a:t>Criterio a seguir: </a:t>
            </a:r>
            <a:r>
              <a:rPr kumimoji="0" lang="es-ES" altLang="es-AR" kern="1200" cap="none" spc="0" normalizeH="0" baseline="0" noProof="0" dirty="0">
                <a:solidFill>
                  <a:srgbClr val="000000"/>
                </a:solidFill>
                <a:latin typeface="Times New Roman" panose="02020603050405020304" pitchFamily="18" charset="0"/>
                <a:ea typeface="+mn-ea"/>
                <a:cs typeface="+mn-cs"/>
              </a:rPr>
              <a:t>Art. 12 y 13</a:t>
            </a:r>
            <a:r>
              <a:rPr kumimoji="0" lang="es-AR" kern="1200" cap="none" spc="0" normalizeH="0" baseline="0" noProof="0" dirty="0">
                <a:solidFill>
                  <a:srgbClr val="000000"/>
                </a:solidFill>
                <a:latin typeface="Times New Roman" panose="02020603050405020304" pitchFamily="18" charset="0"/>
                <a:ea typeface="+mn-ea"/>
                <a:cs typeface="+mn-cs"/>
              </a:rPr>
              <a:t> </a:t>
            </a:r>
            <a:endParaRPr kumimoji="0" lang="es-AR" kern="1200" cap="none" spc="0" normalizeH="0" baseline="0" noProof="0" dirty="0">
              <a:solidFill>
                <a:srgbClr val="000000"/>
              </a:solidFill>
              <a:latin typeface="Times New Roman" panose="02020603050405020304" pitchFamily="18" charset="0"/>
              <a:ea typeface="+mn-ea"/>
              <a:cs typeface="+mn-cs"/>
            </a:endParaRPr>
          </a:p>
          <a:p>
            <a:pPr marL="457200" marR="0" indent="-457200" defTabSz="914400">
              <a:buClrTx/>
              <a:buSzTx/>
              <a:buFontTx/>
              <a:buAutoNum type="arabicPeriod"/>
              <a:defRPr/>
            </a:pPr>
            <a:r>
              <a:rPr kumimoji="0" lang="es-AR" kern="1200" cap="none" spc="0" normalizeH="0" baseline="0" noProof="0" dirty="0">
                <a:solidFill>
                  <a:srgbClr val="000000"/>
                </a:solidFill>
                <a:latin typeface="Times New Roman" panose="02020603050405020304" pitchFamily="18" charset="0"/>
                <a:ea typeface="+mn-ea"/>
                <a:cs typeface="+mn-cs"/>
              </a:rPr>
              <a:t>Plazo razonable en materia de adolescentes. 7. Inimputabilidad. </a:t>
            </a:r>
            <a:endParaRPr kumimoji="0" lang="es-AR" kern="1200" cap="none" spc="0" normalizeH="0" baseline="0" noProof="0" dirty="0">
              <a:solidFill>
                <a:srgbClr val="000000"/>
              </a:solidFill>
              <a:latin typeface="Times New Roman" panose="02020603050405020304" pitchFamily="18" charset="0"/>
              <a:ea typeface="+mn-ea"/>
              <a:cs typeface="+mn-cs"/>
            </a:endParaRPr>
          </a:p>
          <a:p>
            <a:pPr marL="457200" marR="0" indent="-457200" defTabSz="914400">
              <a:buClrTx/>
              <a:buSzTx/>
              <a:buFontTx/>
              <a:buAutoNum type="arabicPeriod"/>
              <a:defRPr/>
            </a:pPr>
            <a:r>
              <a:rPr kumimoji="0" lang="es-AR" kern="1200" cap="none" spc="0" normalizeH="0" baseline="0" noProof="0" dirty="0">
                <a:solidFill>
                  <a:srgbClr val="000000"/>
                </a:solidFill>
                <a:latin typeface="Times New Roman" panose="02020603050405020304" pitchFamily="18" charset="0"/>
                <a:ea typeface="+mn-ea"/>
                <a:cs typeface="+mn-cs"/>
              </a:rPr>
              <a:t>Recurso de casación. </a:t>
            </a:r>
            <a:endParaRPr kumimoji="0" lang="es-AR" kern="1200" cap="none" spc="0" normalizeH="0" baseline="0" noProof="0" dirty="0">
              <a:solidFill>
                <a:srgbClr val="000000"/>
              </a:solidFill>
              <a:latin typeface="Times New Roman" panose="02020603050405020304" pitchFamily="18" charset="0"/>
              <a:ea typeface="+mn-ea"/>
              <a:cs typeface="+mn-cs"/>
            </a:endParaRPr>
          </a:p>
          <a:p>
            <a:pPr marL="457200" marR="0" indent="-457200" defTabSz="914400">
              <a:buClrTx/>
              <a:buSzTx/>
              <a:buFontTx/>
              <a:buAutoNum type="arabicPeriod"/>
              <a:defRPr/>
            </a:pPr>
            <a:r>
              <a:rPr kumimoji="0" lang="es-ES" altLang="es-AR" kern="1200" cap="none" spc="0" normalizeH="0" baseline="0" noProof="0" dirty="0">
                <a:solidFill>
                  <a:srgbClr val="000000"/>
                </a:solidFill>
                <a:latin typeface="Times New Roman" panose="02020603050405020304" pitchFamily="18" charset="0"/>
                <a:ea typeface="+mn-ea"/>
                <a:cs typeface="+mn-cs"/>
              </a:rPr>
              <a:t>Seguimiento.</a:t>
            </a:r>
            <a:endParaRPr kumimoji="0" lang="es-AR" kern="1200" cap="none" spc="0" normalizeH="0" baseline="0" noProof="0" dirty="0">
              <a:solidFill>
                <a:srgbClr val="000000"/>
              </a:solidFill>
              <a:latin typeface="Times New Roman" panose="02020603050405020304" pitchFamily="18" charset="0"/>
              <a:ea typeface="+mn-ea"/>
              <a:cs typeface="+mn-cs"/>
            </a:endParaRPr>
          </a:p>
          <a:p>
            <a:pPr marL="457200" marR="0" indent="-457200" defTabSz="914400">
              <a:buClrTx/>
              <a:buSzTx/>
              <a:buFontTx/>
              <a:buAutoNum type="arabicPeriod"/>
              <a:defRPr/>
            </a:pPr>
            <a:r>
              <a:rPr kumimoji="0" lang="es-AR" kern="1200" cap="none" spc="0" normalizeH="0" baseline="0" noProof="0" dirty="0">
                <a:solidFill>
                  <a:srgbClr val="000000"/>
                </a:solidFill>
                <a:latin typeface="Times New Roman" panose="02020603050405020304" pitchFamily="18" charset="0"/>
                <a:ea typeface="+mn-ea"/>
                <a:cs typeface="+mn-cs"/>
              </a:rPr>
              <a:t>Procesal penal de menores. </a:t>
            </a:r>
            <a:r>
              <a:rPr kumimoji="0" lang="es-ES" altLang="es-AR" kern="1200" cap="none" spc="0" normalizeH="0" baseline="0" noProof="0" dirty="0">
                <a:solidFill>
                  <a:srgbClr val="000000"/>
                </a:solidFill>
                <a:latin typeface="Times New Roman" panose="02020603050405020304" pitchFamily="18" charset="0"/>
                <a:ea typeface="+mn-ea"/>
                <a:cs typeface="+mn-cs"/>
              </a:rPr>
              <a:t>Subsidariedad. </a:t>
            </a:r>
            <a:r>
              <a:rPr kumimoji="0" lang="en-US" altLang="es-MX" kern="1200" cap="none" spc="0" normalizeH="0" baseline="0" noProof="0" dirty="0">
                <a:solidFill>
                  <a:srgbClr val="000000"/>
                </a:solidFill>
                <a:latin typeface="Times New Roman" panose="02020603050405020304" pitchFamily="18" charset="0"/>
                <a:ea typeface="+mn-ea"/>
                <a:cs typeface="+mn-cs"/>
              </a:rPr>
              <a:t>Ley 6354</a:t>
            </a:r>
            <a:r>
              <a:rPr kumimoji="0" lang="es-ES" altLang="en-US" kern="1200" cap="none" spc="0" normalizeH="0" baseline="0" noProof="0" dirty="0">
                <a:solidFill>
                  <a:srgbClr val="000000"/>
                </a:solidFill>
                <a:latin typeface="Times New Roman" panose="02020603050405020304" pitchFamily="18" charset="0"/>
                <a:ea typeface="+mn-ea"/>
                <a:cs typeface="+mn-cs"/>
              </a:rPr>
              <a:t>/95 Prov.</a:t>
            </a:r>
            <a:endParaRPr kumimoji="0" lang="en-US" altLang="es-MX" kern="1200" cap="none" spc="0" normalizeH="0" baseline="0" noProof="0" dirty="0">
              <a:solidFill>
                <a:srgbClr val="000000"/>
              </a:solidFill>
              <a:latin typeface="Times New Roman" panose="02020603050405020304" pitchFamily="18" charset="0"/>
              <a:ea typeface="+mn-ea"/>
              <a:cs typeface="+mn-cs"/>
            </a:endParaRPr>
          </a:p>
          <a:p>
            <a:pPr marL="457200" marR="0" indent="-457200" defTabSz="914400">
              <a:buClrTx/>
              <a:buSzTx/>
              <a:buFontTx/>
              <a:buAutoNum type="arabicPeriod"/>
              <a:defRPr/>
            </a:pPr>
            <a:r>
              <a:rPr kumimoji="0" lang="es-AR" kern="1200" cap="none" spc="0" normalizeH="0" baseline="0" noProof="0" dirty="0">
                <a:solidFill>
                  <a:srgbClr val="000000"/>
                </a:solidFill>
                <a:latin typeface="Times New Roman" panose="02020603050405020304" pitchFamily="18" charset="0"/>
                <a:ea typeface="+mn-ea"/>
                <a:cs typeface="+mn-cs"/>
              </a:rPr>
              <a:t>No admisibilidad de “juicios por jurado”</a:t>
            </a:r>
            <a:r>
              <a:rPr kumimoji="0" lang="es-ES" altLang="es-AR" kern="1200" cap="none" spc="0" normalizeH="0" baseline="0" noProof="0" dirty="0">
                <a:solidFill>
                  <a:srgbClr val="000000"/>
                </a:solidFill>
                <a:latin typeface="Times New Roman" panose="02020603050405020304" pitchFamily="18" charset="0"/>
                <a:ea typeface="+mn-ea"/>
                <a:cs typeface="+mn-cs"/>
              </a:rPr>
              <a:t> (mi opinión)</a:t>
            </a:r>
            <a:r>
              <a:rPr kumimoji="0" lang="es-AR" kern="1200" cap="none" spc="0" normalizeH="0" baseline="0" noProof="0" dirty="0">
                <a:solidFill>
                  <a:srgbClr val="000000"/>
                </a:solidFill>
                <a:latin typeface="Times New Roman" panose="02020603050405020304" pitchFamily="18" charset="0"/>
                <a:ea typeface="+mn-ea"/>
                <a:cs typeface="+mn-cs"/>
              </a:rPr>
              <a:t>.</a:t>
            </a:r>
            <a:endParaRPr kumimoji="0" lang="es-AR" kern="1200" cap="none" spc="0" normalizeH="0" baseline="0" noProof="0" dirty="0">
              <a:solidFill>
                <a:srgbClr val="000000"/>
              </a:solidFill>
              <a:latin typeface="Times New Roman" panose="02020603050405020304" pitchFamily="18" charset="0"/>
              <a:ea typeface="+mn-ea"/>
              <a:cs typeface="+mn-cs"/>
            </a:endParaRPr>
          </a:p>
          <a:p>
            <a:pPr marL="457200" marR="0" indent="-457200" defTabSz="914400">
              <a:buClrTx/>
              <a:buSzTx/>
              <a:buFontTx/>
              <a:buAutoNum type="arabicPeriod"/>
              <a:defRPr/>
            </a:pPr>
            <a:r>
              <a:rPr kumimoji="0" lang="es-ES" altLang="es-AR" kern="1200" cap="none" spc="0" normalizeH="0" baseline="0" noProof="0" dirty="0">
                <a:solidFill>
                  <a:srgbClr val="000000"/>
                </a:solidFill>
                <a:latin typeface="Times New Roman" panose="02020603050405020304" pitchFamily="18" charset="0"/>
                <a:ea typeface="+mn-ea"/>
                <a:cs typeface="+mn-cs"/>
              </a:rPr>
              <a:t>Protocolo de aplicación</a:t>
            </a:r>
            <a:endParaRPr kumimoji="0" lang="es-AR" kern="1200" cap="none" spc="0" normalizeH="0" baseline="0" noProof="0" dirty="0">
              <a:solidFill>
                <a:srgbClr val="000000"/>
              </a:solidFill>
              <a:latin typeface="Times New Roman" panose="02020603050405020304" pitchFamily="18" charset="0"/>
              <a:ea typeface="+mn-ea"/>
              <a:cs typeface="+mn-cs"/>
            </a:endParaRP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uadro de texto 1"/>
          <p:cNvSpPr txBox="1"/>
          <p:nvPr/>
        </p:nvSpPr>
        <p:spPr>
          <a:xfrm>
            <a:off x="885825" y="711200"/>
            <a:ext cx="3048000" cy="768350"/>
          </a:xfrm>
          <a:prstGeom prst="rect">
            <a:avLst/>
          </a:prstGeom>
          <a:noFill/>
        </p:spPr>
        <p:txBody>
          <a:bodyPr wrap="square" rtlCol="0">
            <a:spAutoFit/>
          </a:bodyPr>
          <a:p>
            <a:r>
              <a:rPr lang="es-ES" altLang="es-MX" sz="4400"/>
              <a:t>LEY 27801</a:t>
            </a:r>
            <a:endParaRPr lang="es-ES" altLang="es-MX" sz="4400"/>
          </a:p>
        </p:txBody>
      </p:sp>
      <p:sp>
        <p:nvSpPr>
          <p:cNvPr id="3" name="Cuadro de texto 2"/>
          <p:cNvSpPr txBox="1"/>
          <p:nvPr/>
        </p:nvSpPr>
        <p:spPr>
          <a:xfrm>
            <a:off x="344170" y="1748790"/>
            <a:ext cx="8535670" cy="697230"/>
          </a:xfrm>
          <a:prstGeom prst="rect">
            <a:avLst/>
          </a:prstGeom>
          <a:noFill/>
        </p:spPr>
        <p:txBody>
          <a:bodyPr wrap="square" rtlCol="0">
            <a:noAutofit/>
          </a:bodyPr>
          <a:p>
            <a:r>
              <a:rPr lang="es-ES" altLang="es-MX"/>
              <a:t>Art. 1: desde los 14 hasta las 0 hs. del día en que cumplan 18 años.</a:t>
            </a:r>
            <a:endParaRPr lang="es-ES" altLang="es-MX"/>
          </a:p>
          <a:p>
            <a:r>
              <a:rPr lang="es-ES" altLang="es-MX"/>
              <a:t>Art. 4: </a:t>
            </a:r>
            <a:r>
              <a:rPr lang="es-ES" altLang="es-MX" i="1"/>
              <a:t>finalidad</a:t>
            </a:r>
            <a:r>
              <a:rPr lang="es-ES" altLang="es-MX"/>
              <a:t> (responsabilidad, educación, resocialización e integración social) - </a:t>
            </a:r>
            <a:r>
              <a:rPr lang="es-ES" altLang="es-MX" i="1"/>
              <a:t>objetivo</a:t>
            </a:r>
            <a:r>
              <a:rPr lang="es-ES" altLang="es-MX"/>
              <a:t> (superar el riesgo social y la conflictividad).</a:t>
            </a:r>
            <a:endParaRPr lang="es-ES" altLang="es-MX"/>
          </a:p>
          <a:p>
            <a:r>
              <a:rPr lang="es-ES" altLang="es-MX"/>
              <a:t>Art. 5: Principios e) penas: resocializar, educar, integrar socialmente y poder tener trabajo, comprensión y arrepentimiento. i) publicidad . renuncie?. j) priv. de libertad define y se contradice  con el art. 17 b). k) lugar de alojamiento</a:t>
            </a:r>
            <a:endParaRPr lang="es-ES" altLang="es-MX"/>
          </a:p>
          <a:p>
            <a:r>
              <a:rPr lang="es-ES" altLang="es-MX"/>
              <a:t>Art. 11: Penas  menos de 3; de 3 a 10 (ver el art. 12)</a:t>
            </a:r>
            <a:endParaRPr lang="es-ES" altLang="es-MX"/>
          </a:p>
          <a:p>
            <a:r>
              <a:rPr lang="es-ES" altLang="es-MX"/>
              <a:t>Art. 12: la clave !!!</a:t>
            </a:r>
            <a:endParaRPr lang="es-ES" altLang="es-MX"/>
          </a:p>
          <a:p>
            <a:r>
              <a:rPr lang="es-ES" altLang="es-MX"/>
              <a:t>Art. 19 Máximo de la pena 15 años.</a:t>
            </a:r>
            <a:endParaRPr lang="es-ES" altLang="es-MX"/>
          </a:p>
          <a:p>
            <a:r>
              <a:rPr lang="es-ES" altLang="es-MX"/>
              <a:t>Art. 23: Supervisión. Supervisor . Asistencia. Control. </a:t>
            </a:r>
            <a:endParaRPr lang="es-ES" altLang="es-MX"/>
          </a:p>
          <a:p>
            <a:r>
              <a:rPr lang="es-ES" altLang="es-MX"/>
              <a:t>Art.  24: Inimputable: sigue la investigación.</a:t>
            </a:r>
            <a:endParaRPr lang="es-ES" altLang="es-MX"/>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uadro de texto 1"/>
          <p:cNvSpPr txBox="1"/>
          <p:nvPr/>
        </p:nvSpPr>
        <p:spPr>
          <a:xfrm>
            <a:off x="1548130" y="798830"/>
            <a:ext cx="4558030" cy="460375"/>
          </a:xfrm>
          <a:prstGeom prst="rect">
            <a:avLst/>
          </a:prstGeom>
          <a:noFill/>
        </p:spPr>
        <p:txBody>
          <a:bodyPr wrap="square" rtlCol="0">
            <a:spAutoFit/>
          </a:bodyPr>
          <a:p>
            <a:r>
              <a:rPr lang="es-ES" altLang="es-MX"/>
              <a:t>ART. 12 LEY 27801 : PENAS</a:t>
            </a:r>
            <a:endParaRPr lang="es-ES" altLang="es-MX"/>
          </a:p>
        </p:txBody>
      </p:sp>
      <p:sp>
        <p:nvSpPr>
          <p:cNvPr id="4" name="Cuadro de texto 3"/>
          <p:cNvSpPr txBox="1"/>
          <p:nvPr/>
        </p:nvSpPr>
        <p:spPr>
          <a:xfrm>
            <a:off x="98425" y="1438275"/>
            <a:ext cx="7976870" cy="732790"/>
          </a:xfrm>
          <a:prstGeom prst="rect">
            <a:avLst/>
          </a:prstGeom>
          <a:noFill/>
        </p:spPr>
        <p:txBody>
          <a:bodyPr wrap="square" rtlCol="0">
            <a:noAutofit/>
          </a:bodyPr>
          <a:p>
            <a:r>
              <a:rPr lang="es-ES" altLang="es-MX"/>
              <a:t>a) amonestación.</a:t>
            </a:r>
            <a:endParaRPr lang="es-ES" altLang="es-MX"/>
          </a:p>
          <a:p>
            <a:r>
              <a:rPr lang="es-ES" altLang="es-MX"/>
              <a:t>b) proh. de contacto.</a:t>
            </a:r>
            <a:endParaRPr lang="es-ES" altLang="es-MX"/>
          </a:p>
          <a:p>
            <a:r>
              <a:rPr lang="es-ES" altLang="es-MX"/>
              <a:t>d) proh. de concurrir a determinados lugares.</a:t>
            </a:r>
            <a:endParaRPr lang="es-ES" altLang="es-MX"/>
          </a:p>
          <a:p>
            <a:r>
              <a:rPr lang="es-ES" altLang="es-MX"/>
              <a:t>f) prestación de servicios</a:t>
            </a:r>
            <a:endParaRPr lang="es-ES" altLang="es-MX"/>
          </a:p>
          <a:p>
            <a:r>
              <a:rPr lang="es-ES" altLang="es-MX"/>
              <a:t>g) monitoreo electrónico.</a:t>
            </a:r>
            <a:endParaRPr lang="es-ES" altLang="es-MX"/>
          </a:p>
          <a:p>
            <a:r>
              <a:rPr lang="es-ES" altLang="es-MX"/>
              <a:t>h) reparación integral del daño.</a:t>
            </a:r>
            <a:endParaRPr lang="es-ES" altLang="es-MX"/>
          </a:p>
          <a:p>
            <a:r>
              <a:rPr lang="es-ES" altLang="es-MX"/>
              <a:t>i) pena privativa de la libertad. </a:t>
            </a:r>
            <a:endParaRPr lang="es-ES" altLang="es-MX"/>
          </a:p>
          <a:p>
            <a:endParaRPr lang="es-ES" altLang="es-MX"/>
          </a:p>
          <a:p>
            <a:pPr marL="914400" lvl="2" indent="457200"/>
            <a:r>
              <a:rPr lang="es-ES" altLang="es-MX"/>
              <a:t>ART. 51. Presupuesto: 23.739.155.303 $</a:t>
            </a:r>
            <a:endParaRPr lang="es-ES" altLang="es-MX"/>
          </a:p>
          <a:p>
            <a:pPr marL="914400" lvl="2" indent="457200"/>
            <a:endParaRPr lang="es-ES" altLang="es-MX"/>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p:sp>
        <p:nvSpPr>
          <p:cNvPr id="23554" name="Text Box 2"/>
          <p:cNvSpPr txBox="1"/>
          <p:nvPr/>
        </p:nvSpPr>
        <p:spPr>
          <a:xfrm>
            <a:off x="990600" y="533400"/>
            <a:ext cx="7404100" cy="57943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dirty="0">
                <a:solidFill>
                  <a:srgbClr val="FFFF00"/>
                </a:solidFill>
                <a:latin typeface="Benguiat Bk BT" pitchFamily="18" charset="0"/>
              </a:rPr>
              <a:t>Sugerencias: medidas alternativas</a:t>
            </a:r>
            <a:endParaRPr sz="2400" dirty="0">
              <a:solidFill>
                <a:srgbClr val="FFFF00"/>
              </a:solidFill>
              <a:latin typeface="Calisto MT" pitchFamily="18" charset="0"/>
            </a:endParaRPr>
          </a:p>
        </p:txBody>
      </p:sp>
      <p:sp>
        <p:nvSpPr>
          <p:cNvPr id="23555" name="Text Box 3"/>
          <p:cNvSpPr txBox="1"/>
          <p:nvPr/>
        </p:nvSpPr>
        <p:spPr>
          <a:xfrm>
            <a:off x="838200" y="1371600"/>
            <a:ext cx="7254875" cy="39354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pPr>
            <a:r>
              <a:rPr sz="2800" dirty="0">
                <a:solidFill>
                  <a:schemeClr val="bg1"/>
                </a:solidFill>
                <a:latin typeface="Bookman Old Style" pitchFamily="18" charset="0"/>
              </a:rPr>
              <a:t>Prestación de servicios a la comunidad</a:t>
            </a:r>
            <a:endParaRPr sz="2800" dirty="0">
              <a:solidFill>
                <a:schemeClr val="bg1"/>
              </a:solidFill>
              <a:latin typeface="Bookman Old Style" pitchFamily="18" charset="0"/>
            </a:endParaRPr>
          </a:p>
          <a:p>
            <a:pPr marL="0" lvl="0" indent="0">
              <a:spcBef>
                <a:spcPct val="0"/>
              </a:spcBef>
            </a:pPr>
            <a:r>
              <a:rPr sz="2800" dirty="0">
                <a:solidFill>
                  <a:schemeClr val="bg1"/>
                </a:solidFill>
                <a:latin typeface="Bookman Old Style" pitchFamily="18" charset="0"/>
              </a:rPr>
              <a:t>reparación de daños</a:t>
            </a:r>
            <a:endParaRPr sz="2800" dirty="0">
              <a:solidFill>
                <a:schemeClr val="bg1"/>
              </a:solidFill>
              <a:latin typeface="Bookman Old Style" pitchFamily="18" charset="0"/>
            </a:endParaRPr>
          </a:p>
          <a:p>
            <a:pPr marL="0" lvl="0" indent="0">
              <a:spcBef>
                <a:spcPct val="0"/>
              </a:spcBef>
            </a:pPr>
            <a:r>
              <a:rPr sz="2800" dirty="0">
                <a:solidFill>
                  <a:schemeClr val="bg1"/>
                </a:solidFill>
                <a:latin typeface="Bookman Old Style" pitchFamily="18" charset="0"/>
              </a:rPr>
              <a:t>ordenes de orientación y supervisión</a:t>
            </a:r>
            <a:endParaRPr sz="2800" dirty="0">
              <a:solidFill>
                <a:schemeClr val="bg1"/>
              </a:solidFill>
              <a:latin typeface="Bookman Old Style" pitchFamily="18" charset="0"/>
            </a:endParaRPr>
          </a:p>
          <a:p>
            <a:pPr marL="0" lvl="0" indent="0">
              <a:spcBef>
                <a:spcPct val="0"/>
              </a:spcBef>
            </a:pPr>
            <a:r>
              <a:rPr sz="2800" dirty="0">
                <a:solidFill>
                  <a:schemeClr val="bg1"/>
                </a:solidFill>
                <a:latin typeface="Bookman Old Style" pitchFamily="18" charset="0"/>
              </a:rPr>
              <a:t>libertad asistida</a:t>
            </a:r>
            <a:endParaRPr sz="2800" dirty="0">
              <a:solidFill>
                <a:schemeClr val="bg1"/>
              </a:solidFill>
              <a:latin typeface="Bookman Old Style" pitchFamily="18" charset="0"/>
            </a:endParaRPr>
          </a:p>
          <a:p>
            <a:pPr marL="0" lvl="0" indent="0">
              <a:spcBef>
                <a:spcPct val="0"/>
              </a:spcBef>
            </a:pPr>
            <a:r>
              <a:rPr sz="2800" dirty="0">
                <a:solidFill>
                  <a:schemeClr val="bg1"/>
                </a:solidFill>
                <a:latin typeface="Bookman Old Style" pitchFamily="18" charset="0"/>
              </a:rPr>
              <a:t>privación de libertad de fin de semana</a:t>
            </a:r>
            <a:endParaRPr sz="2800" dirty="0">
              <a:solidFill>
                <a:schemeClr val="bg1"/>
              </a:solidFill>
              <a:latin typeface="Bookman Old Style" pitchFamily="18" charset="0"/>
            </a:endParaRPr>
          </a:p>
          <a:p>
            <a:pPr marL="0" lvl="0" indent="0">
              <a:spcBef>
                <a:spcPct val="0"/>
              </a:spcBef>
            </a:pPr>
            <a:r>
              <a:rPr sz="2800" dirty="0">
                <a:solidFill>
                  <a:schemeClr val="bg1"/>
                </a:solidFill>
                <a:latin typeface="Bookman Old Style" pitchFamily="18" charset="0"/>
              </a:rPr>
              <a:t>arresto domiciliario</a:t>
            </a:r>
            <a:endParaRPr sz="2800" dirty="0">
              <a:solidFill>
                <a:schemeClr val="bg1"/>
              </a:solidFill>
              <a:latin typeface="Bookman Old Style" pitchFamily="18" charset="0"/>
            </a:endParaRPr>
          </a:p>
          <a:p>
            <a:pPr marL="0" lvl="0" indent="0">
              <a:spcBef>
                <a:spcPct val="0"/>
              </a:spcBef>
            </a:pPr>
            <a:r>
              <a:rPr sz="2800" dirty="0">
                <a:solidFill>
                  <a:schemeClr val="bg1"/>
                </a:solidFill>
                <a:latin typeface="Bookman Old Style" pitchFamily="18" charset="0"/>
              </a:rPr>
              <a:t>sistema restaurativo (mediación con el menor y la familia) que el ofensor acepte su responsabilidad y repare el daño</a:t>
            </a:r>
            <a:endParaRPr sz="2800" dirty="0">
              <a:solidFill>
                <a:schemeClr val="bg1"/>
              </a:solidFill>
              <a:latin typeface="Bookman Old Style" pitchFamily="18" charset="0"/>
            </a:endParaRPr>
          </a:p>
        </p:txBody>
      </p:sp>
      <p:pic>
        <p:nvPicPr>
          <p:cNvPr id="57348" name="Picture 4" descr="C:\WINDOWS\Application Data\Microsoft\Media Catalog\parma en oficina.jpg"/>
          <p:cNvPicPr>
            <a:picLocks noChangeAspect="1"/>
          </p:cNvPicPr>
          <p:nvPr/>
        </p:nvPicPr>
        <p:blipFill>
          <a:blip r:embed="rId1"/>
          <a:stretch>
            <a:fillRect/>
          </a:stretch>
        </p:blipFill>
        <p:spPr>
          <a:xfrm>
            <a:off x="-1243012" y="-447675"/>
            <a:ext cx="11631612" cy="7753350"/>
          </a:xfrm>
          <a:prstGeom prst="rect">
            <a:avLst/>
          </a:prstGeom>
          <a:noFill/>
          <a:ln w="9525">
            <a:noFill/>
          </a:ln>
        </p:spPr>
      </p:pic>
      <p:sp>
        <p:nvSpPr>
          <p:cNvPr id="57349" name="Text Box 5"/>
          <p:cNvSpPr txBox="1"/>
          <p:nvPr/>
        </p:nvSpPr>
        <p:spPr>
          <a:xfrm rot="-237238">
            <a:off x="133985" y="723265"/>
            <a:ext cx="4499610" cy="2797175"/>
          </a:xfrm>
          <a:prstGeom prst="rect">
            <a:avLst/>
          </a:prstGeom>
          <a:noFill/>
          <a:ln w="9525">
            <a:noFill/>
          </a:ln>
        </p:spPr>
        <p:txBody>
          <a:bodyPr>
            <a:no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sz="4800" b="1" dirty="0"/>
              <a:t>UN MUNDO MEJOR </a:t>
            </a:r>
            <a:endParaRPr sz="4800" b="1" dirty="0"/>
          </a:p>
          <a:p>
            <a:pPr marL="0" lvl="0" indent="0">
              <a:spcBef>
                <a:spcPct val="0"/>
              </a:spcBef>
              <a:buNone/>
            </a:pPr>
            <a:r>
              <a:rPr sz="4800" b="1" dirty="0"/>
              <a:t>ES POSIBLE</a:t>
            </a:r>
            <a:r>
              <a:rPr sz="4800" b="1" dirty="0">
                <a:solidFill>
                  <a:srgbClr val="FF3300"/>
                </a:solidFill>
              </a:rPr>
              <a:t>...</a:t>
            </a:r>
            <a:endParaRPr sz="4800" b="1" dirty="0">
              <a:solidFill>
                <a:srgbClr val="FF3300"/>
              </a:solidFill>
            </a:endParaRPr>
          </a:p>
          <a:p>
            <a:pPr marL="0" lvl="0" indent="0">
              <a:spcBef>
                <a:spcPct val="0"/>
              </a:spcBef>
              <a:buNone/>
            </a:pPr>
            <a:endParaRPr sz="4800" b="1" dirty="0">
              <a:solidFill>
                <a:srgbClr val="FF3300"/>
              </a:solidFill>
            </a:endParaRPr>
          </a:p>
          <a:p>
            <a:pPr marL="0" lvl="0" indent="0">
              <a:spcBef>
                <a:spcPct val="0"/>
              </a:spcBef>
              <a:buNone/>
            </a:pPr>
            <a:r>
              <a:rPr sz="2800" dirty="0">
                <a:solidFill>
                  <a:srgbClr val="FF3300"/>
                </a:solidFill>
              </a:rPr>
              <a:t>Gracias !</a:t>
            </a:r>
            <a:endParaRPr sz="2400" dirty="0">
              <a:solidFill>
                <a:srgbClr val="FF3300"/>
              </a:solidFill>
            </a:endParaRPr>
          </a:p>
          <a:p>
            <a:pPr marL="0" lvl="0" indent="0">
              <a:spcBef>
                <a:spcPct val="0"/>
              </a:spcBef>
              <a:buNone/>
            </a:pPr>
            <a:endParaRPr lang="es-ES" altLang="x-none" sz="2000" dirty="0">
              <a:solidFill>
                <a:srgbClr val="FF33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arn(outVertical)">
                                      <p:cBhvr>
                                        <p:cTn id="7" dur="500"/>
                                        <p:tgtEl>
                                          <p:spTgt spid="23554"/>
                                        </p:tgtEl>
                                      </p:cBhvr>
                                    </p:animEffect>
                                  </p:childTnLst>
                                </p:cTn>
                              </p:par>
                            </p:childTnLst>
                          </p:cTn>
                        </p:par>
                        <p:par>
                          <p:cTn id="8" fill="hold">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23555"/>
                                        </p:tgtEl>
                                        <p:attrNameLst>
                                          <p:attrName>style.visibility</p:attrName>
                                        </p:attrNameLst>
                                      </p:cBhvr>
                                      <p:to>
                                        <p:strVal val="visible"/>
                                      </p:to>
                                    </p:set>
                                    <p:animEffect transition="in" filter="barn(inHorizontal)">
                                      <p:cBhvr>
                                        <p:cTn id="11"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6699"/>
            </a:gs>
            <a:gs pos="100000">
              <a:srgbClr val="0099CC"/>
            </a:gs>
          </a:gsLst>
          <a:path path="shape">
            <a:fillToRect l="50000" t="50000" r="50000" b="50000"/>
          </a:path>
          <a:tileRect/>
        </a:gradFill>
        <a:effectLst/>
      </p:bgPr>
    </p:bg>
    <p:spTree>
      <p:nvGrpSpPr>
        <p:cNvPr id="1" name=""/>
        <p:cNvGrpSpPr/>
        <p:nvPr/>
      </p:nvGrpSpPr>
      <p:grpSpPr/>
      <p:sp>
        <p:nvSpPr>
          <p:cNvPr id="3074" name="Text Box 2"/>
          <p:cNvSpPr txBox="1"/>
          <p:nvPr/>
        </p:nvSpPr>
        <p:spPr>
          <a:xfrm>
            <a:off x="685800" y="457200"/>
            <a:ext cx="7010400" cy="13731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50000"/>
              </a:spcBef>
              <a:buNone/>
            </a:pPr>
            <a:r>
              <a:rPr sz="2800" b="1" dirty="0">
                <a:solidFill>
                  <a:schemeClr val="bg1"/>
                </a:solidFill>
                <a:latin typeface="Tempus Sans ITC" pitchFamily="82" charset="0"/>
              </a:rPr>
              <a:t>La problemática del menor en riesgo , es multicausal, multidimensional y extremadamente compleja.</a:t>
            </a:r>
            <a:endParaRPr sz="2800" b="1" dirty="0">
              <a:solidFill>
                <a:schemeClr val="bg1"/>
              </a:solidFill>
              <a:latin typeface="Serifa Th BT" pitchFamily="18" charset="0"/>
            </a:endParaRPr>
          </a:p>
        </p:txBody>
      </p:sp>
      <p:sp>
        <p:nvSpPr>
          <p:cNvPr id="3075" name="Text Box 3"/>
          <p:cNvSpPr txBox="1"/>
          <p:nvPr/>
        </p:nvSpPr>
        <p:spPr>
          <a:xfrm>
            <a:off x="762000" y="1905000"/>
            <a:ext cx="7696200" cy="30813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50000"/>
              </a:spcBef>
              <a:buNone/>
            </a:pPr>
            <a:r>
              <a:rPr sz="2800" b="1" dirty="0">
                <a:solidFill>
                  <a:schemeClr val="bg1"/>
                </a:solidFill>
                <a:latin typeface="Tempus Sans ITC" pitchFamily="82" charset="0"/>
              </a:rPr>
              <a:t>A menudo en su historia personal abundan los desamores, el abandono, la desnutrición, los abusos sexuales, la violencia intrafamiliar, drogas, alcohol, hipoculturización, discriminación (“habitat”), incomunicación, la influencia de ejemplos negativos  del grupo de pares (violencia, droga, armas,etc)</a:t>
            </a:r>
            <a:endParaRPr sz="2800" b="1" dirty="0">
              <a:solidFill>
                <a:schemeClr val="bg1"/>
              </a:solidFill>
              <a:latin typeface="Tempus Sans ITC" pitchFamily="82" charset="0"/>
            </a:endParaRPr>
          </a:p>
        </p:txBody>
      </p:sp>
      <p:sp>
        <p:nvSpPr>
          <p:cNvPr id="3076" name="Text Box 4"/>
          <p:cNvSpPr txBox="1"/>
          <p:nvPr/>
        </p:nvSpPr>
        <p:spPr>
          <a:xfrm>
            <a:off x="685800" y="5486400"/>
            <a:ext cx="7772400" cy="119888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0" hangingPunct="0">
              <a:spcBef>
                <a:spcPct val="50000"/>
              </a:spcBef>
              <a:buNone/>
            </a:pPr>
            <a:r>
              <a:rPr lang="es-ES_tradnl" sz="2400" b="1">
                <a:solidFill>
                  <a:schemeClr val="bg1"/>
                </a:solidFill>
                <a:latin typeface="Tempus Sans ITC" pitchFamily="82" charset="0"/>
                <a:sym typeface="+mn-ea"/>
              </a:rPr>
              <a:t>Otro gran segmento de menores se mueve en un “espiral al vacío”... Virtual </a:t>
            </a:r>
            <a:r>
              <a:rPr lang="es-ES" altLang="es-MX" sz="2400" b="1">
                <a:solidFill>
                  <a:schemeClr val="bg1"/>
                </a:solidFill>
                <a:latin typeface="Tempus Sans ITC" pitchFamily="82" charset="0"/>
                <a:sym typeface="+mn-ea"/>
              </a:rPr>
              <a:t>... es la </a:t>
            </a:r>
            <a:r>
              <a:rPr lang="es-ES" altLang="es-MX" sz="2400" i="1">
                <a:solidFill>
                  <a:schemeClr val="bg1"/>
                </a:solidFill>
                <a:latin typeface="Tempus Sans ITC" pitchFamily="82" charset="0"/>
                <a:sym typeface="+mn-ea"/>
              </a:rPr>
              <a:t>criminología en el enjambre digital  (adicción)</a:t>
            </a:r>
            <a:endParaRPr sz="2400" b="1" dirty="0">
              <a:solidFill>
                <a:schemeClr val="bg1"/>
              </a:solidFill>
              <a:latin typeface="Tempus Sans ITC" pitchFamily="82" charset="0"/>
            </a:endParaRPr>
          </a:p>
        </p:txBody>
      </p:sp>
      <p:sp>
        <p:nvSpPr>
          <p:cNvPr id="3077" name="AutoShape 5"/>
          <p:cNvSpPr>
            <a:spLocks noChangeArrowheads="1"/>
          </p:cNvSpPr>
          <p:nvPr/>
        </p:nvSpPr>
        <p:spPr bwMode="auto">
          <a:xfrm>
            <a:off x="0" y="457200"/>
            <a:ext cx="581025" cy="609600"/>
          </a:xfrm>
          <a:prstGeom prst="star5">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s-AR"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078" name="AutoShape 6"/>
          <p:cNvSpPr>
            <a:spLocks noChangeArrowheads="1"/>
          </p:cNvSpPr>
          <p:nvPr/>
        </p:nvSpPr>
        <p:spPr bwMode="auto">
          <a:xfrm>
            <a:off x="0" y="5486400"/>
            <a:ext cx="581025" cy="609600"/>
          </a:xfrm>
          <a:prstGeom prst="star5">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s-AR"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079" name="AutoShape 7"/>
          <p:cNvSpPr>
            <a:spLocks noChangeArrowheads="1"/>
          </p:cNvSpPr>
          <p:nvPr/>
        </p:nvSpPr>
        <p:spPr bwMode="auto">
          <a:xfrm>
            <a:off x="0" y="1981200"/>
            <a:ext cx="581025" cy="609600"/>
          </a:xfrm>
          <a:prstGeom prst="star5">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s-AR"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additive="base">
                                        <p:cTn id="7" dur="500" fill="hold"/>
                                        <p:tgtEl>
                                          <p:spTgt spid="3077"/>
                                        </p:tgtEl>
                                        <p:attrNameLst>
                                          <p:attrName>ppt_x</p:attrName>
                                        </p:attrNameLst>
                                      </p:cBhvr>
                                      <p:tavLst>
                                        <p:tav tm="0">
                                          <p:val>
                                            <p:strVal val="1+#ppt_w/2"/>
                                          </p:val>
                                        </p:tav>
                                        <p:tav tm="100000">
                                          <p:val>
                                            <p:strVal val="#ppt_x"/>
                                          </p:val>
                                        </p:tav>
                                      </p:tavLst>
                                    </p:anim>
                                    <p:anim calcmode="lin" valueType="num">
                                      <p:cBhvr additive="base">
                                        <p:cTn id="8" dur="500" fill="hold"/>
                                        <p:tgtEl>
                                          <p:spTgt spid="307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 fill="hold"/>
                                        <p:tgtEl>
                                          <p:spTgt spid="3074"/>
                                        </p:tgtEl>
                                        <p:attrNameLst>
                                          <p:attrName>ppt_w</p:attrName>
                                        </p:attrNameLst>
                                      </p:cBhvr>
                                      <p:tavLst>
                                        <p:tav tm="0">
                                          <p:val>
                                            <p:strVal val="4*#ppt_w"/>
                                          </p:val>
                                        </p:tav>
                                        <p:tav tm="100000">
                                          <p:val>
                                            <p:strVal val="#ppt_w"/>
                                          </p:val>
                                        </p:tav>
                                      </p:tavLst>
                                    </p:anim>
                                    <p:anim calcmode="lin" valueType="num">
                                      <p:cBhvr>
                                        <p:cTn id="13" dur="500" fill="hold"/>
                                        <p:tgtEl>
                                          <p:spTgt spid="3074"/>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2" presetClass="entr" presetSubtype="6" fill="hold" nodeType="afterEffect">
                                  <p:stCondLst>
                                    <p:cond delay="0"/>
                                  </p:stCondLst>
                                  <p:childTnLst>
                                    <p:set>
                                      <p:cBhvr>
                                        <p:cTn id="16" dur="1" fill="hold">
                                          <p:stCondLst>
                                            <p:cond delay="0"/>
                                          </p:stCondLst>
                                        </p:cTn>
                                        <p:tgtEl>
                                          <p:spTgt spid="3079"/>
                                        </p:tgtEl>
                                        <p:attrNameLst>
                                          <p:attrName>style.visibility</p:attrName>
                                        </p:attrNameLst>
                                      </p:cBhvr>
                                      <p:to>
                                        <p:strVal val="visible"/>
                                      </p:to>
                                    </p:set>
                                    <p:anim calcmode="lin" valueType="num">
                                      <p:cBhvr additive="base">
                                        <p:cTn id="17" dur="500" fill="hold"/>
                                        <p:tgtEl>
                                          <p:spTgt spid="3079"/>
                                        </p:tgtEl>
                                        <p:attrNameLst>
                                          <p:attrName>ppt_x</p:attrName>
                                        </p:attrNameLst>
                                      </p:cBhvr>
                                      <p:tavLst>
                                        <p:tav tm="0">
                                          <p:val>
                                            <p:strVal val="1+#ppt_w/2"/>
                                          </p:val>
                                        </p:tav>
                                        <p:tav tm="100000">
                                          <p:val>
                                            <p:strVal val="#ppt_x"/>
                                          </p:val>
                                        </p:tav>
                                      </p:tavLst>
                                    </p:anim>
                                    <p:anim calcmode="lin" valueType="num">
                                      <p:cBhvr additive="base">
                                        <p:cTn id="18" dur="500" fill="hold"/>
                                        <p:tgtEl>
                                          <p:spTgt spid="307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3075"/>
                                        </p:tgtEl>
                                        <p:attrNameLst>
                                          <p:attrName>style.visibility</p:attrName>
                                        </p:attrNameLst>
                                      </p:cBhvr>
                                      <p:to>
                                        <p:strVal val="visible"/>
                                      </p:to>
                                    </p:set>
                                    <p:animEffect transition="in" filter="dissolve">
                                      <p:cBhvr>
                                        <p:cTn id="22" dur="500"/>
                                        <p:tgtEl>
                                          <p:spTgt spid="3075"/>
                                        </p:tgtEl>
                                      </p:cBhvr>
                                    </p:animEffect>
                                  </p:childTnLst>
                                </p:cTn>
                              </p:par>
                            </p:childTnLst>
                          </p:cTn>
                        </p:par>
                        <p:par>
                          <p:cTn id="23" fill="hold">
                            <p:stCondLst>
                              <p:cond delay="2000"/>
                            </p:stCondLst>
                            <p:childTnLst>
                              <p:par>
                                <p:cTn id="24" presetID="2" presetClass="entr" presetSubtype="6" fill="hold" nodeType="afterEffect">
                                  <p:stCondLst>
                                    <p:cond delay="0"/>
                                  </p:stCondLst>
                                  <p:childTnLst>
                                    <p:set>
                                      <p:cBhvr>
                                        <p:cTn id="25" dur="1" fill="hold">
                                          <p:stCondLst>
                                            <p:cond delay="0"/>
                                          </p:stCondLst>
                                        </p:cTn>
                                        <p:tgtEl>
                                          <p:spTgt spid="3078"/>
                                        </p:tgtEl>
                                        <p:attrNameLst>
                                          <p:attrName>style.visibility</p:attrName>
                                        </p:attrNameLst>
                                      </p:cBhvr>
                                      <p:to>
                                        <p:strVal val="visible"/>
                                      </p:to>
                                    </p:set>
                                    <p:anim calcmode="lin" valueType="num">
                                      <p:cBhvr additive="base">
                                        <p:cTn id="26" dur="500" fill="hold"/>
                                        <p:tgtEl>
                                          <p:spTgt spid="3078"/>
                                        </p:tgtEl>
                                        <p:attrNameLst>
                                          <p:attrName>ppt_x</p:attrName>
                                        </p:attrNameLst>
                                      </p:cBhvr>
                                      <p:tavLst>
                                        <p:tav tm="0">
                                          <p:val>
                                            <p:strVal val="1+#ppt_w/2"/>
                                          </p:val>
                                        </p:tav>
                                        <p:tav tm="100000">
                                          <p:val>
                                            <p:strVal val="#ppt_x"/>
                                          </p:val>
                                        </p:tav>
                                      </p:tavLst>
                                    </p:anim>
                                    <p:anim calcmode="lin" valueType="num">
                                      <p:cBhvr additive="base">
                                        <p:cTn id="27" dur="500" fill="hold"/>
                                        <p:tgtEl>
                                          <p:spTgt spid="3078"/>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3076"/>
                                        </p:tgtEl>
                                        <p:attrNameLst>
                                          <p:attrName>style.visibility</p:attrName>
                                        </p:attrNameLst>
                                      </p:cBhvr>
                                      <p:to>
                                        <p:strVal val="visible"/>
                                      </p:to>
                                    </p:set>
                                    <p:animEffect transition="in" filter="dissolve">
                                      <p:cBhvr>
                                        <p:cTn id="31"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p:bldP spid="30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8080"/>
            </a:gs>
            <a:gs pos="50000">
              <a:srgbClr val="009900"/>
            </a:gs>
            <a:gs pos="100000">
              <a:srgbClr val="008080"/>
            </a:gs>
          </a:gsLst>
          <a:lin ang="18900000" scaled="1"/>
          <a:tileRect/>
        </a:gradFill>
        <a:effectLst/>
      </p:bgPr>
    </p:bg>
    <p:spTree>
      <p:nvGrpSpPr>
        <p:cNvPr id="1" name=""/>
        <p:cNvGrpSpPr/>
        <p:nvPr/>
      </p:nvGrpSpPr>
      <p:grpSpPr/>
      <p:sp>
        <p:nvSpPr>
          <p:cNvPr id="43010" name="WordArt 2"/>
          <p:cNvSpPr>
            <a:spLocks noTextEdit="1"/>
          </p:cNvSpPr>
          <p:nvPr/>
        </p:nvSpPr>
        <p:spPr>
          <a:xfrm>
            <a:off x="2209800" y="762000"/>
            <a:ext cx="5400675" cy="876300"/>
          </a:xfrm>
          <a:prstGeom prst="rect">
            <a:avLst/>
          </a:prstGeom>
        </p:spPr>
        <p:txBody>
          <a:bodyPr wrap="none" fromWordArt="1">
            <a:prstTxWarp prst="textArchUp">
              <a:avLst>
                <a:gd name="adj" fmla="val 10800000"/>
              </a:avLst>
            </a:prstTxWarp>
            <a:normAutofit/>
          </a:bodyPr>
          <a:p>
            <a:pPr algn="ctr"/>
            <a:r>
              <a:rPr lang="es-MX" altLang="en-US" sz="3600">
                <a:ln w="9525" cap="flat" cmpd="sng">
                  <a:solidFill>
                    <a:srgbClr val="000000"/>
                  </a:solidFill>
                  <a:prstDash val="solid"/>
                  <a:headEnd type="none" w="med" len="med"/>
                  <a:tailEnd type="none" w="med" len="med"/>
                </a:ln>
                <a:solidFill>
                  <a:srgbClr val="FF6600"/>
                </a:solidFill>
                <a:latin typeface="Arial Black" panose="020B0A04020102020204" pitchFamily="34" charset="0"/>
                <a:ea typeface="Arial Black" panose="020B0A04020102020204" pitchFamily="34" charset="0"/>
              </a:rPr>
              <a:t>Falta de Contención</a:t>
            </a:r>
            <a:endParaRPr lang="es-MX" altLang="en-US" sz="3600">
              <a:ln w="9525" cap="flat" cmpd="sng">
                <a:solidFill>
                  <a:srgbClr val="000000"/>
                </a:solidFill>
                <a:prstDash val="solid"/>
                <a:headEnd type="none" w="med" len="med"/>
                <a:tailEnd type="none" w="med" len="med"/>
              </a:ln>
              <a:solidFill>
                <a:srgbClr val="FF6600"/>
              </a:solidFill>
              <a:latin typeface="Arial Black" panose="020B0A04020102020204" pitchFamily="34" charset="0"/>
              <a:ea typeface="Arial Black" panose="020B0A04020102020204" pitchFamily="34" charset="0"/>
            </a:endParaRPr>
          </a:p>
        </p:txBody>
      </p:sp>
      <p:sp>
        <p:nvSpPr>
          <p:cNvPr id="4099" name="Text Box 3"/>
          <p:cNvSpPr txBox="1"/>
          <p:nvPr/>
        </p:nvSpPr>
        <p:spPr>
          <a:xfrm>
            <a:off x="381000" y="2209800"/>
            <a:ext cx="30480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50000"/>
              </a:spcBef>
              <a:buNone/>
            </a:pPr>
            <a:r>
              <a:rPr sz="2400" b="1" dirty="0">
                <a:solidFill>
                  <a:schemeClr val="bg1"/>
                </a:solidFill>
              </a:rPr>
              <a:t>El garante primario</a:t>
            </a:r>
            <a:endParaRPr sz="2400" dirty="0"/>
          </a:p>
        </p:txBody>
      </p:sp>
      <p:sp>
        <p:nvSpPr>
          <p:cNvPr id="4100" name="AutoShape 4"/>
          <p:cNvSpPr/>
          <p:nvPr/>
        </p:nvSpPr>
        <p:spPr>
          <a:xfrm>
            <a:off x="3657600" y="2209800"/>
            <a:ext cx="976313" cy="485775"/>
          </a:xfrm>
          <a:custGeom>
            <a:avLst/>
            <a:gdLst>
              <a:gd name="txL" fmla="*/ 3375 w 21600"/>
              <a:gd name="txT" fmla="*/ 5400 h 21600"/>
              <a:gd name="txR" fmla="*/ 18900 w 21600"/>
              <a:gd name="txB" fmla="*/ 16200 h 21600"/>
            </a:gdLst>
            <a:ahLst/>
            <a:cxnLst>
              <a:cxn ang="17694720">
                <a:pos x="1495963956" y="0"/>
              </a:cxn>
              <a:cxn ang="11796480">
                <a:pos x="0" y="122848224"/>
              </a:cxn>
              <a:cxn ang="5898240">
                <a:pos x="1495963956" y="245695932"/>
              </a:cxn>
              <a:cxn ang="0">
                <a:pos x="1994617900" y="122848224"/>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3300">
              <a:alpha val="100000"/>
            </a:srgbClr>
          </a:solidFill>
          <a:ln w="9525" cap="flat" cmpd="sng">
            <a:solidFill>
              <a:schemeClr val="tx1">
                <a:alpha val="100000"/>
              </a:schemeClr>
            </a:solidFill>
            <a:prstDash val="solid"/>
            <a:miter lim="800000"/>
            <a:headEnd type="none" w="med" len="med"/>
            <a:tailEnd type="none" w="med" len="med"/>
          </a:ln>
        </p:spPr>
        <p:txBody>
          <a:bodyPr/>
          <a:p>
            <a:endParaRPr lang="es-MX" altLang="en-US"/>
          </a:p>
        </p:txBody>
      </p:sp>
      <p:sp>
        <p:nvSpPr>
          <p:cNvPr id="4101" name="Text Box 5"/>
          <p:cNvSpPr txBox="1"/>
          <p:nvPr/>
        </p:nvSpPr>
        <p:spPr>
          <a:xfrm>
            <a:off x="5137150" y="1870075"/>
            <a:ext cx="3327400" cy="82232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0"/>
              </a:spcBef>
              <a:buNone/>
            </a:pPr>
            <a:r>
              <a:rPr sz="2400" b="1" dirty="0">
                <a:solidFill>
                  <a:schemeClr val="bg1"/>
                </a:solidFill>
              </a:rPr>
              <a:t>LA FAMILIA</a:t>
            </a:r>
            <a:endParaRPr sz="2400" b="1" dirty="0">
              <a:solidFill>
                <a:schemeClr val="bg1"/>
              </a:solidFill>
            </a:endParaRPr>
          </a:p>
          <a:p>
            <a:pPr marL="0" lvl="0" indent="0" algn="ctr">
              <a:spcBef>
                <a:spcPct val="0"/>
              </a:spcBef>
              <a:buNone/>
            </a:pPr>
            <a:r>
              <a:rPr sz="2400" b="1" dirty="0">
                <a:solidFill>
                  <a:schemeClr val="bg1"/>
                </a:solidFill>
              </a:rPr>
              <a:t>(¿un aborto post natal?)</a:t>
            </a:r>
            <a:endParaRPr sz="2400" dirty="0">
              <a:solidFill>
                <a:schemeClr val="bg1"/>
              </a:solidFill>
            </a:endParaRPr>
          </a:p>
        </p:txBody>
      </p:sp>
      <p:sp>
        <p:nvSpPr>
          <p:cNvPr id="4102" name="Text Box 6"/>
          <p:cNvSpPr txBox="1"/>
          <p:nvPr/>
        </p:nvSpPr>
        <p:spPr>
          <a:xfrm>
            <a:off x="381000" y="3657600"/>
            <a:ext cx="3044825"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sz="2400" b="1" dirty="0">
                <a:solidFill>
                  <a:schemeClr val="bg1"/>
                </a:solidFill>
              </a:rPr>
              <a:t>El garante secundario</a:t>
            </a:r>
            <a:endParaRPr sz="2400" dirty="0"/>
          </a:p>
        </p:txBody>
      </p:sp>
      <p:sp>
        <p:nvSpPr>
          <p:cNvPr id="4103" name="AutoShape 7"/>
          <p:cNvSpPr/>
          <p:nvPr/>
        </p:nvSpPr>
        <p:spPr>
          <a:xfrm>
            <a:off x="3886200" y="3581400"/>
            <a:ext cx="976313" cy="485775"/>
          </a:xfrm>
          <a:custGeom>
            <a:avLst/>
            <a:gdLst>
              <a:gd name="txL" fmla="*/ 3375 w 21600"/>
              <a:gd name="txT" fmla="*/ 5400 h 21600"/>
              <a:gd name="txR" fmla="*/ 18900 w 21600"/>
              <a:gd name="txB" fmla="*/ 16200 h 21600"/>
            </a:gdLst>
            <a:ahLst/>
            <a:cxnLst>
              <a:cxn ang="17694720">
                <a:pos x="1495963956" y="0"/>
              </a:cxn>
              <a:cxn ang="11796480">
                <a:pos x="0" y="122848224"/>
              </a:cxn>
              <a:cxn ang="5898240">
                <a:pos x="1495963956" y="245695932"/>
              </a:cxn>
              <a:cxn ang="0">
                <a:pos x="1994617900" y="122848224"/>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3300">
              <a:alpha val="100000"/>
            </a:srgbClr>
          </a:solidFill>
          <a:ln w="9525" cap="flat" cmpd="sng">
            <a:solidFill>
              <a:schemeClr val="tx1">
                <a:alpha val="100000"/>
              </a:schemeClr>
            </a:solidFill>
            <a:prstDash val="solid"/>
            <a:miter lim="800000"/>
            <a:headEnd type="none" w="med" len="med"/>
            <a:tailEnd type="none" w="med" len="med"/>
          </a:ln>
        </p:spPr>
        <p:txBody>
          <a:bodyPr/>
          <a:p>
            <a:endParaRPr lang="es-MX" altLang="en-US"/>
          </a:p>
        </p:txBody>
      </p:sp>
      <p:sp>
        <p:nvSpPr>
          <p:cNvPr id="4104" name="Text Box 8"/>
          <p:cNvSpPr txBox="1"/>
          <p:nvPr/>
        </p:nvSpPr>
        <p:spPr>
          <a:xfrm>
            <a:off x="5334000" y="3200400"/>
            <a:ext cx="3562350" cy="11874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sz="2400" b="1" dirty="0">
                <a:solidFill>
                  <a:schemeClr val="bg1"/>
                </a:solidFill>
              </a:rPr>
              <a:t>LA ESCUELA</a:t>
            </a:r>
            <a:endParaRPr sz="2400" b="1" dirty="0">
              <a:solidFill>
                <a:schemeClr val="bg1"/>
              </a:solidFill>
            </a:endParaRPr>
          </a:p>
          <a:p>
            <a:pPr marL="0" lvl="0" indent="0">
              <a:spcBef>
                <a:spcPct val="0"/>
              </a:spcBef>
              <a:buNone/>
            </a:pPr>
            <a:r>
              <a:rPr sz="2400" b="1" dirty="0">
                <a:solidFill>
                  <a:schemeClr val="bg1"/>
                </a:solidFill>
              </a:rPr>
              <a:t>(sin recursos pedagógicos </a:t>
            </a:r>
            <a:endParaRPr sz="2400" b="1" dirty="0">
              <a:solidFill>
                <a:schemeClr val="bg1"/>
              </a:solidFill>
            </a:endParaRPr>
          </a:p>
          <a:p>
            <a:pPr marL="0" lvl="0" indent="0">
              <a:spcBef>
                <a:spcPct val="0"/>
              </a:spcBef>
              <a:buNone/>
            </a:pPr>
            <a:r>
              <a:rPr sz="2400" b="1" dirty="0">
                <a:solidFill>
                  <a:schemeClr val="bg1"/>
                </a:solidFill>
              </a:rPr>
              <a:t>de abordaje)</a:t>
            </a:r>
            <a:endParaRPr sz="2400" b="1" dirty="0">
              <a:solidFill>
                <a:schemeClr val="bg1"/>
              </a:solidFill>
            </a:endParaRPr>
          </a:p>
        </p:txBody>
      </p:sp>
      <p:sp>
        <p:nvSpPr>
          <p:cNvPr id="4105" name="Text Box 9"/>
          <p:cNvSpPr txBox="1"/>
          <p:nvPr/>
        </p:nvSpPr>
        <p:spPr>
          <a:xfrm>
            <a:off x="381000" y="4724400"/>
            <a:ext cx="2736850"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sz="2400" b="1" dirty="0">
                <a:solidFill>
                  <a:schemeClr val="bg1"/>
                </a:solidFill>
              </a:rPr>
              <a:t>El garante terciario</a:t>
            </a:r>
            <a:endParaRPr sz="2400" dirty="0"/>
          </a:p>
        </p:txBody>
      </p:sp>
      <p:sp>
        <p:nvSpPr>
          <p:cNvPr id="4106" name="AutoShape 10"/>
          <p:cNvSpPr/>
          <p:nvPr/>
        </p:nvSpPr>
        <p:spPr>
          <a:xfrm>
            <a:off x="3657600" y="4800600"/>
            <a:ext cx="976313" cy="485775"/>
          </a:xfrm>
          <a:custGeom>
            <a:avLst/>
            <a:gdLst>
              <a:gd name="txL" fmla="*/ 3375 w 21600"/>
              <a:gd name="txT" fmla="*/ 5400 h 21600"/>
              <a:gd name="txR" fmla="*/ 18900 w 21600"/>
              <a:gd name="txB" fmla="*/ 16200 h 21600"/>
            </a:gdLst>
            <a:ahLst/>
            <a:cxnLst>
              <a:cxn ang="17694720">
                <a:pos x="1495963956" y="0"/>
              </a:cxn>
              <a:cxn ang="11796480">
                <a:pos x="0" y="122848224"/>
              </a:cxn>
              <a:cxn ang="5898240">
                <a:pos x="1495963956" y="245695932"/>
              </a:cxn>
              <a:cxn ang="0">
                <a:pos x="1994617900" y="122848224"/>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3300">
              <a:alpha val="100000"/>
            </a:srgbClr>
          </a:solidFill>
          <a:ln w="9525" cap="flat" cmpd="sng">
            <a:solidFill>
              <a:schemeClr val="tx1">
                <a:alpha val="100000"/>
              </a:schemeClr>
            </a:solidFill>
            <a:prstDash val="solid"/>
            <a:miter lim="800000"/>
            <a:headEnd type="none" w="med" len="med"/>
            <a:tailEnd type="none" w="med" len="med"/>
          </a:ln>
        </p:spPr>
        <p:txBody>
          <a:bodyPr/>
          <a:p>
            <a:endParaRPr lang="es-MX" altLang="en-US"/>
          </a:p>
        </p:txBody>
      </p:sp>
      <p:sp>
        <p:nvSpPr>
          <p:cNvPr id="4107" name="Text Box 11"/>
          <p:cNvSpPr txBox="1"/>
          <p:nvPr/>
        </p:nvSpPr>
        <p:spPr>
          <a:xfrm>
            <a:off x="5181600" y="4572000"/>
            <a:ext cx="3962400" cy="15525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sz="2400" b="1" dirty="0">
                <a:solidFill>
                  <a:schemeClr val="bg1"/>
                </a:solidFill>
              </a:rPr>
              <a:t>LAS PARROQUIAS, CLUBES</a:t>
            </a:r>
            <a:endParaRPr sz="2400" b="1" dirty="0">
              <a:solidFill>
                <a:schemeClr val="bg1"/>
              </a:solidFill>
            </a:endParaRPr>
          </a:p>
          <a:p>
            <a:pPr marL="0" lvl="0" indent="0">
              <a:spcBef>
                <a:spcPct val="0"/>
              </a:spcBef>
              <a:buNone/>
            </a:pPr>
            <a:r>
              <a:rPr sz="2400" b="1" dirty="0">
                <a:solidFill>
                  <a:schemeClr val="bg1"/>
                </a:solidFill>
              </a:rPr>
              <a:t>ASOCIACIONES, etc (sin motivaciones)</a:t>
            </a:r>
            <a:endParaRPr sz="2400"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p:cTn id="7" dur="5000" fill="hold"/>
                                        <p:tgtEl>
                                          <p:spTgt spid="43010"/>
                                        </p:tgtEl>
                                        <p:attrNameLst>
                                          <p:attrName>ppt_w</p:attrName>
                                        </p:attrNameLst>
                                      </p:cBhvr>
                                      <p:tavLst>
                                        <p:tav tm="0" fmla="#ppt_w*sin(2.5*pi*$)">
                                          <p:val>
                                            <p:fltVal val="0,000000"/>
                                          </p:val>
                                        </p:tav>
                                        <p:tav tm="100000">
                                          <p:val>
                                            <p:fltVal val="1,000000"/>
                                          </p:val>
                                        </p:tav>
                                      </p:tavLst>
                                    </p:anim>
                                    <p:anim calcmode="lin" valueType="num">
                                      <p:cBhvr>
                                        <p:cTn id="8" dur="5000" fill="hold"/>
                                        <p:tgtEl>
                                          <p:spTgt spid="43010"/>
                                        </p:tgtEl>
                                        <p:attrNameLst>
                                          <p:attrName>ppt_h</p:attrName>
                                        </p:attrNameLst>
                                      </p:cBhvr>
                                      <p:tavLst>
                                        <p:tav tm="0">
                                          <p:val>
                                            <p:strVal val="#ppt_h"/>
                                          </p:val>
                                        </p:tav>
                                        <p:tav tm="100000">
                                          <p:val>
                                            <p:strVal val="#ppt_h"/>
                                          </p:val>
                                        </p:tav>
                                      </p:tavLst>
                                    </p:anim>
                                  </p:childTnLst>
                                </p:cTn>
                              </p:par>
                            </p:childTnLst>
                          </p:cTn>
                        </p:par>
                        <p:par>
                          <p:cTn id="9" fill="hold">
                            <p:stCondLst>
                              <p:cond delay="5000"/>
                            </p:stCondLst>
                            <p:childTnLst>
                              <p:par>
                                <p:cTn id="10" presetID="3" presetClass="entr" presetSubtype="10" fill="hold" grpId="0" nodeType="after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blinds(horizontal)">
                                      <p:cBhvr>
                                        <p:cTn id="12" dur="500"/>
                                        <p:tgtEl>
                                          <p:spTgt spid="4099"/>
                                        </p:tgtEl>
                                      </p:cBhvr>
                                    </p:animEffect>
                                  </p:childTnLst>
                                </p:cTn>
                              </p:par>
                            </p:childTnLst>
                          </p:cTn>
                        </p:par>
                        <p:par>
                          <p:cTn id="13" fill="hold">
                            <p:stCondLst>
                              <p:cond delay="5500"/>
                            </p:stCondLst>
                            <p:childTnLst>
                              <p:par>
                                <p:cTn id="14" presetID="2" presetClass="entr" presetSubtype="8" fill="hold" nodeType="afterEffect">
                                  <p:stCondLst>
                                    <p:cond delay="0"/>
                                  </p:stCondLst>
                                  <p:childTnLst>
                                    <p:set>
                                      <p:cBhvr>
                                        <p:cTn id="15" dur="1" fill="hold">
                                          <p:stCondLst>
                                            <p:cond delay="0"/>
                                          </p:stCondLst>
                                        </p:cTn>
                                        <p:tgtEl>
                                          <p:spTgt spid="4100"/>
                                        </p:tgtEl>
                                        <p:attrNameLst>
                                          <p:attrName>style.visibility</p:attrName>
                                        </p:attrNameLst>
                                      </p:cBhvr>
                                      <p:to>
                                        <p:strVal val="visible"/>
                                      </p:to>
                                    </p:set>
                                    <p:anim calcmode="lin" valueType="num">
                                      <p:cBhvr additive="base">
                                        <p:cTn id="16" dur="500" fill="hold"/>
                                        <p:tgtEl>
                                          <p:spTgt spid="4100"/>
                                        </p:tgtEl>
                                        <p:attrNameLst>
                                          <p:attrName>ppt_x</p:attrName>
                                        </p:attrNameLst>
                                      </p:cBhvr>
                                      <p:tavLst>
                                        <p:tav tm="0">
                                          <p:val>
                                            <p:strVal val="0-#ppt_w/2"/>
                                          </p:val>
                                        </p:tav>
                                        <p:tav tm="100000">
                                          <p:val>
                                            <p:strVal val="#ppt_x"/>
                                          </p:val>
                                        </p:tav>
                                      </p:tavLst>
                                    </p:anim>
                                    <p:anim calcmode="lin" valueType="num">
                                      <p:cBhvr additive="base">
                                        <p:cTn id="17" dur="500" fill="hold"/>
                                        <p:tgtEl>
                                          <p:spTgt spid="4100"/>
                                        </p:tgtEl>
                                        <p:attrNameLst>
                                          <p:attrName>ppt_y</p:attrName>
                                        </p:attrNameLst>
                                      </p:cBhvr>
                                      <p:tavLst>
                                        <p:tav tm="0">
                                          <p:val>
                                            <p:strVal val="#ppt_y"/>
                                          </p:val>
                                        </p:tav>
                                        <p:tav tm="100000">
                                          <p:val>
                                            <p:strVal val="#ppt_y"/>
                                          </p:val>
                                        </p:tav>
                                      </p:tavLst>
                                    </p:anim>
                                  </p:childTnLst>
                                </p:cTn>
                              </p:par>
                            </p:childTnLst>
                          </p:cTn>
                        </p:par>
                        <p:par>
                          <p:cTn id="18" fill="hold">
                            <p:stCondLst>
                              <p:cond delay="6000"/>
                            </p:stCondLst>
                            <p:childTnLst>
                              <p:par>
                                <p:cTn id="19" presetID="3" presetClass="entr" presetSubtype="10" fill="hold" grpId="0" nodeType="afterEffect">
                                  <p:stCondLst>
                                    <p:cond delay="0"/>
                                  </p:stCondLst>
                                  <p:childTnLst>
                                    <p:set>
                                      <p:cBhvr>
                                        <p:cTn id="20" dur="1" fill="hold">
                                          <p:stCondLst>
                                            <p:cond delay="0"/>
                                          </p:stCondLst>
                                        </p:cTn>
                                        <p:tgtEl>
                                          <p:spTgt spid="4101"/>
                                        </p:tgtEl>
                                        <p:attrNameLst>
                                          <p:attrName>style.visibility</p:attrName>
                                        </p:attrNameLst>
                                      </p:cBhvr>
                                      <p:to>
                                        <p:strVal val="visible"/>
                                      </p:to>
                                    </p:set>
                                    <p:animEffect transition="in" filter="blinds(horizontal)">
                                      <p:cBhvr>
                                        <p:cTn id="21" dur="500"/>
                                        <p:tgtEl>
                                          <p:spTgt spid="4101"/>
                                        </p:tgtEl>
                                      </p:cBhvr>
                                    </p:animEffect>
                                  </p:childTnLst>
                                </p:cTn>
                              </p:par>
                            </p:childTnLst>
                          </p:cTn>
                        </p:par>
                        <p:par>
                          <p:cTn id="22" fill="hold">
                            <p:stCondLst>
                              <p:cond delay="6500"/>
                            </p:stCondLst>
                            <p:childTnLst>
                              <p:par>
                                <p:cTn id="23" presetID="3" presetClass="entr" presetSubtype="10" fill="hold" grpId="0" nodeType="afterEffect">
                                  <p:stCondLst>
                                    <p:cond delay="0"/>
                                  </p:stCondLst>
                                  <p:childTnLst>
                                    <p:set>
                                      <p:cBhvr>
                                        <p:cTn id="24" dur="1" fill="hold">
                                          <p:stCondLst>
                                            <p:cond delay="0"/>
                                          </p:stCondLst>
                                        </p:cTn>
                                        <p:tgtEl>
                                          <p:spTgt spid="4102"/>
                                        </p:tgtEl>
                                        <p:attrNameLst>
                                          <p:attrName>style.visibility</p:attrName>
                                        </p:attrNameLst>
                                      </p:cBhvr>
                                      <p:to>
                                        <p:strVal val="visible"/>
                                      </p:to>
                                    </p:set>
                                    <p:animEffect transition="in" filter="blinds(horizontal)">
                                      <p:cBhvr>
                                        <p:cTn id="25" dur="500"/>
                                        <p:tgtEl>
                                          <p:spTgt spid="4102"/>
                                        </p:tgtEl>
                                      </p:cBhvr>
                                    </p:animEffect>
                                  </p:childTnLst>
                                </p:cTn>
                              </p:par>
                            </p:childTnLst>
                          </p:cTn>
                        </p:par>
                        <p:par>
                          <p:cTn id="26" fill="hold">
                            <p:stCondLst>
                              <p:cond delay="7000"/>
                            </p:stCondLst>
                            <p:childTnLst>
                              <p:par>
                                <p:cTn id="27" presetID="2" presetClass="entr" presetSubtype="8" fill="hold" nodeType="afterEffect">
                                  <p:stCondLst>
                                    <p:cond delay="0"/>
                                  </p:stCondLst>
                                  <p:childTnLst>
                                    <p:set>
                                      <p:cBhvr>
                                        <p:cTn id="28" dur="1" fill="hold">
                                          <p:stCondLst>
                                            <p:cond delay="0"/>
                                          </p:stCondLst>
                                        </p:cTn>
                                        <p:tgtEl>
                                          <p:spTgt spid="4103"/>
                                        </p:tgtEl>
                                        <p:attrNameLst>
                                          <p:attrName>style.visibility</p:attrName>
                                        </p:attrNameLst>
                                      </p:cBhvr>
                                      <p:to>
                                        <p:strVal val="visible"/>
                                      </p:to>
                                    </p:set>
                                    <p:anim calcmode="lin" valueType="num">
                                      <p:cBhvr additive="base">
                                        <p:cTn id="29" dur="500" fill="hold"/>
                                        <p:tgtEl>
                                          <p:spTgt spid="4103"/>
                                        </p:tgtEl>
                                        <p:attrNameLst>
                                          <p:attrName>ppt_x</p:attrName>
                                        </p:attrNameLst>
                                      </p:cBhvr>
                                      <p:tavLst>
                                        <p:tav tm="0">
                                          <p:val>
                                            <p:strVal val="0-#ppt_w/2"/>
                                          </p:val>
                                        </p:tav>
                                        <p:tav tm="100000">
                                          <p:val>
                                            <p:strVal val="#ppt_x"/>
                                          </p:val>
                                        </p:tav>
                                      </p:tavLst>
                                    </p:anim>
                                    <p:anim calcmode="lin" valueType="num">
                                      <p:cBhvr additive="base">
                                        <p:cTn id="30" dur="500" fill="hold"/>
                                        <p:tgtEl>
                                          <p:spTgt spid="4103"/>
                                        </p:tgtEl>
                                        <p:attrNameLst>
                                          <p:attrName>ppt_y</p:attrName>
                                        </p:attrNameLst>
                                      </p:cBhvr>
                                      <p:tavLst>
                                        <p:tav tm="0">
                                          <p:val>
                                            <p:strVal val="#ppt_y"/>
                                          </p:val>
                                        </p:tav>
                                        <p:tav tm="100000">
                                          <p:val>
                                            <p:strVal val="#ppt_y"/>
                                          </p:val>
                                        </p:tav>
                                      </p:tavLst>
                                    </p:anim>
                                  </p:childTnLst>
                                </p:cTn>
                              </p:par>
                            </p:childTnLst>
                          </p:cTn>
                        </p:par>
                        <p:par>
                          <p:cTn id="31" fill="hold">
                            <p:stCondLst>
                              <p:cond delay="7500"/>
                            </p:stCondLst>
                            <p:childTnLst>
                              <p:par>
                                <p:cTn id="32" presetID="3" presetClass="entr" presetSubtype="10" fill="hold" grpId="0" nodeType="afterEffect">
                                  <p:stCondLst>
                                    <p:cond delay="0"/>
                                  </p:stCondLst>
                                  <p:childTnLst>
                                    <p:set>
                                      <p:cBhvr>
                                        <p:cTn id="33" dur="1" fill="hold">
                                          <p:stCondLst>
                                            <p:cond delay="0"/>
                                          </p:stCondLst>
                                        </p:cTn>
                                        <p:tgtEl>
                                          <p:spTgt spid="4104"/>
                                        </p:tgtEl>
                                        <p:attrNameLst>
                                          <p:attrName>style.visibility</p:attrName>
                                        </p:attrNameLst>
                                      </p:cBhvr>
                                      <p:to>
                                        <p:strVal val="visible"/>
                                      </p:to>
                                    </p:set>
                                    <p:animEffect transition="in" filter="blinds(horizontal)">
                                      <p:cBhvr>
                                        <p:cTn id="34" dur="500"/>
                                        <p:tgtEl>
                                          <p:spTgt spid="4104"/>
                                        </p:tgtEl>
                                      </p:cBhvr>
                                    </p:animEffect>
                                  </p:childTnLst>
                                </p:cTn>
                              </p:par>
                            </p:childTnLst>
                          </p:cTn>
                        </p:par>
                        <p:par>
                          <p:cTn id="35" fill="hold">
                            <p:stCondLst>
                              <p:cond delay="8000"/>
                            </p:stCondLst>
                            <p:childTnLst>
                              <p:par>
                                <p:cTn id="36" presetID="3" presetClass="entr" presetSubtype="10" fill="hold" grpId="0" nodeType="afterEffect">
                                  <p:stCondLst>
                                    <p:cond delay="0"/>
                                  </p:stCondLst>
                                  <p:childTnLst>
                                    <p:set>
                                      <p:cBhvr>
                                        <p:cTn id="37" dur="1" fill="hold">
                                          <p:stCondLst>
                                            <p:cond delay="0"/>
                                          </p:stCondLst>
                                        </p:cTn>
                                        <p:tgtEl>
                                          <p:spTgt spid="4105"/>
                                        </p:tgtEl>
                                        <p:attrNameLst>
                                          <p:attrName>style.visibility</p:attrName>
                                        </p:attrNameLst>
                                      </p:cBhvr>
                                      <p:to>
                                        <p:strVal val="visible"/>
                                      </p:to>
                                    </p:set>
                                    <p:animEffect transition="in" filter="blinds(horizontal)">
                                      <p:cBhvr>
                                        <p:cTn id="38" dur="500"/>
                                        <p:tgtEl>
                                          <p:spTgt spid="4105"/>
                                        </p:tgtEl>
                                      </p:cBhvr>
                                    </p:animEffect>
                                  </p:childTnLst>
                                </p:cTn>
                              </p:par>
                            </p:childTnLst>
                          </p:cTn>
                        </p:par>
                        <p:par>
                          <p:cTn id="39" fill="hold">
                            <p:stCondLst>
                              <p:cond delay="8500"/>
                            </p:stCondLst>
                            <p:childTnLst>
                              <p:par>
                                <p:cTn id="40" presetID="2" presetClass="entr" presetSubtype="8" fill="hold" nodeType="afterEffect">
                                  <p:stCondLst>
                                    <p:cond delay="0"/>
                                  </p:stCondLst>
                                  <p:childTnLst>
                                    <p:set>
                                      <p:cBhvr>
                                        <p:cTn id="41" dur="1" fill="hold">
                                          <p:stCondLst>
                                            <p:cond delay="0"/>
                                          </p:stCondLst>
                                        </p:cTn>
                                        <p:tgtEl>
                                          <p:spTgt spid="4106"/>
                                        </p:tgtEl>
                                        <p:attrNameLst>
                                          <p:attrName>style.visibility</p:attrName>
                                        </p:attrNameLst>
                                      </p:cBhvr>
                                      <p:to>
                                        <p:strVal val="visible"/>
                                      </p:to>
                                    </p:set>
                                    <p:anim calcmode="lin" valueType="num">
                                      <p:cBhvr additive="base">
                                        <p:cTn id="42" dur="500" fill="hold"/>
                                        <p:tgtEl>
                                          <p:spTgt spid="4106"/>
                                        </p:tgtEl>
                                        <p:attrNameLst>
                                          <p:attrName>ppt_x</p:attrName>
                                        </p:attrNameLst>
                                      </p:cBhvr>
                                      <p:tavLst>
                                        <p:tav tm="0">
                                          <p:val>
                                            <p:strVal val="0-#ppt_w/2"/>
                                          </p:val>
                                        </p:tav>
                                        <p:tav tm="100000">
                                          <p:val>
                                            <p:strVal val="#ppt_x"/>
                                          </p:val>
                                        </p:tav>
                                      </p:tavLst>
                                    </p:anim>
                                    <p:anim calcmode="lin" valueType="num">
                                      <p:cBhvr additive="base">
                                        <p:cTn id="43" dur="500" fill="hold"/>
                                        <p:tgtEl>
                                          <p:spTgt spid="4106"/>
                                        </p:tgtEl>
                                        <p:attrNameLst>
                                          <p:attrName>ppt_y</p:attrName>
                                        </p:attrNameLst>
                                      </p:cBhvr>
                                      <p:tavLst>
                                        <p:tav tm="0">
                                          <p:val>
                                            <p:strVal val="#ppt_y"/>
                                          </p:val>
                                        </p:tav>
                                        <p:tav tm="100000">
                                          <p:val>
                                            <p:strVal val="#ppt_y"/>
                                          </p:val>
                                        </p:tav>
                                      </p:tavLst>
                                    </p:anim>
                                  </p:childTnLst>
                                </p:cTn>
                              </p:par>
                            </p:childTnLst>
                          </p:cTn>
                        </p:par>
                        <p:par>
                          <p:cTn id="44" fill="hold">
                            <p:stCondLst>
                              <p:cond delay="9000"/>
                            </p:stCondLst>
                            <p:childTnLst>
                              <p:par>
                                <p:cTn id="45" presetID="3" presetClass="entr" presetSubtype="10" fill="hold" grpId="0" nodeType="afterEffect">
                                  <p:stCondLst>
                                    <p:cond delay="0"/>
                                  </p:stCondLst>
                                  <p:childTnLst>
                                    <p:set>
                                      <p:cBhvr>
                                        <p:cTn id="46" dur="1" fill="hold">
                                          <p:stCondLst>
                                            <p:cond delay="0"/>
                                          </p:stCondLst>
                                        </p:cTn>
                                        <p:tgtEl>
                                          <p:spTgt spid="4107"/>
                                        </p:tgtEl>
                                        <p:attrNameLst>
                                          <p:attrName>style.visibility</p:attrName>
                                        </p:attrNameLst>
                                      </p:cBhvr>
                                      <p:to>
                                        <p:strVal val="visible"/>
                                      </p:to>
                                    </p:set>
                                    <p:animEffect transition="in" filter="blinds(horizontal)">
                                      <p:cBhvr>
                                        <p:cTn id="47" dur="500"/>
                                        <p:tgtEl>
                                          <p:spTgt spid="4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01" grpId="0"/>
      <p:bldP spid="4102" grpId="0"/>
      <p:bldP spid="4104" grpId="0"/>
      <p:bldP spid="4105" grpId="0"/>
      <p:bldP spid="410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pic>
        <p:nvPicPr>
          <p:cNvPr id="44034" name="Picture 3" descr="01"/>
          <p:cNvPicPr>
            <a:picLocks noChangeAspect="1"/>
          </p:cNvPicPr>
          <p:nvPr/>
        </p:nvPicPr>
        <p:blipFill>
          <a:blip r:embed="rId1"/>
          <a:stretch>
            <a:fillRect/>
          </a:stretch>
        </p:blipFill>
        <p:spPr>
          <a:xfrm>
            <a:off x="1779588" y="1724025"/>
            <a:ext cx="2392362" cy="3810000"/>
          </a:xfrm>
          <a:prstGeom prst="rect">
            <a:avLst/>
          </a:prstGeom>
          <a:noFill/>
          <a:ln w="9525">
            <a:noFill/>
          </a:ln>
        </p:spPr>
      </p:pic>
      <p:sp>
        <p:nvSpPr>
          <p:cNvPr id="44035" name="Text Box 4"/>
          <p:cNvSpPr txBox="1"/>
          <p:nvPr/>
        </p:nvSpPr>
        <p:spPr>
          <a:xfrm>
            <a:off x="1273175" y="441325"/>
            <a:ext cx="6596063" cy="6921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lnSpc>
                <a:spcPct val="65000"/>
              </a:lnSpc>
              <a:spcBef>
                <a:spcPct val="0"/>
              </a:spcBef>
              <a:buNone/>
            </a:pPr>
            <a:r>
              <a:rPr lang="es-AR" altLang="x-none" sz="6000" dirty="0">
                <a:solidFill>
                  <a:srgbClr val="CC0000"/>
                </a:solidFill>
                <a:latin typeface="Arial Black" panose="020B0A04020102020204" pitchFamily="34" charset="0"/>
              </a:rPr>
              <a:t>A la intemperie</a:t>
            </a:r>
            <a:endParaRPr lang="es-ES" altLang="x-none" sz="4000" dirty="0">
              <a:solidFill>
                <a:srgbClr val="000099"/>
              </a:solidFill>
              <a:latin typeface="Arial Black" panose="020B0A04020102020204" pitchFamily="34" charset="0"/>
            </a:endParaRPr>
          </a:p>
        </p:txBody>
      </p:sp>
      <p:pic>
        <p:nvPicPr>
          <p:cNvPr id="44036" name="Picture 5" descr="02"/>
          <p:cNvPicPr>
            <a:picLocks noChangeAspect="1"/>
          </p:cNvPicPr>
          <p:nvPr/>
        </p:nvPicPr>
        <p:blipFill>
          <a:blip r:embed="rId2"/>
          <a:stretch>
            <a:fillRect/>
          </a:stretch>
        </p:blipFill>
        <p:spPr>
          <a:xfrm>
            <a:off x="4171950" y="1724025"/>
            <a:ext cx="3219450" cy="3838575"/>
          </a:xfrm>
          <a:prstGeom prst="rect">
            <a:avLst/>
          </a:prstGeom>
          <a:noFill/>
          <a:ln w="9525">
            <a:noFill/>
          </a:ln>
        </p:spPr>
      </p:pic>
      <p:sp>
        <p:nvSpPr>
          <p:cNvPr id="44037" name="Text Box 6"/>
          <p:cNvSpPr txBox="1"/>
          <p:nvPr/>
        </p:nvSpPr>
        <p:spPr>
          <a:xfrm>
            <a:off x="457200" y="5562600"/>
            <a:ext cx="8001000" cy="1006475"/>
          </a:xfrm>
          <a:prstGeom prst="rect">
            <a:avLst/>
          </a:prstGeom>
          <a:solidFill>
            <a:schemeClr val="bg1"/>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0"/>
              </a:spcBef>
              <a:buNone/>
            </a:pPr>
            <a:r>
              <a:rPr sz="3000" b="1" dirty="0">
                <a:solidFill>
                  <a:srgbClr val="000099"/>
                </a:solidFill>
                <a:latin typeface="Arial Black" panose="020B0A04020102020204" pitchFamily="34" charset="0"/>
              </a:rPr>
              <a:t>...los niños deben estar en la escuela o jugando, quien robó su niñez…</a:t>
            </a:r>
            <a:endParaRPr sz="3000" dirty="0">
              <a:solidFill>
                <a:srgbClr val="FF3300"/>
              </a:solidFill>
              <a:latin typeface="Arial" panose="020B0604020202020204" pitchFamily="34" charset="0"/>
            </a:endParaRPr>
          </a:p>
        </p:txBody>
      </p:sp>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6600"/>
            </a:gs>
            <a:gs pos="50000">
              <a:srgbClr val="669900"/>
            </a:gs>
            <a:gs pos="100000">
              <a:srgbClr val="336600"/>
            </a:gs>
          </a:gsLst>
          <a:lin ang="0" scaled="1"/>
          <a:tileRect/>
        </a:gradFill>
        <a:effectLst/>
      </p:bgPr>
    </p:bg>
    <p:spTree>
      <p:nvGrpSpPr>
        <p:cNvPr id="1" name=""/>
        <p:cNvGrpSpPr/>
        <p:nvPr/>
      </p:nvGrpSpPr>
      <p:grpSpPr/>
      <p:sp>
        <p:nvSpPr>
          <p:cNvPr id="7170" name="Text Box 2"/>
          <p:cNvSpPr txBox="1"/>
          <p:nvPr/>
        </p:nvSpPr>
        <p:spPr>
          <a:xfrm>
            <a:off x="1905000" y="712788"/>
            <a:ext cx="5113338" cy="57943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dirty="0">
                <a:solidFill>
                  <a:schemeClr val="bg1"/>
                </a:solidFill>
                <a:latin typeface="Lucida Handwriting" pitchFamily="66" charset="0"/>
              </a:rPr>
              <a:t>“Un regreso a casa...”</a:t>
            </a:r>
            <a:endParaRPr sz="2400" dirty="0">
              <a:solidFill>
                <a:schemeClr val="bg1"/>
              </a:solidFill>
            </a:endParaRPr>
          </a:p>
        </p:txBody>
      </p:sp>
      <p:sp>
        <p:nvSpPr>
          <p:cNvPr id="7171" name="Text Box 3"/>
          <p:cNvSpPr txBox="1"/>
          <p:nvPr/>
        </p:nvSpPr>
        <p:spPr>
          <a:xfrm>
            <a:off x="1290638" y="2057400"/>
            <a:ext cx="6907212" cy="2528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0"/>
              </a:spcBef>
              <a:buNone/>
            </a:pPr>
            <a:r>
              <a:rPr dirty="0">
                <a:solidFill>
                  <a:schemeClr val="bg1"/>
                </a:solidFill>
                <a:latin typeface="Zurich Ex BT" pitchFamily="34" charset="0"/>
              </a:rPr>
              <a:t>El control social Institucional punitivo </a:t>
            </a:r>
            <a:endParaRPr dirty="0">
              <a:solidFill>
                <a:schemeClr val="bg1"/>
              </a:solidFill>
              <a:latin typeface="Zurich Ex BT" pitchFamily="34" charset="0"/>
            </a:endParaRPr>
          </a:p>
          <a:p>
            <a:pPr marL="0" lvl="0" indent="0" algn="ctr">
              <a:spcBef>
                <a:spcPct val="0"/>
              </a:spcBef>
              <a:buNone/>
            </a:pPr>
            <a:r>
              <a:rPr dirty="0">
                <a:solidFill>
                  <a:schemeClr val="bg1"/>
                </a:solidFill>
                <a:latin typeface="Zurich Ex BT" pitchFamily="34" charset="0"/>
              </a:rPr>
              <a:t>represivo debe contar con </a:t>
            </a:r>
            <a:endParaRPr dirty="0">
              <a:solidFill>
                <a:schemeClr val="bg1"/>
              </a:solidFill>
              <a:latin typeface="Zurich Ex BT" pitchFamily="34" charset="0"/>
            </a:endParaRPr>
          </a:p>
          <a:p>
            <a:pPr marL="0" lvl="0" indent="0" algn="ctr">
              <a:spcBef>
                <a:spcPct val="0"/>
              </a:spcBef>
              <a:buNone/>
            </a:pPr>
            <a:r>
              <a:rPr dirty="0">
                <a:solidFill>
                  <a:schemeClr val="bg1"/>
                </a:solidFill>
                <a:latin typeface="Zurich Ex BT" pitchFamily="34" charset="0"/>
              </a:rPr>
              <a:t>una estrategia resocializadora </a:t>
            </a:r>
            <a:endParaRPr dirty="0">
              <a:solidFill>
                <a:schemeClr val="bg1"/>
              </a:solidFill>
              <a:latin typeface="Zurich Ex BT" pitchFamily="34" charset="0"/>
            </a:endParaRPr>
          </a:p>
          <a:p>
            <a:pPr marL="0" lvl="0" indent="0" algn="ctr">
              <a:spcBef>
                <a:spcPct val="0"/>
              </a:spcBef>
              <a:buNone/>
            </a:pPr>
            <a:r>
              <a:rPr dirty="0">
                <a:solidFill>
                  <a:schemeClr val="bg1"/>
                </a:solidFill>
                <a:latin typeface="Zurich Ex BT" pitchFamily="34" charset="0"/>
              </a:rPr>
              <a:t>que incluya reconstruir redes </a:t>
            </a:r>
            <a:endParaRPr dirty="0">
              <a:solidFill>
                <a:schemeClr val="bg1"/>
              </a:solidFill>
              <a:latin typeface="Zurich Ex BT" pitchFamily="34" charset="0"/>
            </a:endParaRPr>
          </a:p>
          <a:p>
            <a:pPr marL="0" lvl="0" indent="0" algn="ctr">
              <a:spcBef>
                <a:spcPct val="0"/>
              </a:spcBef>
              <a:buNone/>
            </a:pPr>
            <a:r>
              <a:rPr dirty="0">
                <a:solidFill>
                  <a:schemeClr val="bg1"/>
                </a:solidFill>
                <a:latin typeface="Zurich Ex BT" pitchFamily="34" charset="0"/>
              </a:rPr>
              <a:t>vinculares y grupales</a:t>
            </a:r>
            <a:endParaRPr dirty="0">
              <a:solidFill>
                <a:schemeClr val="bg1"/>
              </a:solidFill>
            </a:endParaRPr>
          </a:p>
        </p:txBody>
      </p:sp>
      <p:sp>
        <p:nvSpPr>
          <p:cNvPr id="46084" name="Text Box 4"/>
          <p:cNvSpPr txBox="1"/>
          <p:nvPr/>
        </p:nvSpPr>
        <p:spPr>
          <a:xfrm>
            <a:off x="2574925" y="2327275"/>
            <a:ext cx="184150"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endParaRPr lang="es-ES" altLang="x-none" sz="2400" dirty="0"/>
          </a:p>
        </p:txBody>
      </p:sp>
      <p:sp>
        <p:nvSpPr>
          <p:cNvPr id="46085" name="Text Box 5"/>
          <p:cNvSpPr txBox="1"/>
          <p:nvPr/>
        </p:nvSpPr>
        <p:spPr>
          <a:xfrm>
            <a:off x="304800" y="2438400"/>
            <a:ext cx="184150"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endParaRPr lang="es-ES" altLang="x-none" sz="2400" dirty="0"/>
          </a:p>
        </p:txBody>
      </p:sp>
      <p:sp>
        <p:nvSpPr>
          <p:cNvPr id="46086" name="Text Box 6"/>
          <p:cNvSpPr txBox="1"/>
          <p:nvPr/>
        </p:nvSpPr>
        <p:spPr>
          <a:xfrm>
            <a:off x="533400" y="3124200"/>
            <a:ext cx="184150"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endParaRPr lang="es-ES" altLang="x-none" sz="2400" dirty="0"/>
          </a:p>
        </p:txBody>
      </p:sp>
      <p:sp>
        <p:nvSpPr>
          <p:cNvPr id="46087" name="Text Box 7"/>
          <p:cNvSpPr txBox="1"/>
          <p:nvPr/>
        </p:nvSpPr>
        <p:spPr>
          <a:xfrm>
            <a:off x="381000" y="3733800"/>
            <a:ext cx="184150"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endParaRPr lang="es-ES" altLang="x-none" sz="2400" dirty="0"/>
          </a:p>
        </p:txBody>
      </p:sp>
      <p:sp>
        <p:nvSpPr>
          <p:cNvPr id="46088" name="Text Box 8"/>
          <p:cNvSpPr txBox="1"/>
          <p:nvPr/>
        </p:nvSpPr>
        <p:spPr>
          <a:xfrm>
            <a:off x="304800" y="4648200"/>
            <a:ext cx="184150"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endParaRPr lang="es-ES" altLang="x-none" sz="2400" dirty="0"/>
          </a:p>
        </p:txBody>
      </p:sp>
      <p:sp>
        <p:nvSpPr>
          <p:cNvPr id="46089" name="Text Box 9"/>
          <p:cNvSpPr txBox="1"/>
          <p:nvPr/>
        </p:nvSpPr>
        <p:spPr>
          <a:xfrm>
            <a:off x="381000" y="5257800"/>
            <a:ext cx="184150"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endParaRPr lang="es-ES" altLang="x-none" sz="2400" dirty="0"/>
          </a:p>
        </p:txBody>
      </p:sp>
      <p:sp>
        <p:nvSpPr>
          <p:cNvPr id="46090" name="Text Box 10"/>
          <p:cNvSpPr txBox="1"/>
          <p:nvPr/>
        </p:nvSpPr>
        <p:spPr>
          <a:xfrm>
            <a:off x="5791200" y="2286000"/>
            <a:ext cx="184150"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endParaRPr lang="es-ES" altLang="x-none" sz="2400" dirty="0"/>
          </a:p>
        </p:txBody>
      </p:sp>
      <p:sp>
        <p:nvSpPr>
          <p:cNvPr id="46091" name="Text Box 11"/>
          <p:cNvSpPr txBox="1"/>
          <p:nvPr/>
        </p:nvSpPr>
        <p:spPr>
          <a:xfrm>
            <a:off x="2895600" y="3581400"/>
            <a:ext cx="184150"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endParaRPr lang="es-ES" altLang="x-none" sz="2400" dirty="0"/>
          </a:p>
        </p:txBody>
      </p:sp>
      <p:sp>
        <p:nvSpPr>
          <p:cNvPr id="46092" name="Text Box 12"/>
          <p:cNvSpPr txBox="1"/>
          <p:nvPr/>
        </p:nvSpPr>
        <p:spPr>
          <a:xfrm>
            <a:off x="6553200" y="3276600"/>
            <a:ext cx="184150"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endParaRPr lang="es-ES" altLang="x-none" sz="2400" dirty="0"/>
          </a:p>
        </p:txBody>
      </p:sp>
      <p:sp>
        <p:nvSpPr>
          <p:cNvPr id="46093" name="Text Box 13"/>
          <p:cNvSpPr txBox="1"/>
          <p:nvPr/>
        </p:nvSpPr>
        <p:spPr>
          <a:xfrm>
            <a:off x="4945063" y="4572000"/>
            <a:ext cx="184150"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endParaRPr lang="es-ES" altLang="x-none" sz="2400" dirty="0"/>
          </a:p>
        </p:txBody>
      </p:sp>
      <p:sp>
        <p:nvSpPr>
          <p:cNvPr id="46094" name="Text Box 14"/>
          <p:cNvSpPr txBox="1"/>
          <p:nvPr/>
        </p:nvSpPr>
        <p:spPr>
          <a:xfrm>
            <a:off x="3032125" y="4079875"/>
            <a:ext cx="184150"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endParaRPr lang="es-ES" altLang="x-none" sz="2400" dirty="0"/>
          </a:p>
        </p:txBody>
      </p:sp>
      <p:sp>
        <p:nvSpPr>
          <p:cNvPr id="46095" name="Text Box 15"/>
          <p:cNvSpPr txBox="1"/>
          <p:nvPr/>
        </p:nvSpPr>
        <p:spPr>
          <a:xfrm>
            <a:off x="3413125" y="5299075"/>
            <a:ext cx="184150"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endParaRPr lang="es-ES" altLang="x-none" sz="24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0" fill="hold"/>
                                        <p:tgtEl>
                                          <p:spTgt spid="7170"/>
                                        </p:tgtEl>
                                        <p:attrNameLst>
                                          <p:attrName>ppt_x</p:attrName>
                                        </p:attrNameLst>
                                      </p:cBhvr>
                                      <p:tavLst>
                                        <p:tav tm="0">
                                          <p:val>
                                            <p:strVal val="#ppt_x"/>
                                          </p:val>
                                        </p:tav>
                                        <p:tav tm="100000">
                                          <p:val>
                                            <p:strVal val="#ppt_x"/>
                                          </p:val>
                                        </p:tav>
                                      </p:tavLst>
                                    </p:anim>
                                    <p:anim calcmode="lin" valueType="num">
                                      <p:cBhvr additive="base">
                                        <p:cTn id="8" dur="5000" fill="hold"/>
                                        <p:tgtEl>
                                          <p:spTgt spid="7170"/>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7" presetClass="entr" presetSubtype="4" fill="hold" grpId="0" nodeType="afterEffect">
                                  <p:stCondLst>
                                    <p:cond delay="0"/>
                                  </p:stCondLst>
                                  <p:childTnLst>
                                    <p:set>
                                      <p:cBhvr>
                                        <p:cTn id="11" dur="1" fill="hold">
                                          <p:stCondLst>
                                            <p:cond delay="0"/>
                                          </p:stCondLst>
                                        </p:cTn>
                                        <p:tgtEl>
                                          <p:spTgt spid="7171"/>
                                        </p:tgtEl>
                                        <p:attrNameLst>
                                          <p:attrName>style.visibility</p:attrName>
                                        </p:attrNameLst>
                                      </p:cBhvr>
                                      <p:to>
                                        <p:strVal val="visible"/>
                                      </p:to>
                                    </p:set>
                                    <p:anim calcmode="lin" valueType="num">
                                      <p:cBhvr additive="base">
                                        <p:cTn id="12" dur="5000" fill="hold"/>
                                        <p:tgtEl>
                                          <p:spTgt spid="7171"/>
                                        </p:tgtEl>
                                        <p:attrNameLst>
                                          <p:attrName>ppt_x</p:attrName>
                                        </p:attrNameLst>
                                      </p:cBhvr>
                                      <p:tavLst>
                                        <p:tav tm="0">
                                          <p:val>
                                            <p:strVal val="#ppt_x"/>
                                          </p:val>
                                        </p:tav>
                                        <p:tav tm="100000">
                                          <p:val>
                                            <p:strVal val="#ppt_x"/>
                                          </p:val>
                                        </p:tav>
                                      </p:tavLst>
                                    </p:anim>
                                    <p:anim calcmode="lin" valueType="num">
                                      <p:cBhvr additive="base">
                                        <p:cTn id="13" dur="5000" fill="hold"/>
                                        <p:tgtEl>
                                          <p:spTgt spid="7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p:sp>
        <p:nvSpPr>
          <p:cNvPr id="5122" name="Text Box 2"/>
          <p:cNvSpPr txBox="1">
            <a:spLocks noChangeArrowheads="1"/>
          </p:cNvSpPr>
          <p:nvPr/>
        </p:nvSpPr>
        <p:spPr bwMode="auto">
          <a:xfrm>
            <a:off x="1749425" y="311785"/>
            <a:ext cx="4956175" cy="824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marR="0" algn="ctr" defTabSz="914400">
              <a:spcBef>
                <a:spcPct val="50000"/>
              </a:spcBef>
              <a:buClrTx/>
              <a:buSzTx/>
              <a:buFontTx/>
              <a:buNone/>
              <a:defRPr/>
            </a:pPr>
            <a:r>
              <a:rPr kumimoji="0" lang="es-ES_tradnl" sz="4000" kern="1200" cap="none" spc="0" normalizeH="0" baseline="0" noProof="0">
                <a:solidFill>
                  <a:srgbClr val="FF0000"/>
                </a:solidFill>
                <a:effectLst>
                  <a:outerShdw blurRad="38100" dist="38100" dir="2700000" algn="tl">
                    <a:srgbClr val="000000"/>
                  </a:outerShdw>
                </a:effectLst>
                <a:latin typeface="Lucida Handwriting" pitchFamily="66" charset="0"/>
                <a:ea typeface="+mn-ea"/>
                <a:cs typeface="+mn-cs"/>
              </a:rPr>
              <a:t>¿ </a:t>
            </a:r>
            <a:r>
              <a:rPr kumimoji="0" lang="es-ES_tradnl" sz="4000" b="1" kern="1200" cap="none" spc="0" normalizeH="0" baseline="0" noProof="0">
                <a:solidFill>
                  <a:srgbClr val="FF0000"/>
                </a:solidFill>
                <a:effectLst>
                  <a:outerShdw blurRad="38100" dist="38100" dir="2700000" algn="tl">
                    <a:srgbClr val="000000"/>
                  </a:outerShdw>
                </a:effectLst>
                <a:latin typeface="Lucida Handwriting" pitchFamily="66" charset="0"/>
                <a:ea typeface="+mn-ea"/>
                <a:cs typeface="+mn-cs"/>
              </a:rPr>
              <a:t>y el ESTADO?</a:t>
            </a:r>
            <a:endParaRPr kumimoji="0" lang="es-ES_tradnl" sz="4000" b="1" kern="1200" cap="none" spc="0" normalizeH="0" baseline="0" noProof="0">
              <a:solidFill>
                <a:srgbClr val="FF0000"/>
              </a:solidFill>
              <a:effectLst>
                <a:outerShdw blurRad="38100" dist="38100" dir="2700000" algn="tl">
                  <a:srgbClr val="000000"/>
                </a:outerShdw>
              </a:effectLst>
              <a:latin typeface="Lucida Handwriting" pitchFamily="66" charset="0"/>
              <a:ea typeface="+mn-ea"/>
              <a:cs typeface="+mn-cs"/>
            </a:endParaRPr>
          </a:p>
        </p:txBody>
      </p:sp>
      <p:sp>
        <p:nvSpPr>
          <p:cNvPr id="5123" name="Text Box 3"/>
          <p:cNvSpPr txBox="1"/>
          <p:nvPr/>
        </p:nvSpPr>
        <p:spPr>
          <a:xfrm>
            <a:off x="1137920" y="1336675"/>
            <a:ext cx="6710680" cy="1651000"/>
          </a:xfrm>
          <a:prstGeom prst="rect">
            <a:avLst/>
          </a:prstGeom>
          <a:noFill/>
          <a:ln w="9525">
            <a:noFill/>
          </a:ln>
        </p:spPr>
        <p:txBody>
          <a:bodyPr>
            <a:no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b="1" dirty="0">
                <a:solidFill>
                  <a:schemeClr val="bg1"/>
                </a:solidFill>
              </a:rPr>
              <a:t>En materia de prevención el Estado hace tiempo que ha decidido “suicidarse”</a:t>
            </a:r>
            <a:endParaRPr b="1" dirty="0">
              <a:solidFill>
                <a:schemeClr val="bg1"/>
              </a:solidFill>
            </a:endParaRPr>
          </a:p>
        </p:txBody>
      </p:sp>
      <p:sp>
        <p:nvSpPr>
          <p:cNvPr id="5124" name="AutoShape 4"/>
          <p:cNvSpPr/>
          <p:nvPr/>
        </p:nvSpPr>
        <p:spPr>
          <a:xfrm>
            <a:off x="1447800" y="3042285"/>
            <a:ext cx="6629400" cy="2665730"/>
          </a:xfrm>
          <a:prstGeom prst="bevel">
            <a:avLst>
              <a:gd name="adj" fmla="val 12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endParaRPr lang="es-AR" altLang="x-none" sz="2400" dirty="0"/>
          </a:p>
        </p:txBody>
      </p:sp>
      <p:sp>
        <p:nvSpPr>
          <p:cNvPr id="5125" name="Text Box 5"/>
          <p:cNvSpPr txBox="1"/>
          <p:nvPr/>
        </p:nvSpPr>
        <p:spPr>
          <a:xfrm>
            <a:off x="1993900" y="3526790"/>
            <a:ext cx="5647690" cy="2222500"/>
          </a:xfrm>
          <a:prstGeom prst="rect">
            <a:avLst/>
          </a:prstGeom>
          <a:noFill/>
          <a:ln w="9525">
            <a:noFill/>
          </a:ln>
        </p:spPr>
        <p:txBody>
          <a:bodyPr>
            <a:no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50000"/>
              </a:spcBef>
              <a:buNone/>
            </a:pPr>
            <a:r>
              <a:rPr lang="es-ES" sz="2800" dirty="0"/>
              <a:t>TODOS sabemos la SOLUCION: </a:t>
            </a:r>
            <a:r>
              <a:rPr lang="es-ES" sz="2800" b="1" dirty="0"/>
              <a:t>Más</a:t>
            </a:r>
            <a:r>
              <a:rPr lang="es-ES" sz="2800" dirty="0"/>
              <a:t> </a:t>
            </a:r>
            <a:r>
              <a:rPr lang="es-ES" sz="2800" b="1" dirty="0"/>
              <a:t>educación, más trabajo, más salud, más vivienda y más AMOR en la familia</a:t>
            </a:r>
            <a:endParaRPr sz="2400" b="1" dirty="0"/>
          </a:p>
        </p:txBody>
      </p:sp>
      <p:sp>
        <p:nvSpPr>
          <p:cNvPr id="5126" name="Text Box 6"/>
          <p:cNvSpPr txBox="1"/>
          <p:nvPr/>
        </p:nvSpPr>
        <p:spPr>
          <a:xfrm>
            <a:off x="810895" y="5905500"/>
            <a:ext cx="8204200" cy="1089025"/>
          </a:xfrm>
          <a:prstGeom prst="rect">
            <a:avLst/>
          </a:prstGeom>
          <a:noFill/>
          <a:ln w="9525">
            <a:noFill/>
          </a:ln>
        </p:spPr>
        <p:txBody>
          <a:bodyPr>
            <a:no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sz="2400" b="1" dirty="0">
                <a:solidFill>
                  <a:schemeClr val="bg1"/>
                </a:solidFill>
              </a:rPr>
              <a:t>Hay que formar REDES sociales solidarias</a:t>
            </a:r>
            <a:r>
              <a:rPr lang="es-ES" sz="2400" b="1" dirty="0">
                <a:solidFill>
                  <a:schemeClr val="bg1"/>
                </a:solidFill>
              </a:rPr>
              <a:t>, comprometidas, valientes </a:t>
            </a:r>
            <a:r>
              <a:rPr sz="2400" b="1" dirty="0">
                <a:solidFill>
                  <a:schemeClr val="bg1"/>
                </a:solidFill>
              </a:rPr>
              <a:t>y proponer contenidos y métodos al Estado.</a:t>
            </a:r>
            <a:endParaRPr sz="2400" dirty="0"/>
          </a:p>
        </p:txBody>
      </p:sp>
      <p:sp>
        <p:nvSpPr>
          <p:cNvPr id="5127" name="AutoShape 7"/>
          <p:cNvSpPr/>
          <p:nvPr/>
        </p:nvSpPr>
        <p:spPr>
          <a:xfrm>
            <a:off x="381000" y="3657600"/>
            <a:ext cx="733425" cy="1214438"/>
          </a:xfrm>
          <a:prstGeom prst="curvedRightArrow">
            <a:avLst>
              <a:gd name="adj1" fmla="val 33116"/>
              <a:gd name="adj2" fmla="val 66233"/>
              <a:gd name="adj3" fmla="val 33333"/>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endParaRPr lang="es-AR" altLang="x-none" sz="24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ppt_x</p:attrName>
                                        </p:attrNameLst>
                                      </p:cBhvr>
                                      <p:tavLst>
                                        <p:tav tm="0">
                                          <p:val>
                                            <p:strVal val="#ppt_x"/>
                                          </p:val>
                                        </p:tav>
                                        <p:tav tm="100000">
                                          <p:val>
                                            <p:strVal val="#ppt_x"/>
                                          </p:val>
                                        </p:tav>
                                      </p:tavLst>
                                    </p:anim>
                                    <p:anim calcmode="lin" valueType="num">
                                      <p:cBhvr>
                                        <p:cTn id="8" dur="500" fill="hold"/>
                                        <p:tgtEl>
                                          <p:spTgt spid="5122"/>
                                        </p:tgtEl>
                                        <p:attrNameLst>
                                          <p:attrName>ppt_y</p:attrName>
                                        </p:attrNameLst>
                                      </p:cBhvr>
                                      <p:tavLst>
                                        <p:tav tm="0">
                                          <p:val>
                                            <p:strVal val="#ppt_y+#ppt_h/2"/>
                                          </p:val>
                                        </p:tav>
                                        <p:tav tm="100000">
                                          <p:val>
                                            <p:strVal val="#ppt_y"/>
                                          </p:val>
                                        </p:tav>
                                      </p:tavLst>
                                    </p:anim>
                                    <p:anim calcmode="lin" valueType="num">
                                      <p:cBhvr>
                                        <p:cTn id="9" dur="500" fill="hold"/>
                                        <p:tgtEl>
                                          <p:spTgt spid="5122"/>
                                        </p:tgtEl>
                                        <p:attrNameLst>
                                          <p:attrName>ppt_w</p:attrName>
                                        </p:attrNameLst>
                                      </p:cBhvr>
                                      <p:tavLst>
                                        <p:tav tm="0">
                                          <p:val>
                                            <p:strVal val="#ppt_w"/>
                                          </p:val>
                                        </p:tav>
                                        <p:tav tm="100000">
                                          <p:val>
                                            <p:strVal val="#ppt_w"/>
                                          </p:val>
                                        </p:tav>
                                      </p:tavLst>
                                    </p:anim>
                                    <p:anim calcmode="lin" valueType="num">
                                      <p:cBhvr>
                                        <p:cTn id="10" dur="500" fill="hold"/>
                                        <p:tgtEl>
                                          <p:spTgt spid="5122"/>
                                        </p:tgtEl>
                                        <p:attrNameLst>
                                          <p:attrName>ppt_h</p:attrName>
                                        </p:attrNameLst>
                                      </p:cBhvr>
                                      <p:tavLst>
                                        <p:tav tm="0">
                                          <p:val>
                                            <p:fltVal val="0,000000"/>
                                          </p:val>
                                        </p:tav>
                                        <p:tav tm="100000">
                                          <p:val>
                                            <p:strVal val="#ppt_h"/>
                                          </p:val>
                                        </p:tav>
                                      </p:tavLst>
                                    </p:anim>
                                  </p:childTnLst>
                                </p:cTn>
                              </p:par>
                            </p:childTnLst>
                          </p:cTn>
                        </p:par>
                        <p:par>
                          <p:cTn id="11" fill="hold">
                            <p:stCondLst>
                              <p:cond delay="500"/>
                            </p:stCondLst>
                            <p:childTnLst>
                              <p:par>
                                <p:cTn id="12" presetID="17" presetClass="entr" presetSubtype="1" fill="hold" grpId="0" nodeType="afterEffect">
                                  <p:stCondLst>
                                    <p:cond delay="0"/>
                                  </p:stCondLst>
                                  <p:childTnLst>
                                    <p:set>
                                      <p:cBhvr>
                                        <p:cTn id="13" dur="1" fill="hold">
                                          <p:stCondLst>
                                            <p:cond delay="0"/>
                                          </p:stCondLst>
                                        </p:cTn>
                                        <p:tgtEl>
                                          <p:spTgt spid="5123"/>
                                        </p:tgtEl>
                                        <p:attrNameLst>
                                          <p:attrName>style.visibility</p:attrName>
                                        </p:attrNameLst>
                                      </p:cBhvr>
                                      <p:to>
                                        <p:strVal val="visible"/>
                                      </p:to>
                                    </p:set>
                                    <p:anim calcmode="lin" valueType="num">
                                      <p:cBhvr>
                                        <p:cTn id="14" dur="500" fill="hold"/>
                                        <p:tgtEl>
                                          <p:spTgt spid="5123"/>
                                        </p:tgtEl>
                                        <p:attrNameLst>
                                          <p:attrName>ppt_x</p:attrName>
                                        </p:attrNameLst>
                                      </p:cBhvr>
                                      <p:tavLst>
                                        <p:tav tm="0">
                                          <p:val>
                                            <p:strVal val="#ppt_x"/>
                                          </p:val>
                                        </p:tav>
                                        <p:tav tm="100000">
                                          <p:val>
                                            <p:strVal val="#ppt_x"/>
                                          </p:val>
                                        </p:tav>
                                      </p:tavLst>
                                    </p:anim>
                                    <p:anim calcmode="lin" valueType="num">
                                      <p:cBhvr>
                                        <p:cTn id="15" dur="500" fill="hold"/>
                                        <p:tgtEl>
                                          <p:spTgt spid="5123"/>
                                        </p:tgtEl>
                                        <p:attrNameLst>
                                          <p:attrName>ppt_y</p:attrName>
                                        </p:attrNameLst>
                                      </p:cBhvr>
                                      <p:tavLst>
                                        <p:tav tm="0">
                                          <p:val>
                                            <p:strVal val="#ppt_y-#ppt_h/2"/>
                                          </p:val>
                                        </p:tav>
                                        <p:tav tm="100000">
                                          <p:val>
                                            <p:strVal val="#ppt_y"/>
                                          </p:val>
                                        </p:tav>
                                      </p:tavLst>
                                    </p:anim>
                                    <p:anim calcmode="lin" valueType="num">
                                      <p:cBhvr>
                                        <p:cTn id="16" dur="500" fill="hold"/>
                                        <p:tgtEl>
                                          <p:spTgt spid="5123"/>
                                        </p:tgtEl>
                                        <p:attrNameLst>
                                          <p:attrName>ppt_w</p:attrName>
                                        </p:attrNameLst>
                                      </p:cBhvr>
                                      <p:tavLst>
                                        <p:tav tm="0">
                                          <p:val>
                                            <p:strVal val="#ppt_w"/>
                                          </p:val>
                                        </p:tav>
                                        <p:tav tm="100000">
                                          <p:val>
                                            <p:strVal val="#ppt_w"/>
                                          </p:val>
                                        </p:tav>
                                      </p:tavLst>
                                    </p:anim>
                                    <p:anim calcmode="lin" valueType="num">
                                      <p:cBhvr>
                                        <p:cTn id="17" dur="500" fill="hold"/>
                                        <p:tgtEl>
                                          <p:spTgt spid="5123"/>
                                        </p:tgtEl>
                                        <p:attrNameLst>
                                          <p:attrName>ppt_h</p:attrName>
                                        </p:attrNameLst>
                                      </p:cBhvr>
                                      <p:tavLst>
                                        <p:tav tm="0">
                                          <p:val>
                                            <p:fltVal val="0,000000"/>
                                          </p:val>
                                        </p:tav>
                                        <p:tav tm="100000">
                                          <p:val>
                                            <p:strVal val="#ppt_h"/>
                                          </p:val>
                                        </p:tav>
                                      </p:tavLst>
                                    </p:anim>
                                  </p:childTnLst>
                                </p:cTn>
                              </p:par>
                            </p:childTnLst>
                          </p:cTn>
                        </p:par>
                        <p:par>
                          <p:cTn id="18" fill="hold">
                            <p:stCondLst>
                              <p:cond delay="1000"/>
                            </p:stCondLst>
                            <p:childTnLst>
                              <p:par>
                                <p:cTn id="19" presetID="15" presetClass="entr" presetSubtype="0" fill="hold" grpId="0" nodeType="afterEffect">
                                  <p:stCondLst>
                                    <p:cond delay="0"/>
                                  </p:stCondLst>
                                  <p:childTnLst>
                                    <p:set>
                                      <p:cBhvr>
                                        <p:cTn id="20" dur="1" fill="hold">
                                          <p:stCondLst>
                                            <p:cond delay="0"/>
                                          </p:stCondLst>
                                        </p:cTn>
                                        <p:tgtEl>
                                          <p:spTgt spid="5127"/>
                                        </p:tgtEl>
                                        <p:attrNameLst>
                                          <p:attrName>style.visibility</p:attrName>
                                        </p:attrNameLst>
                                      </p:cBhvr>
                                      <p:to>
                                        <p:strVal val="visible"/>
                                      </p:to>
                                    </p:set>
                                    <p:anim calcmode="lin" valueType="num">
                                      <p:cBhvr>
                                        <p:cTn id="21" dur="1000" fill="hold"/>
                                        <p:tgtEl>
                                          <p:spTgt spid="5127"/>
                                        </p:tgtEl>
                                        <p:attrNameLst>
                                          <p:attrName>ppt_w</p:attrName>
                                        </p:attrNameLst>
                                      </p:cBhvr>
                                      <p:tavLst>
                                        <p:tav tm="0">
                                          <p:val>
                                            <p:fltVal val="0,000000"/>
                                          </p:val>
                                        </p:tav>
                                        <p:tav tm="100000">
                                          <p:val>
                                            <p:strVal val="#ppt_w"/>
                                          </p:val>
                                        </p:tav>
                                      </p:tavLst>
                                    </p:anim>
                                    <p:anim calcmode="lin" valueType="num">
                                      <p:cBhvr>
                                        <p:cTn id="22" dur="1000" fill="hold"/>
                                        <p:tgtEl>
                                          <p:spTgt spid="5127"/>
                                        </p:tgtEl>
                                        <p:attrNameLst>
                                          <p:attrName>ppt_h</p:attrName>
                                        </p:attrNameLst>
                                      </p:cBhvr>
                                      <p:tavLst>
                                        <p:tav tm="0">
                                          <p:val>
                                            <p:fltVal val="0,000000"/>
                                          </p:val>
                                        </p:tav>
                                        <p:tav tm="100000">
                                          <p:val>
                                            <p:strVal val="#ppt_h"/>
                                          </p:val>
                                        </p:tav>
                                      </p:tavLst>
                                    </p:anim>
                                    <p:anim calcmode="lin" valueType="num">
                                      <p:cBhvr>
                                        <p:cTn id="23" dur="1000" fill="hold"/>
                                        <p:tgtEl>
                                          <p:spTgt spid="5127"/>
                                        </p:tgtEl>
                                        <p:attrNameLst>
                                          <p:attrName>ppt_x</p:attrName>
                                        </p:attrNameLst>
                                      </p:cBhvr>
                                      <p:tavLst>
                                        <p:tav tm="0" fmla="#ppt_x+(cos(-2*pi*(1-$))*-#ppt_x-sin(-2*pi*(1-$))*(1-#ppt_y))*(1-$)">
                                          <p:val>
                                            <p:fltVal val="0,000000"/>
                                          </p:val>
                                        </p:tav>
                                        <p:tav tm="100000">
                                          <p:val>
                                            <p:fltVal val="1,000000"/>
                                          </p:val>
                                        </p:tav>
                                      </p:tavLst>
                                    </p:anim>
                                    <p:anim calcmode="lin" valueType="num">
                                      <p:cBhvr>
                                        <p:cTn id="24" dur="1000" fill="hold"/>
                                        <p:tgtEl>
                                          <p:spTgt spid="5127"/>
                                        </p:tgtEl>
                                        <p:attrNameLst>
                                          <p:attrName>ppt_y</p:attrName>
                                        </p:attrNameLst>
                                      </p:cBhvr>
                                      <p:tavLst>
                                        <p:tav tm="0" fmla="#ppt_y+(sin(-2*pi*(1-$))*-#ppt_x+cos(-2*pi*(1-$))*(1-#ppt_y))*(1-$)">
                                          <p:val>
                                            <p:fltVal val="0,000000"/>
                                          </p:val>
                                        </p:tav>
                                        <p:tav tm="100000">
                                          <p:val>
                                            <p:fltVal val="1,000000"/>
                                          </p:val>
                                        </p:tav>
                                      </p:tavLst>
                                    </p:anim>
                                  </p:childTnLst>
                                </p:cTn>
                              </p:par>
                            </p:childTnLst>
                          </p:cTn>
                        </p:par>
                        <p:par>
                          <p:cTn id="25" fill="hold">
                            <p:stCondLst>
                              <p:cond delay="2000"/>
                            </p:stCondLst>
                            <p:childTnLst>
                              <p:par>
                                <p:cTn id="26" presetID="15" presetClass="entr" presetSubtype="0" fill="hold" grpId="0" nodeType="afterEffect">
                                  <p:stCondLst>
                                    <p:cond delay="0"/>
                                  </p:stCondLst>
                                  <p:childTnLst>
                                    <p:set>
                                      <p:cBhvr>
                                        <p:cTn id="27" dur="1" fill="hold">
                                          <p:stCondLst>
                                            <p:cond delay="0"/>
                                          </p:stCondLst>
                                        </p:cTn>
                                        <p:tgtEl>
                                          <p:spTgt spid="5124"/>
                                        </p:tgtEl>
                                        <p:attrNameLst>
                                          <p:attrName>style.visibility</p:attrName>
                                        </p:attrNameLst>
                                      </p:cBhvr>
                                      <p:to>
                                        <p:strVal val="visible"/>
                                      </p:to>
                                    </p:set>
                                    <p:anim calcmode="lin" valueType="num">
                                      <p:cBhvr>
                                        <p:cTn id="28" dur="1000" fill="hold"/>
                                        <p:tgtEl>
                                          <p:spTgt spid="5124"/>
                                        </p:tgtEl>
                                        <p:attrNameLst>
                                          <p:attrName>ppt_w</p:attrName>
                                        </p:attrNameLst>
                                      </p:cBhvr>
                                      <p:tavLst>
                                        <p:tav tm="0">
                                          <p:val>
                                            <p:fltVal val="0,000000"/>
                                          </p:val>
                                        </p:tav>
                                        <p:tav tm="100000">
                                          <p:val>
                                            <p:strVal val="#ppt_w"/>
                                          </p:val>
                                        </p:tav>
                                      </p:tavLst>
                                    </p:anim>
                                    <p:anim calcmode="lin" valueType="num">
                                      <p:cBhvr>
                                        <p:cTn id="29" dur="1000" fill="hold"/>
                                        <p:tgtEl>
                                          <p:spTgt spid="5124"/>
                                        </p:tgtEl>
                                        <p:attrNameLst>
                                          <p:attrName>ppt_h</p:attrName>
                                        </p:attrNameLst>
                                      </p:cBhvr>
                                      <p:tavLst>
                                        <p:tav tm="0">
                                          <p:val>
                                            <p:fltVal val="0,000000"/>
                                          </p:val>
                                        </p:tav>
                                        <p:tav tm="100000">
                                          <p:val>
                                            <p:strVal val="#ppt_h"/>
                                          </p:val>
                                        </p:tav>
                                      </p:tavLst>
                                    </p:anim>
                                    <p:anim calcmode="lin" valueType="num">
                                      <p:cBhvr>
                                        <p:cTn id="30" dur="1000" fill="hold"/>
                                        <p:tgtEl>
                                          <p:spTgt spid="5124"/>
                                        </p:tgtEl>
                                        <p:attrNameLst>
                                          <p:attrName>ppt_x</p:attrName>
                                        </p:attrNameLst>
                                      </p:cBhvr>
                                      <p:tavLst>
                                        <p:tav tm="0" fmla="#ppt_x+(cos(-2*pi*(1-$))*-#ppt_x-sin(-2*pi*(1-$))*(1-#ppt_y))*(1-$)">
                                          <p:val>
                                            <p:fltVal val="0,000000"/>
                                          </p:val>
                                        </p:tav>
                                        <p:tav tm="100000">
                                          <p:val>
                                            <p:fltVal val="1,000000"/>
                                          </p:val>
                                        </p:tav>
                                      </p:tavLst>
                                    </p:anim>
                                    <p:anim calcmode="lin" valueType="num">
                                      <p:cBhvr>
                                        <p:cTn id="31" dur="1000" fill="hold"/>
                                        <p:tgtEl>
                                          <p:spTgt spid="5124"/>
                                        </p:tgtEl>
                                        <p:attrNameLst>
                                          <p:attrName>ppt_y</p:attrName>
                                        </p:attrNameLst>
                                      </p:cBhvr>
                                      <p:tavLst>
                                        <p:tav tm="0" fmla="#ppt_y+(sin(-2*pi*(1-$))*-#ppt_x+cos(-2*pi*(1-$))*(1-#ppt_y))*(1-$)">
                                          <p:val>
                                            <p:fltVal val="0,000000"/>
                                          </p:val>
                                        </p:tav>
                                        <p:tav tm="100000">
                                          <p:val>
                                            <p:fltVal val="1,000000"/>
                                          </p:val>
                                        </p:tav>
                                      </p:tavLst>
                                    </p:anim>
                                  </p:childTnLst>
                                </p:cTn>
                              </p:par>
                            </p:childTnLst>
                          </p:cTn>
                        </p:par>
                        <p:par>
                          <p:cTn id="32" fill="hold">
                            <p:stCondLst>
                              <p:cond delay="3000"/>
                            </p:stCondLst>
                            <p:childTnLst>
                              <p:par>
                                <p:cTn id="33" presetID="9" presetClass="entr" presetSubtype="0" fill="hold" grpId="0" nodeType="afterEffect">
                                  <p:stCondLst>
                                    <p:cond delay="0"/>
                                  </p:stCondLst>
                                  <p:childTnLst>
                                    <p:set>
                                      <p:cBhvr>
                                        <p:cTn id="34" dur="1" fill="hold">
                                          <p:stCondLst>
                                            <p:cond delay="0"/>
                                          </p:stCondLst>
                                        </p:cTn>
                                        <p:tgtEl>
                                          <p:spTgt spid="5125"/>
                                        </p:tgtEl>
                                        <p:attrNameLst>
                                          <p:attrName>style.visibility</p:attrName>
                                        </p:attrNameLst>
                                      </p:cBhvr>
                                      <p:to>
                                        <p:strVal val="visible"/>
                                      </p:to>
                                    </p:set>
                                    <p:animEffect transition="in" filter="dissolve">
                                      <p:cBhvr>
                                        <p:cTn id="35" dur="500"/>
                                        <p:tgtEl>
                                          <p:spTgt spid="5125"/>
                                        </p:tgtEl>
                                      </p:cBhvr>
                                    </p:animEffect>
                                  </p:childTnLst>
                                </p:cTn>
                              </p:par>
                            </p:childTnLst>
                          </p:cTn>
                        </p:par>
                        <p:par>
                          <p:cTn id="36" fill="hold">
                            <p:stCondLst>
                              <p:cond delay="3500"/>
                            </p:stCondLst>
                            <p:childTnLst>
                              <p:par>
                                <p:cTn id="37" presetID="17" presetClass="entr" presetSubtype="1" fill="hold" grpId="0" nodeType="afterEffect">
                                  <p:stCondLst>
                                    <p:cond delay="0"/>
                                  </p:stCondLst>
                                  <p:childTnLst>
                                    <p:set>
                                      <p:cBhvr>
                                        <p:cTn id="38" dur="1" fill="hold">
                                          <p:stCondLst>
                                            <p:cond delay="0"/>
                                          </p:stCondLst>
                                        </p:cTn>
                                        <p:tgtEl>
                                          <p:spTgt spid="5126"/>
                                        </p:tgtEl>
                                        <p:attrNameLst>
                                          <p:attrName>style.visibility</p:attrName>
                                        </p:attrNameLst>
                                      </p:cBhvr>
                                      <p:to>
                                        <p:strVal val="visible"/>
                                      </p:to>
                                    </p:set>
                                    <p:anim calcmode="lin" valueType="num">
                                      <p:cBhvr>
                                        <p:cTn id="39" dur="500" fill="hold"/>
                                        <p:tgtEl>
                                          <p:spTgt spid="5126"/>
                                        </p:tgtEl>
                                        <p:attrNameLst>
                                          <p:attrName>ppt_x</p:attrName>
                                        </p:attrNameLst>
                                      </p:cBhvr>
                                      <p:tavLst>
                                        <p:tav tm="0">
                                          <p:val>
                                            <p:strVal val="#ppt_x"/>
                                          </p:val>
                                        </p:tav>
                                        <p:tav tm="100000">
                                          <p:val>
                                            <p:strVal val="#ppt_x"/>
                                          </p:val>
                                        </p:tav>
                                      </p:tavLst>
                                    </p:anim>
                                    <p:anim calcmode="lin" valueType="num">
                                      <p:cBhvr>
                                        <p:cTn id="40" dur="500" fill="hold"/>
                                        <p:tgtEl>
                                          <p:spTgt spid="5126"/>
                                        </p:tgtEl>
                                        <p:attrNameLst>
                                          <p:attrName>ppt_y</p:attrName>
                                        </p:attrNameLst>
                                      </p:cBhvr>
                                      <p:tavLst>
                                        <p:tav tm="0">
                                          <p:val>
                                            <p:strVal val="#ppt_y-#ppt_h/2"/>
                                          </p:val>
                                        </p:tav>
                                        <p:tav tm="100000">
                                          <p:val>
                                            <p:strVal val="#ppt_y"/>
                                          </p:val>
                                        </p:tav>
                                      </p:tavLst>
                                    </p:anim>
                                    <p:anim calcmode="lin" valueType="num">
                                      <p:cBhvr>
                                        <p:cTn id="41" dur="500" fill="hold"/>
                                        <p:tgtEl>
                                          <p:spTgt spid="5126"/>
                                        </p:tgtEl>
                                        <p:attrNameLst>
                                          <p:attrName>ppt_w</p:attrName>
                                        </p:attrNameLst>
                                      </p:cBhvr>
                                      <p:tavLst>
                                        <p:tav tm="0">
                                          <p:val>
                                            <p:strVal val="#ppt_w"/>
                                          </p:val>
                                        </p:tav>
                                        <p:tav tm="100000">
                                          <p:val>
                                            <p:strVal val="#ppt_w"/>
                                          </p:val>
                                        </p:tav>
                                      </p:tavLst>
                                    </p:anim>
                                    <p:anim calcmode="lin" valueType="num">
                                      <p:cBhvr>
                                        <p:cTn id="42" dur="500" fill="hold"/>
                                        <p:tgtEl>
                                          <p:spTgt spid="5126"/>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ldLvl="0" animBg="1"/>
      <p:bldP spid="5123" grpId="0"/>
      <p:bldP spid="5124" grpId="0" bldLvl="0" animBg="1"/>
      <p:bldP spid="5125" grpId="0"/>
      <p:bldP spid="5126" grpId="0"/>
      <p:bldP spid="51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Text Box 2"/>
          <p:cNvSpPr txBox="1"/>
          <p:nvPr/>
        </p:nvSpPr>
        <p:spPr>
          <a:xfrm>
            <a:off x="180340" y="381000"/>
            <a:ext cx="8812530" cy="460375"/>
          </a:xfrm>
          <a:prstGeom prst="rect">
            <a:avLst/>
          </a:prstGeom>
          <a:solidFill>
            <a:schemeClr val="tx2"/>
          </a:solid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defTabSz="449580">
              <a:spcBef>
                <a:spcPct val="50000"/>
              </a:spcBef>
              <a:buNone/>
            </a:pPr>
            <a:r>
              <a:rPr lang="es-ES" sz="2400" b="1" dirty="0">
                <a:solidFill>
                  <a:srgbClr val="000000"/>
                </a:solidFill>
                <a:latin typeface="BernhardFashion BT" pitchFamily="82" charset="0"/>
              </a:rPr>
              <a:t>RIESGOS PARA DELINQUIR. EL ENJAMBRE DIGITAL</a:t>
            </a:r>
            <a:endParaRPr sz="2400" dirty="0">
              <a:solidFill>
                <a:srgbClr val="FFFFFF"/>
              </a:solidFill>
            </a:endParaRPr>
          </a:p>
        </p:txBody>
      </p:sp>
      <p:sp>
        <p:nvSpPr>
          <p:cNvPr id="64515" name="Text Box 3"/>
          <p:cNvSpPr txBox="1"/>
          <p:nvPr/>
        </p:nvSpPr>
        <p:spPr>
          <a:xfrm>
            <a:off x="228600" y="1267460"/>
            <a:ext cx="2125345" cy="342265"/>
          </a:xfrm>
          <a:prstGeom prst="rect">
            <a:avLst/>
          </a:prstGeom>
          <a:solidFill>
            <a:schemeClr val="accent1"/>
          </a:solidFill>
          <a:ln w="9525" cap="flat" cmpd="sng">
            <a:solidFill>
              <a:schemeClr val="accent1"/>
            </a:solidFill>
            <a:prstDash val="solid"/>
            <a:miter/>
            <a:headEnd type="none" w="med" len="med"/>
            <a:tailEnd type="none" w="med" len="med"/>
          </a:ln>
        </p:spPr>
        <p:txBody>
          <a:bodyPr>
            <a:no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defTabSz="449580">
              <a:spcBef>
                <a:spcPct val="50000"/>
              </a:spcBef>
              <a:buNone/>
            </a:pPr>
            <a:r>
              <a:rPr sz="2400" dirty="0">
                <a:solidFill>
                  <a:srgbClr val="FFFFFF"/>
                </a:solidFill>
              </a:rPr>
              <a:t>PERSONALES</a:t>
            </a:r>
            <a:endParaRPr sz="2400" dirty="0">
              <a:solidFill>
                <a:srgbClr val="FFFFFF"/>
              </a:solidFill>
            </a:endParaRPr>
          </a:p>
        </p:txBody>
      </p:sp>
      <p:sp>
        <p:nvSpPr>
          <p:cNvPr id="64516" name="Text Box 4"/>
          <p:cNvSpPr txBox="1"/>
          <p:nvPr/>
        </p:nvSpPr>
        <p:spPr>
          <a:xfrm>
            <a:off x="3027680" y="1177290"/>
            <a:ext cx="5811520" cy="1076325"/>
          </a:xfrm>
          <a:prstGeom prst="rect">
            <a:avLst/>
          </a:prstGeom>
          <a:noFill/>
          <a:ln w="9525">
            <a:noFill/>
          </a:ln>
        </p:spPr>
        <p:txBody>
          <a:bodyPr>
            <a:no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defTabSz="449580">
              <a:spcBef>
                <a:spcPct val="50000"/>
              </a:spcBef>
              <a:buNone/>
            </a:pPr>
            <a:r>
              <a:rPr sz="2000" dirty="0">
                <a:solidFill>
                  <a:srgbClr val="FFFFFF"/>
                </a:solidFill>
              </a:rPr>
              <a:t>Edad, falta de autoestima</a:t>
            </a:r>
            <a:r>
              <a:rPr lang="es-ES" sz="2000" dirty="0">
                <a:solidFill>
                  <a:srgbClr val="FFFFFF"/>
                </a:solidFill>
              </a:rPr>
              <a:t> y </a:t>
            </a:r>
            <a:r>
              <a:rPr sz="2000" dirty="0">
                <a:solidFill>
                  <a:srgbClr val="FFFFFF"/>
                </a:solidFill>
              </a:rPr>
              <a:t> sentido de pertenencia  </a:t>
            </a:r>
            <a:r>
              <a:rPr lang="es-ES" sz="2000" dirty="0">
                <a:solidFill>
                  <a:srgbClr val="FFFFFF"/>
                </a:solidFill>
              </a:rPr>
              <a:t>E</a:t>
            </a:r>
            <a:r>
              <a:rPr sz="2000" dirty="0">
                <a:solidFill>
                  <a:srgbClr val="FFFFFF"/>
                </a:solidFill>
              </a:rPr>
              <a:t>scasa tolerancia de frustración, </a:t>
            </a:r>
            <a:r>
              <a:rPr lang="es-ES" sz="2000" dirty="0">
                <a:solidFill>
                  <a:srgbClr val="FFFFFF"/>
                </a:solidFill>
              </a:rPr>
              <a:t>negatividad, </a:t>
            </a:r>
            <a:r>
              <a:rPr sz="2000" dirty="0">
                <a:solidFill>
                  <a:srgbClr val="FFFFFF"/>
                </a:solidFill>
              </a:rPr>
              <a:t> depresión, alta ansiedad</a:t>
            </a:r>
            <a:r>
              <a:rPr lang="es-ES" sz="2000" dirty="0">
                <a:solidFill>
                  <a:srgbClr val="FFFFFF"/>
                </a:solidFill>
              </a:rPr>
              <a:t>.</a:t>
            </a:r>
            <a:endParaRPr lang="es-ES" sz="2000" dirty="0">
              <a:solidFill>
                <a:srgbClr val="FFFFFF"/>
              </a:solidFill>
            </a:endParaRPr>
          </a:p>
        </p:txBody>
      </p:sp>
      <p:sp>
        <p:nvSpPr>
          <p:cNvPr id="64517" name="Text Box 5"/>
          <p:cNvSpPr txBox="1"/>
          <p:nvPr/>
        </p:nvSpPr>
        <p:spPr>
          <a:xfrm>
            <a:off x="304800" y="2438400"/>
            <a:ext cx="2209800" cy="466725"/>
          </a:xfrm>
          <a:prstGeom prst="rect">
            <a:avLst/>
          </a:prstGeom>
          <a:solidFill>
            <a:schemeClr val="accent1"/>
          </a:solidFill>
          <a:ln w="9525" cap="flat" cmpd="sng">
            <a:solidFill>
              <a:schemeClr val="accent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defTabSz="449580">
              <a:spcBef>
                <a:spcPct val="50000"/>
              </a:spcBef>
              <a:buNone/>
            </a:pPr>
            <a:r>
              <a:rPr sz="2400" dirty="0">
                <a:solidFill>
                  <a:srgbClr val="FFFFFF"/>
                </a:solidFill>
              </a:rPr>
              <a:t>FAMILIARES</a:t>
            </a:r>
            <a:endParaRPr sz="2400" dirty="0">
              <a:solidFill>
                <a:srgbClr val="FFFFFF"/>
              </a:solidFill>
            </a:endParaRPr>
          </a:p>
        </p:txBody>
      </p:sp>
      <p:sp>
        <p:nvSpPr>
          <p:cNvPr id="64518" name="Text Box 6"/>
          <p:cNvSpPr txBox="1"/>
          <p:nvPr/>
        </p:nvSpPr>
        <p:spPr>
          <a:xfrm>
            <a:off x="3048000" y="2362200"/>
            <a:ext cx="5791200" cy="70675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defTabSz="449580">
              <a:spcBef>
                <a:spcPct val="50000"/>
              </a:spcBef>
              <a:buNone/>
            </a:pPr>
            <a:r>
              <a:rPr sz="2000" dirty="0">
                <a:solidFill>
                  <a:srgbClr val="FFFFFF"/>
                </a:solidFill>
              </a:rPr>
              <a:t>El modelo familiar, </a:t>
            </a:r>
            <a:r>
              <a:rPr lang="es-ES" sz="2000" dirty="0">
                <a:solidFill>
                  <a:srgbClr val="FFFFFF"/>
                </a:solidFill>
              </a:rPr>
              <a:t>falta de AMOR, </a:t>
            </a:r>
            <a:r>
              <a:rPr sz="2000" dirty="0">
                <a:solidFill>
                  <a:srgbClr val="FFFFFF"/>
                </a:solidFill>
              </a:rPr>
              <a:t> violencia intra- familiar. </a:t>
            </a:r>
            <a:r>
              <a:rPr lang="es-ES" sz="2000" dirty="0">
                <a:solidFill>
                  <a:srgbClr val="FFFFFF"/>
                </a:solidFill>
              </a:rPr>
              <a:t>clima de agresividad</a:t>
            </a:r>
            <a:endParaRPr sz="2400" dirty="0">
              <a:solidFill>
                <a:srgbClr val="FFFFFF"/>
              </a:solidFill>
            </a:endParaRPr>
          </a:p>
        </p:txBody>
      </p:sp>
      <p:sp>
        <p:nvSpPr>
          <p:cNvPr id="64519" name="Text Box 7"/>
          <p:cNvSpPr txBox="1"/>
          <p:nvPr/>
        </p:nvSpPr>
        <p:spPr>
          <a:xfrm>
            <a:off x="228600" y="3505200"/>
            <a:ext cx="2590800" cy="466725"/>
          </a:xfrm>
          <a:prstGeom prst="rect">
            <a:avLst/>
          </a:prstGeom>
          <a:solidFill>
            <a:schemeClr val="accent1"/>
          </a:solidFill>
          <a:ln w="9525" cap="flat" cmpd="sng">
            <a:solidFill>
              <a:schemeClr val="accent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defTabSz="449580">
              <a:spcBef>
                <a:spcPct val="50000"/>
              </a:spcBef>
              <a:buNone/>
            </a:pPr>
            <a:r>
              <a:rPr sz="2400" dirty="0">
                <a:solidFill>
                  <a:srgbClr val="FFFFFF"/>
                </a:solidFill>
              </a:rPr>
              <a:t>COMUNITARIOS</a:t>
            </a:r>
            <a:endParaRPr sz="2400" dirty="0">
              <a:solidFill>
                <a:srgbClr val="FFFFFF"/>
              </a:solidFill>
            </a:endParaRPr>
          </a:p>
        </p:txBody>
      </p:sp>
      <p:sp>
        <p:nvSpPr>
          <p:cNvPr id="64520" name="Text Box 8"/>
          <p:cNvSpPr txBox="1"/>
          <p:nvPr/>
        </p:nvSpPr>
        <p:spPr>
          <a:xfrm>
            <a:off x="3124200" y="3276600"/>
            <a:ext cx="5638800" cy="101473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defTabSz="449580">
              <a:spcBef>
                <a:spcPct val="50000"/>
              </a:spcBef>
              <a:buNone/>
            </a:pPr>
            <a:r>
              <a:rPr lang="es-ES" sz="2000" dirty="0">
                <a:solidFill>
                  <a:srgbClr val="FFFFFF"/>
                </a:solidFill>
              </a:rPr>
              <a:t>Pésimo manejo de las redes. </a:t>
            </a:r>
            <a:r>
              <a:rPr sz="2000" dirty="0">
                <a:solidFill>
                  <a:srgbClr val="FFFFFF"/>
                </a:solidFill>
              </a:rPr>
              <a:t>Dependencia al grupo de pares,  disponibilidad de drogas (legales) y mala influencia del líder. </a:t>
            </a:r>
            <a:endParaRPr sz="2000" dirty="0">
              <a:solidFill>
                <a:srgbClr val="FFFFFF"/>
              </a:solidFill>
            </a:endParaRPr>
          </a:p>
        </p:txBody>
      </p:sp>
      <p:sp>
        <p:nvSpPr>
          <p:cNvPr id="64521" name="Text Box 9"/>
          <p:cNvSpPr txBox="1"/>
          <p:nvPr/>
        </p:nvSpPr>
        <p:spPr>
          <a:xfrm>
            <a:off x="533400" y="4800600"/>
            <a:ext cx="1905000" cy="466725"/>
          </a:xfrm>
          <a:prstGeom prst="rect">
            <a:avLst/>
          </a:prstGeom>
          <a:solidFill>
            <a:schemeClr val="accent1"/>
          </a:solidFill>
          <a:ln w="9525" cap="flat" cmpd="sng">
            <a:solidFill>
              <a:schemeClr val="accent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defTabSz="449580">
              <a:spcBef>
                <a:spcPct val="50000"/>
              </a:spcBef>
              <a:buNone/>
            </a:pPr>
            <a:r>
              <a:rPr sz="2400" dirty="0">
                <a:solidFill>
                  <a:srgbClr val="FFFFFF"/>
                </a:solidFill>
              </a:rPr>
              <a:t>SOCIALES</a:t>
            </a:r>
            <a:endParaRPr sz="2400" dirty="0">
              <a:solidFill>
                <a:srgbClr val="FFFFFF"/>
              </a:solidFill>
            </a:endParaRPr>
          </a:p>
        </p:txBody>
      </p:sp>
      <p:sp>
        <p:nvSpPr>
          <p:cNvPr id="64522" name="Text Box 10"/>
          <p:cNvSpPr txBox="1"/>
          <p:nvPr/>
        </p:nvSpPr>
        <p:spPr>
          <a:xfrm>
            <a:off x="3124200" y="4724400"/>
            <a:ext cx="6019800" cy="101473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defTabSz="449580">
              <a:spcBef>
                <a:spcPct val="50000"/>
              </a:spcBef>
              <a:buNone/>
            </a:pPr>
            <a:r>
              <a:rPr lang="es-ES" sz="2000" dirty="0">
                <a:solidFill>
                  <a:srgbClr val="FFFFFF"/>
                </a:solidFill>
              </a:rPr>
              <a:t>Consumo. Ejemplos. Modelos. Valores. Imagenes</a:t>
            </a:r>
            <a:r>
              <a:rPr sz="2000" dirty="0">
                <a:solidFill>
                  <a:srgbClr val="FFFFFF"/>
                </a:solidFill>
              </a:rPr>
              <a:t> medíaticas que promueven el consumo, la publicidad que desafía a la muerte. Armas. </a:t>
            </a:r>
            <a:endParaRPr sz="2000" dirty="0">
              <a:solidFill>
                <a:srgbClr val="FFFFFF"/>
              </a:solidFill>
            </a:endParaRPr>
          </a:p>
        </p:txBody>
      </p:sp>
      <p:sp>
        <p:nvSpPr>
          <p:cNvPr id="64523" name="Text Box 11"/>
          <p:cNvSpPr txBox="1"/>
          <p:nvPr/>
        </p:nvSpPr>
        <p:spPr>
          <a:xfrm>
            <a:off x="228600" y="5943600"/>
            <a:ext cx="2362200" cy="457200"/>
          </a:xfrm>
          <a:prstGeom prst="rect">
            <a:avLst/>
          </a:prstGeom>
          <a:solidFill>
            <a:schemeClr val="accent1"/>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defTabSz="449580">
              <a:spcBef>
                <a:spcPct val="50000"/>
              </a:spcBef>
              <a:buNone/>
            </a:pPr>
            <a:r>
              <a:rPr sz="2400" dirty="0">
                <a:solidFill>
                  <a:srgbClr val="FFFFFF"/>
                </a:solidFill>
              </a:rPr>
              <a:t>ECONÓMICOS</a:t>
            </a:r>
            <a:endParaRPr sz="2400" dirty="0">
              <a:solidFill>
                <a:srgbClr val="FFFFFF"/>
              </a:solidFill>
            </a:endParaRPr>
          </a:p>
        </p:txBody>
      </p:sp>
      <p:sp>
        <p:nvSpPr>
          <p:cNvPr id="64524" name="Text Box 12"/>
          <p:cNvSpPr txBox="1"/>
          <p:nvPr/>
        </p:nvSpPr>
        <p:spPr>
          <a:xfrm>
            <a:off x="3124200" y="5943600"/>
            <a:ext cx="5638800" cy="396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defTabSz="449580">
              <a:spcBef>
                <a:spcPct val="50000"/>
              </a:spcBef>
              <a:buNone/>
            </a:pPr>
            <a:r>
              <a:rPr sz="2000" dirty="0">
                <a:solidFill>
                  <a:srgbClr val="FFFFFF"/>
                </a:solidFill>
              </a:rPr>
              <a:t>Pobreza extrema, excluidos y discriminados.</a:t>
            </a:r>
            <a:endParaRPr sz="2000" dirty="0">
              <a:solidFill>
                <a:srgbClr val="FFFFFF"/>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1000"/>
                                  </p:stCondLst>
                                  <p:childTnLst>
                                    <p:set>
                                      <p:cBhvr>
                                        <p:cTn id="6" dur="1" fill="hold">
                                          <p:stCondLst>
                                            <p:cond delay="0"/>
                                          </p:stCondLst>
                                        </p:cTn>
                                        <p:tgtEl>
                                          <p:spTgt spid="64514"/>
                                        </p:tgtEl>
                                        <p:attrNameLst>
                                          <p:attrName>style.visibility</p:attrName>
                                        </p:attrNameLst>
                                      </p:cBhvr>
                                      <p:to>
                                        <p:strVal val="visible"/>
                                      </p:to>
                                    </p:set>
                                    <p:anim calcmode="lin" valueType="num">
                                      <p:cBhvr>
                                        <p:cTn id="7" dur="500" fill="hold"/>
                                        <p:tgtEl>
                                          <p:spTgt spid="64514"/>
                                        </p:tgtEl>
                                        <p:attrNameLst>
                                          <p:attrName>ppt_w</p:attrName>
                                        </p:attrNameLst>
                                      </p:cBhvr>
                                      <p:tavLst>
                                        <p:tav tm="0">
                                          <p:val>
                                            <p:strVal val="(6*min(max(#ppt_w*#ppt_h,.3),1)-7.4)/-.7*#ppt_w"/>
                                          </p:val>
                                        </p:tav>
                                        <p:tav tm="100000">
                                          <p:val>
                                            <p:strVal val="#ppt_w"/>
                                          </p:val>
                                        </p:tav>
                                      </p:tavLst>
                                    </p:anim>
                                    <p:anim calcmode="lin" valueType="num">
                                      <p:cBhvr>
                                        <p:cTn id="8" dur="500" fill="hold"/>
                                        <p:tgtEl>
                                          <p:spTgt spid="64514"/>
                                        </p:tgtEl>
                                        <p:attrNameLst>
                                          <p:attrName>ppt_h</p:attrName>
                                        </p:attrNameLst>
                                      </p:cBhvr>
                                      <p:tavLst>
                                        <p:tav tm="0">
                                          <p:val>
                                            <p:strVal val="(6*min(max(#ppt_w*#ppt_h,.3),1)-7.4)/-.7*#ppt_h"/>
                                          </p:val>
                                        </p:tav>
                                        <p:tav tm="100000">
                                          <p:val>
                                            <p:strVal val="#ppt_h"/>
                                          </p:val>
                                        </p:tav>
                                      </p:tavLst>
                                    </p:anim>
                                    <p:anim calcmode="lin" valueType="num">
                                      <p:cBhvr>
                                        <p:cTn id="9" dur="500" fill="hold"/>
                                        <p:tgtEl>
                                          <p:spTgt spid="64514"/>
                                        </p:tgtEl>
                                        <p:attrNameLst>
                                          <p:attrName>ppt_x</p:attrName>
                                        </p:attrNameLst>
                                      </p:cBhvr>
                                      <p:tavLst>
                                        <p:tav tm="0">
                                          <p:val>
                                            <p:fltVal val="0,500000"/>
                                          </p:val>
                                        </p:tav>
                                        <p:tav tm="100000">
                                          <p:val>
                                            <p:strVal val="#ppt_x"/>
                                          </p:val>
                                        </p:tav>
                                      </p:tavLst>
                                    </p:anim>
                                    <p:anim calcmode="lin" valueType="num">
                                      <p:cBhvr>
                                        <p:cTn id="10" dur="500" fill="hold"/>
                                        <p:tgtEl>
                                          <p:spTgt spid="64514"/>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500"/>
                            </p:stCondLst>
                            <p:childTnLst>
                              <p:par>
                                <p:cTn id="12" presetID="2" presetClass="entr" presetSubtype="2" fill="hold" grpId="0" nodeType="afterEffect">
                                  <p:stCondLst>
                                    <p:cond delay="1000"/>
                                  </p:stCondLst>
                                  <p:childTnLst>
                                    <p:set>
                                      <p:cBhvr>
                                        <p:cTn id="13" dur="1" fill="hold">
                                          <p:stCondLst>
                                            <p:cond delay="0"/>
                                          </p:stCondLst>
                                        </p:cTn>
                                        <p:tgtEl>
                                          <p:spTgt spid="64515"/>
                                        </p:tgtEl>
                                        <p:attrNameLst>
                                          <p:attrName>style.visibility</p:attrName>
                                        </p:attrNameLst>
                                      </p:cBhvr>
                                      <p:to>
                                        <p:strVal val="visible"/>
                                      </p:to>
                                    </p:set>
                                    <p:anim calcmode="lin" valueType="num">
                                      <p:cBhvr additive="base">
                                        <p:cTn id="14" dur="500" fill="hold"/>
                                        <p:tgtEl>
                                          <p:spTgt spid="64515"/>
                                        </p:tgtEl>
                                        <p:attrNameLst>
                                          <p:attrName>ppt_x</p:attrName>
                                        </p:attrNameLst>
                                      </p:cBhvr>
                                      <p:tavLst>
                                        <p:tav tm="0">
                                          <p:val>
                                            <p:strVal val="1+#ppt_w/2"/>
                                          </p:val>
                                        </p:tav>
                                        <p:tav tm="100000">
                                          <p:val>
                                            <p:strVal val="#ppt_x"/>
                                          </p:val>
                                        </p:tav>
                                      </p:tavLst>
                                    </p:anim>
                                    <p:anim calcmode="lin" valueType="num">
                                      <p:cBhvr additive="base">
                                        <p:cTn id="15" dur="500" fill="hold"/>
                                        <p:tgtEl>
                                          <p:spTgt spid="64515"/>
                                        </p:tgtEl>
                                        <p:attrNameLst>
                                          <p:attrName>ppt_y</p:attrName>
                                        </p:attrNameLst>
                                      </p:cBhvr>
                                      <p:tavLst>
                                        <p:tav tm="0">
                                          <p:val>
                                            <p:strVal val="#ppt_y"/>
                                          </p:val>
                                        </p:tav>
                                        <p:tav tm="100000">
                                          <p:val>
                                            <p:strVal val="#ppt_y"/>
                                          </p:val>
                                        </p:tav>
                                      </p:tavLst>
                                    </p:anim>
                                  </p:childTnLst>
                                </p:cTn>
                              </p:par>
                            </p:childTnLst>
                          </p:cTn>
                        </p:par>
                        <p:par>
                          <p:cTn id="16" fill="hold">
                            <p:stCondLst>
                              <p:cond delay="3000"/>
                            </p:stCondLst>
                            <p:childTnLst>
                              <p:par>
                                <p:cTn id="17" presetID="2" presetClass="entr" presetSubtype="8" fill="hold" grpId="0" nodeType="afterEffect">
                                  <p:stCondLst>
                                    <p:cond delay="1000"/>
                                  </p:stCondLst>
                                  <p:childTnLst>
                                    <p:set>
                                      <p:cBhvr>
                                        <p:cTn id="18" dur="1" fill="hold">
                                          <p:stCondLst>
                                            <p:cond delay="0"/>
                                          </p:stCondLst>
                                        </p:cTn>
                                        <p:tgtEl>
                                          <p:spTgt spid="64516"/>
                                        </p:tgtEl>
                                        <p:attrNameLst>
                                          <p:attrName>style.visibility</p:attrName>
                                        </p:attrNameLst>
                                      </p:cBhvr>
                                      <p:to>
                                        <p:strVal val="visible"/>
                                      </p:to>
                                    </p:set>
                                    <p:anim calcmode="lin" valueType="num">
                                      <p:cBhvr additive="base">
                                        <p:cTn id="19" dur="500" fill="hold"/>
                                        <p:tgtEl>
                                          <p:spTgt spid="64516"/>
                                        </p:tgtEl>
                                        <p:attrNameLst>
                                          <p:attrName>ppt_x</p:attrName>
                                        </p:attrNameLst>
                                      </p:cBhvr>
                                      <p:tavLst>
                                        <p:tav tm="0">
                                          <p:val>
                                            <p:strVal val="0-#ppt_w/2"/>
                                          </p:val>
                                        </p:tav>
                                        <p:tav tm="100000">
                                          <p:val>
                                            <p:strVal val="#ppt_x"/>
                                          </p:val>
                                        </p:tav>
                                      </p:tavLst>
                                    </p:anim>
                                    <p:anim calcmode="lin" valueType="num">
                                      <p:cBhvr additive="base">
                                        <p:cTn id="20" dur="500" fill="hold"/>
                                        <p:tgtEl>
                                          <p:spTgt spid="64516"/>
                                        </p:tgtEl>
                                        <p:attrNameLst>
                                          <p:attrName>ppt_y</p:attrName>
                                        </p:attrNameLst>
                                      </p:cBhvr>
                                      <p:tavLst>
                                        <p:tav tm="0">
                                          <p:val>
                                            <p:strVal val="#ppt_y"/>
                                          </p:val>
                                        </p:tav>
                                        <p:tav tm="100000">
                                          <p:val>
                                            <p:strVal val="#ppt_y"/>
                                          </p:val>
                                        </p:tav>
                                      </p:tavLst>
                                    </p:anim>
                                  </p:childTnLst>
                                </p:cTn>
                              </p:par>
                            </p:childTnLst>
                          </p:cTn>
                        </p:par>
                        <p:par>
                          <p:cTn id="21" fill="hold">
                            <p:stCondLst>
                              <p:cond delay="4500"/>
                            </p:stCondLst>
                            <p:childTnLst>
                              <p:par>
                                <p:cTn id="22" presetID="2" presetClass="entr" presetSubtype="2" fill="hold" grpId="0" nodeType="afterEffect">
                                  <p:stCondLst>
                                    <p:cond delay="1000"/>
                                  </p:stCondLst>
                                  <p:childTnLst>
                                    <p:set>
                                      <p:cBhvr>
                                        <p:cTn id="23" dur="1" fill="hold">
                                          <p:stCondLst>
                                            <p:cond delay="0"/>
                                          </p:stCondLst>
                                        </p:cTn>
                                        <p:tgtEl>
                                          <p:spTgt spid="64517"/>
                                        </p:tgtEl>
                                        <p:attrNameLst>
                                          <p:attrName>style.visibility</p:attrName>
                                        </p:attrNameLst>
                                      </p:cBhvr>
                                      <p:to>
                                        <p:strVal val="visible"/>
                                      </p:to>
                                    </p:set>
                                    <p:anim calcmode="lin" valueType="num">
                                      <p:cBhvr additive="base">
                                        <p:cTn id="24" dur="500" fill="hold"/>
                                        <p:tgtEl>
                                          <p:spTgt spid="64517"/>
                                        </p:tgtEl>
                                        <p:attrNameLst>
                                          <p:attrName>ppt_x</p:attrName>
                                        </p:attrNameLst>
                                      </p:cBhvr>
                                      <p:tavLst>
                                        <p:tav tm="0">
                                          <p:val>
                                            <p:strVal val="1+#ppt_w/2"/>
                                          </p:val>
                                        </p:tav>
                                        <p:tav tm="100000">
                                          <p:val>
                                            <p:strVal val="#ppt_x"/>
                                          </p:val>
                                        </p:tav>
                                      </p:tavLst>
                                    </p:anim>
                                    <p:anim calcmode="lin" valueType="num">
                                      <p:cBhvr additive="base">
                                        <p:cTn id="25" dur="500" fill="hold"/>
                                        <p:tgtEl>
                                          <p:spTgt spid="64517"/>
                                        </p:tgtEl>
                                        <p:attrNameLst>
                                          <p:attrName>ppt_y</p:attrName>
                                        </p:attrNameLst>
                                      </p:cBhvr>
                                      <p:tavLst>
                                        <p:tav tm="0">
                                          <p:val>
                                            <p:strVal val="#ppt_y"/>
                                          </p:val>
                                        </p:tav>
                                        <p:tav tm="100000">
                                          <p:val>
                                            <p:strVal val="#ppt_y"/>
                                          </p:val>
                                        </p:tav>
                                      </p:tavLst>
                                    </p:anim>
                                  </p:childTnLst>
                                </p:cTn>
                              </p:par>
                            </p:childTnLst>
                          </p:cTn>
                        </p:par>
                        <p:par>
                          <p:cTn id="26" fill="hold">
                            <p:stCondLst>
                              <p:cond delay="6000"/>
                            </p:stCondLst>
                            <p:childTnLst>
                              <p:par>
                                <p:cTn id="27" presetID="2" presetClass="entr" presetSubtype="8" fill="hold" grpId="0" nodeType="afterEffect">
                                  <p:stCondLst>
                                    <p:cond delay="1000"/>
                                  </p:stCondLst>
                                  <p:childTnLst>
                                    <p:set>
                                      <p:cBhvr>
                                        <p:cTn id="28" dur="1" fill="hold">
                                          <p:stCondLst>
                                            <p:cond delay="0"/>
                                          </p:stCondLst>
                                        </p:cTn>
                                        <p:tgtEl>
                                          <p:spTgt spid="64518"/>
                                        </p:tgtEl>
                                        <p:attrNameLst>
                                          <p:attrName>style.visibility</p:attrName>
                                        </p:attrNameLst>
                                      </p:cBhvr>
                                      <p:to>
                                        <p:strVal val="visible"/>
                                      </p:to>
                                    </p:set>
                                    <p:anim calcmode="lin" valueType="num">
                                      <p:cBhvr additive="base">
                                        <p:cTn id="29" dur="500" fill="hold"/>
                                        <p:tgtEl>
                                          <p:spTgt spid="64518"/>
                                        </p:tgtEl>
                                        <p:attrNameLst>
                                          <p:attrName>ppt_x</p:attrName>
                                        </p:attrNameLst>
                                      </p:cBhvr>
                                      <p:tavLst>
                                        <p:tav tm="0">
                                          <p:val>
                                            <p:strVal val="0-#ppt_w/2"/>
                                          </p:val>
                                        </p:tav>
                                        <p:tav tm="100000">
                                          <p:val>
                                            <p:strVal val="#ppt_x"/>
                                          </p:val>
                                        </p:tav>
                                      </p:tavLst>
                                    </p:anim>
                                    <p:anim calcmode="lin" valueType="num">
                                      <p:cBhvr additive="base">
                                        <p:cTn id="30" dur="500" fill="hold"/>
                                        <p:tgtEl>
                                          <p:spTgt spid="64518"/>
                                        </p:tgtEl>
                                        <p:attrNameLst>
                                          <p:attrName>ppt_y</p:attrName>
                                        </p:attrNameLst>
                                      </p:cBhvr>
                                      <p:tavLst>
                                        <p:tav tm="0">
                                          <p:val>
                                            <p:strVal val="#ppt_y"/>
                                          </p:val>
                                        </p:tav>
                                        <p:tav tm="100000">
                                          <p:val>
                                            <p:strVal val="#ppt_y"/>
                                          </p:val>
                                        </p:tav>
                                      </p:tavLst>
                                    </p:anim>
                                  </p:childTnLst>
                                </p:cTn>
                              </p:par>
                            </p:childTnLst>
                          </p:cTn>
                        </p:par>
                        <p:par>
                          <p:cTn id="31" fill="hold">
                            <p:stCondLst>
                              <p:cond delay="7500"/>
                            </p:stCondLst>
                            <p:childTnLst>
                              <p:par>
                                <p:cTn id="32" presetID="2" presetClass="entr" presetSubtype="2" fill="hold" grpId="0" nodeType="afterEffect">
                                  <p:stCondLst>
                                    <p:cond delay="1000"/>
                                  </p:stCondLst>
                                  <p:childTnLst>
                                    <p:set>
                                      <p:cBhvr>
                                        <p:cTn id="33" dur="1" fill="hold">
                                          <p:stCondLst>
                                            <p:cond delay="0"/>
                                          </p:stCondLst>
                                        </p:cTn>
                                        <p:tgtEl>
                                          <p:spTgt spid="64519"/>
                                        </p:tgtEl>
                                        <p:attrNameLst>
                                          <p:attrName>style.visibility</p:attrName>
                                        </p:attrNameLst>
                                      </p:cBhvr>
                                      <p:to>
                                        <p:strVal val="visible"/>
                                      </p:to>
                                    </p:set>
                                    <p:anim calcmode="lin" valueType="num">
                                      <p:cBhvr additive="base">
                                        <p:cTn id="34" dur="500" fill="hold"/>
                                        <p:tgtEl>
                                          <p:spTgt spid="64519"/>
                                        </p:tgtEl>
                                        <p:attrNameLst>
                                          <p:attrName>ppt_x</p:attrName>
                                        </p:attrNameLst>
                                      </p:cBhvr>
                                      <p:tavLst>
                                        <p:tav tm="0">
                                          <p:val>
                                            <p:strVal val="1+#ppt_w/2"/>
                                          </p:val>
                                        </p:tav>
                                        <p:tav tm="100000">
                                          <p:val>
                                            <p:strVal val="#ppt_x"/>
                                          </p:val>
                                        </p:tav>
                                      </p:tavLst>
                                    </p:anim>
                                    <p:anim calcmode="lin" valueType="num">
                                      <p:cBhvr additive="base">
                                        <p:cTn id="35" dur="500" fill="hold"/>
                                        <p:tgtEl>
                                          <p:spTgt spid="64519"/>
                                        </p:tgtEl>
                                        <p:attrNameLst>
                                          <p:attrName>ppt_y</p:attrName>
                                        </p:attrNameLst>
                                      </p:cBhvr>
                                      <p:tavLst>
                                        <p:tav tm="0">
                                          <p:val>
                                            <p:strVal val="#ppt_y"/>
                                          </p:val>
                                        </p:tav>
                                        <p:tav tm="100000">
                                          <p:val>
                                            <p:strVal val="#ppt_y"/>
                                          </p:val>
                                        </p:tav>
                                      </p:tavLst>
                                    </p:anim>
                                  </p:childTnLst>
                                </p:cTn>
                              </p:par>
                            </p:childTnLst>
                          </p:cTn>
                        </p:par>
                        <p:par>
                          <p:cTn id="36" fill="hold">
                            <p:stCondLst>
                              <p:cond delay="9000"/>
                            </p:stCondLst>
                            <p:childTnLst>
                              <p:par>
                                <p:cTn id="37" presetID="2" presetClass="entr" presetSubtype="8" fill="hold" grpId="0" nodeType="afterEffect">
                                  <p:stCondLst>
                                    <p:cond delay="1000"/>
                                  </p:stCondLst>
                                  <p:childTnLst>
                                    <p:set>
                                      <p:cBhvr>
                                        <p:cTn id="38" dur="1" fill="hold">
                                          <p:stCondLst>
                                            <p:cond delay="0"/>
                                          </p:stCondLst>
                                        </p:cTn>
                                        <p:tgtEl>
                                          <p:spTgt spid="64520"/>
                                        </p:tgtEl>
                                        <p:attrNameLst>
                                          <p:attrName>style.visibility</p:attrName>
                                        </p:attrNameLst>
                                      </p:cBhvr>
                                      <p:to>
                                        <p:strVal val="visible"/>
                                      </p:to>
                                    </p:set>
                                    <p:anim calcmode="lin" valueType="num">
                                      <p:cBhvr additive="base">
                                        <p:cTn id="39" dur="500" fill="hold"/>
                                        <p:tgtEl>
                                          <p:spTgt spid="64520"/>
                                        </p:tgtEl>
                                        <p:attrNameLst>
                                          <p:attrName>ppt_x</p:attrName>
                                        </p:attrNameLst>
                                      </p:cBhvr>
                                      <p:tavLst>
                                        <p:tav tm="0">
                                          <p:val>
                                            <p:strVal val="0-#ppt_w/2"/>
                                          </p:val>
                                        </p:tav>
                                        <p:tav tm="100000">
                                          <p:val>
                                            <p:strVal val="#ppt_x"/>
                                          </p:val>
                                        </p:tav>
                                      </p:tavLst>
                                    </p:anim>
                                    <p:anim calcmode="lin" valueType="num">
                                      <p:cBhvr additive="base">
                                        <p:cTn id="40" dur="500" fill="hold"/>
                                        <p:tgtEl>
                                          <p:spTgt spid="64520"/>
                                        </p:tgtEl>
                                        <p:attrNameLst>
                                          <p:attrName>ppt_y</p:attrName>
                                        </p:attrNameLst>
                                      </p:cBhvr>
                                      <p:tavLst>
                                        <p:tav tm="0">
                                          <p:val>
                                            <p:strVal val="#ppt_y"/>
                                          </p:val>
                                        </p:tav>
                                        <p:tav tm="100000">
                                          <p:val>
                                            <p:strVal val="#ppt_y"/>
                                          </p:val>
                                        </p:tav>
                                      </p:tavLst>
                                    </p:anim>
                                  </p:childTnLst>
                                </p:cTn>
                              </p:par>
                            </p:childTnLst>
                          </p:cTn>
                        </p:par>
                        <p:par>
                          <p:cTn id="41" fill="hold">
                            <p:stCondLst>
                              <p:cond delay="10500"/>
                            </p:stCondLst>
                            <p:childTnLst>
                              <p:par>
                                <p:cTn id="42" presetID="2" presetClass="entr" presetSubtype="2" fill="hold" grpId="0" nodeType="afterEffect">
                                  <p:stCondLst>
                                    <p:cond delay="1000"/>
                                  </p:stCondLst>
                                  <p:childTnLst>
                                    <p:set>
                                      <p:cBhvr>
                                        <p:cTn id="43" dur="1" fill="hold">
                                          <p:stCondLst>
                                            <p:cond delay="0"/>
                                          </p:stCondLst>
                                        </p:cTn>
                                        <p:tgtEl>
                                          <p:spTgt spid="64521"/>
                                        </p:tgtEl>
                                        <p:attrNameLst>
                                          <p:attrName>style.visibility</p:attrName>
                                        </p:attrNameLst>
                                      </p:cBhvr>
                                      <p:to>
                                        <p:strVal val="visible"/>
                                      </p:to>
                                    </p:set>
                                    <p:anim calcmode="lin" valueType="num">
                                      <p:cBhvr additive="base">
                                        <p:cTn id="44" dur="500" fill="hold"/>
                                        <p:tgtEl>
                                          <p:spTgt spid="64521"/>
                                        </p:tgtEl>
                                        <p:attrNameLst>
                                          <p:attrName>ppt_x</p:attrName>
                                        </p:attrNameLst>
                                      </p:cBhvr>
                                      <p:tavLst>
                                        <p:tav tm="0">
                                          <p:val>
                                            <p:strVal val="1+#ppt_w/2"/>
                                          </p:val>
                                        </p:tav>
                                        <p:tav tm="100000">
                                          <p:val>
                                            <p:strVal val="#ppt_x"/>
                                          </p:val>
                                        </p:tav>
                                      </p:tavLst>
                                    </p:anim>
                                    <p:anim calcmode="lin" valueType="num">
                                      <p:cBhvr additive="base">
                                        <p:cTn id="45" dur="500" fill="hold"/>
                                        <p:tgtEl>
                                          <p:spTgt spid="64521"/>
                                        </p:tgtEl>
                                        <p:attrNameLst>
                                          <p:attrName>ppt_y</p:attrName>
                                        </p:attrNameLst>
                                      </p:cBhvr>
                                      <p:tavLst>
                                        <p:tav tm="0">
                                          <p:val>
                                            <p:strVal val="#ppt_y"/>
                                          </p:val>
                                        </p:tav>
                                        <p:tav tm="100000">
                                          <p:val>
                                            <p:strVal val="#ppt_y"/>
                                          </p:val>
                                        </p:tav>
                                      </p:tavLst>
                                    </p:anim>
                                  </p:childTnLst>
                                </p:cTn>
                              </p:par>
                            </p:childTnLst>
                          </p:cTn>
                        </p:par>
                        <p:par>
                          <p:cTn id="46" fill="hold">
                            <p:stCondLst>
                              <p:cond delay="12000"/>
                            </p:stCondLst>
                            <p:childTnLst>
                              <p:par>
                                <p:cTn id="47" presetID="2" presetClass="entr" presetSubtype="8" fill="hold" grpId="0" nodeType="afterEffect">
                                  <p:stCondLst>
                                    <p:cond delay="1000"/>
                                  </p:stCondLst>
                                  <p:childTnLst>
                                    <p:set>
                                      <p:cBhvr>
                                        <p:cTn id="48" dur="1" fill="hold">
                                          <p:stCondLst>
                                            <p:cond delay="0"/>
                                          </p:stCondLst>
                                        </p:cTn>
                                        <p:tgtEl>
                                          <p:spTgt spid="64522"/>
                                        </p:tgtEl>
                                        <p:attrNameLst>
                                          <p:attrName>style.visibility</p:attrName>
                                        </p:attrNameLst>
                                      </p:cBhvr>
                                      <p:to>
                                        <p:strVal val="visible"/>
                                      </p:to>
                                    </p:set>
                                    <p:anim calcmode="lin" valueType="num">
                                      <p:cBhvr additive="base">
                                        <p:cTn id="49" dur="500" fill="hold"/>
                                        <p:tgtEl>
                                          <p:spTgt spid="64522"/>
                                        </p:tgtEl>
                                        <p:attrNameLst>
                                          <p:attrName>ppt_x</p:attrName>
                                        </p:attrNameLst>
                                      </p:cBhvr>
                                      <p:tavLst>
                                        <p:tav tm="0">
                                          <p:val>
                                            <p:strVal val="0-#ppt_w/2"/>
                                          </p:val>
                                        </p:tav>
                                        <p:tav tm="100000">
                                          <p:val>
                                            <p:strVal val="#ppt_x"/>
                                          </p:val>
                                        </p:tav>
                                      </p:tavLst>
                                    </p:anim>
                                    <p:anim calcmode="lin" valueType="num">
                                      <p:cBhvr additive="base">
                                        <p:cTn id="50" dur="500" fill="hold"/>
                                        <p:tgtEl>
                                          <p:spTgt spid="64522"/>
                                        </p:tgtEl>
                                        <p:attrNameLst>
                                          <p:attrName>ppt_y</p:attrName>
                                        </p:attrNameLst>
                                      </p:cBhvr>
                                      <p:tavLst>
                                        <p:tav tm="0">
                                          <p:val>
                                            <p:strVal val="#ppt_y"/>
                                          </p:val>
                                        </p:tav>
                                        <p:tav tm="100000">
                                          <p:val>
                                            <p:strVal val="#ppt_y"/>
                                          </p:val>
                                        </p:tav>
                                      </p:tavLst>
                                    </p:anim>
                                  </p:childTnLst>
                                </p:cTn>
                              </p:par>
                            </p:childTnLst>
                          </p:cTn>
                        </p:par>
                        <p:par>
                          <p:cTn id="51" fill="hold">
                            <p:stCondLst>
                              <p:cond delay="13500"/>
                            </p:stCondLst>
                            <p:childTnLst>
                              <p:par>
                                <p:cTn id="52" presetID="2" presetClass="entr" presetSubtype="2" fill="hold" grpId="0" nodeType="afterEffect">
                                  <p:stCondLst>
                                    <p:cond delay="1000"/>
                                  </p:stCondLst>
                                  <p:childTnLst>
                                    <p:set>
                                      <p:cBhvr>
                                        <p:cTn id="53" dur="1" fill="hold">
                                          <p:stCondLst>
                                            <p:cond delay="0"/>
                                          </p:stCondLst>
                                        </p:cTn>
                                        <p:tgtEl>
                                          <p:spTgt spid="64523"/>
                                        </p:tgtEl>
                                        <p:attrNameLst>
                                          <p:attrName>style.visibility</p:attrName>
                                        </p:attrNameLst>
                                      </p:cBhvr>
                                      <p:to>
                                        <p:strVal val="visible"/>
                                      </p:to>
                                    </p:set>
                                    <p:anim calcmode="lin" valueType="num">
                                      <p:cBhvr additive="base">
                                        <p:cTn id="54" dur="500" fill="hold"/>
                                        <p:tgtEl>
                                          <p:spTgt spid="64523"/>
                                        </p:tgtEl>
                                        <p:attrNameLst>
                                          <p:attrName>ppt_x</p:attrName>
                                        </p:attrNameLst>
                                      </p:cBhvr>
                                      <p:tavLst>
                                        <p:tav tm="0">
                                          <p:val>
                                            <p:strVal val="1+#ppt_w/2"/>
                                          </p:val>
                                        </p:tav>
                                        <p:tav tm="100000">
                                          <p:val>
                                            <p:strVal val="#ppt_x"/>
                                          </p:val>
                                        </p:tav>
                                      </p:tavLst>
                                    </p:anim>
                                    <p:anim calcmode="lin" valueType="num">
                                      <p:cBhvr additive="base">
                                        <p:cTn id="55" dur="500" fill="hold"/>
                                        <p:tgtEl>
                                          <p:spTgt spid="64523"/>
                                        </p:tgtEl>
                                        <p:attrNameLst>
                                          <p:attrName>ppt_y</p:attrName>
                                        </p:attrNameLst>
                                      </p:cBhvr>
                                      <p:tavLst>
                                        <p:tav tm="0">
                                          <p:val>
                                            <p:strVal val="#ppt_y"/>
                                          </p:val>
                                        </p:tav>
                                        <p:tav tm="100000">
                                          <p:val>
                                            <p:strVal val="#ppt_y"/>
                                          </p:val>
                                        </p:tav>
                                      </p:tavLst>
                                    </p:anim>
                                  </p:childTnLst>
                                </p:cTn>
                              </p:par>
                            </p:childTnLst>
                          </p:cTn>
                        </p:par>
                        <p:par>
                          <p:cTn id="56" fill="hold">
                            <p:stCondLst>
                              <p:cond delay="15000"/>
                            </p:stCondLst>
                            <p:childTnLst>
                              <p:par>
                                <p:cTn id="57" presetID="2" presetClass="entr" presetSubtype="8" fill="hold" grpId="0" nodeType="afterEffect">
                                  <p:stCondLst>
                                    <p:cond delay="1000"/>
                                  </p:stCondLst>
                                  <p:childTnLst>
                                    <p:set>
                                      <p:cBhvr>
                                        <p:cTn id="58" dur="1" fill="hold">
                                          <p:stCondLst>
                                            <p:cond delay="0"/>
                                          </p:stCondLst>
                                        </p:cTn>
                                        <p:tgtEl>
                                          <p:spTgt spid="64524"/>
                                        </p:tgtEl>
                                        <p:attrNameLst>
                                          <p:attrName>style.visibility</p:attrName>
                                        </p:attrNameLst>
                                      </p:cBhvr>
                                      <p:to>
                                        <p:strVal val="visible"/>
                                      </p:to>
                                    </p:set>
                                    <p:anim calcmode="lin" valueType="num">
                                      <p:cBhvr additive="base">
                                        <p:cTn id="59" dur="500" fill="hold"/>
                                        <p:tgtEl>
                                          <p:spTgt spid="64524"/>
                                        </p:tgtEl>
                                        <p:attrNameLst>
                                          <p:attrName>ppt_x</p:attrName>
                                        </p:attrNameLst>
                                      </p:cBhvr>
                                      <p:tavLst>
                                        <p:tav tm="0">
                                          <p:val>
                                            <p:strVal val="0-#ppt_w/2"/>
                                          </p:val>
                                        </p:tav>
                                        <p:tav tm="100000">
                                          <p:val>
                                            <p:strVal val="#ppt_x"/>
                                          </p:val>
                                        </p:tav>
                                      </p:tavLst>
                                    </p:anim>
                                    <p:anim calcmode="lin" valueType="num">
                                      <p:cBhvr additive="base">
                                        <p:cTn id="60" dur="500" fill="hold"/>
                                        <p:tgtEl>
                                          <p:spTgt spid="645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ldLvl="0" animBg="1"/>
      <p:bldP spid="64515" grpId="0" bldLvl="0" animBg="1"/>
      <p:bldP spid="64516" grpId="0"/>
      <p:bldP spid="64517" grpId="0" animBg="1"/>
      <p:bldP spid="64518" grpId="0"/>
      <p:bldP spid="64519" grpId="0" animBg="1"/>
      <p:bldP spid="64520" grpId="0"/>
      <p:bldP spid="64521" grpId="0" animBg="1"/>
      <p:bldP spid="64522" grpId="0"/>
      <p:bldP spid="64523" grpId="0" animBg="1"/>
      <p:bldP spid="645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p:sp>
        <p:nvSpPr>
          <p:cNvPr id="38915" name="Text Box 1027"/>
          <p:cNvSpPr txBox="1">
            <a:spLocks noChangeArrowheads="1"/>
          </p:cNvSpPr>
          <p:nvPr/>
        </p:nvSpPr>
        <p:spPr bwMode="auto">
          <a:xfrm>
            <a:off x="685800" y="304800"/>
            <a:ext cx="2172970" cy="521970"/>
          </a:xfrm>
          <a:prstGeom prst="rect">
            <a:avLst/>
          </a:prstGeom>
          <a:noFill/>
          <a:ln w="9525">
            <a:noFill/>
            <a:miter lim="800000"/>
          </a:ln>
          <a:effectLst/>
        </p:spPr>
        <p:txBody>
          <a:bodyPr wrap="none">
            <a:spAutoFit/>
          </a:bodyPr>
          <a:lstStyle/>
          <a:p>
            <a:pPr marR="0" defTabSz="914400">
              <a:buClrTx/>
              <a:buSzTx/>
              <a:buFontTx/>
              <a:buNone/>
              <a:defRPr/>
            </a:pPr>
            <a:r>
              <a:rPr kumimoji="0" lang="es-ES" sz="2800" b="1" u="sng" kern="1200" cap="none" spc="0" normalizeH="0" baseline="0" noProof="0">
                <a:solidFill>
                  <a:srgbClr val="FFFFFF"/>
                </a:solidFill>
                <a:effectLst>
                  <a:outerShdw blurRad="38100" dist="38100" dir="2700000" algn="tl">
                    <a:srgbClr val="808080"/>
                  </a:outerShdw>
                </a:effectLst>
                <a:latin typeface="Batang" pitchFamily="18" charset="-127"/>
                <a:ea typeface="+mn-ea"/>
                <a:cs typeface="+mn-cs"/>
              </a:rPr>
              <a:t>Reflexionar</a:t>
            </a:r>
            <a:endParaRPr kumimoji="0" lang="es-ES" sz="2800" b="1" kern="1200" cap="none" spc="0" normalizeH="0" baseline="0" noProof="0">
              <a:solidFill>
                <a:srgbClr val="FFFFFF"/>
              </a:solidFill>
              <a:effectLst>
                <a:outerShdw blurRad="38100" dist="38100" dir="2700000" algn="tl">
                  <a:srgbClr val="808080"/>
                </a:outerShdw>
              </a:effectLst>
              <a:latin typeface="Arial Unicode MS" pitchFamily="34" charset="-128"/>
              <a:ea typeface="+mn-ea"/>
              <a:cs typeface="+mn-cs"/>
            </a:endParaRPr>
          </a:p>
        </p:txBody>
      </p:sp>
      <p:sp>
        <p:nvSpPr>
          <p:cNvPr id="38916" name="Text Box 1028"/>
          <p:cNvSpPr txBox="1"/>
          <p:nvPr/>
        </p:nvSpPr>
        <p:spPr>
          <a:xfrm>
            <a:off x="609600" y="896620"/>
            <a:ext cx="3810000" cy="7489825"/>
          </a:xfrm>
          <a:prstGeom prst="rect">
            <a:avLst/>
          </a:prstGeom>
          <a:noFill/>
          <a:ln w="9525">
            <a:noFill/>
          </a:ln>
        </p:spPr>
        <p:txBody>
          <a:bodyPr>
            <a:no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s-ES" altLang="x-none" sz="4400" b="1" dirty="0">
                <a:solidFill>
                  <a:srgbClr val="FFFFFF"/>
                </a:solidFill>
              </a:rPr>
              <a:t>Dime que política para la minoridad tienes  y te  diré que sociedad quieres (Parma).</a:t>
            </a:r>
            <a:endParaRPr lang="es-ES" altLang="x-none" sz="4400" b="1" dirty="0">
              <a:solidFill>
                <a:srgbClr val="FFFFFF"/>
              </a:solidFill>
            </a:endParaRPr>
          </a:p>
          <a:p>
            <a:pPr marL="0" lvl="0" indent="0">
              <a:spcBef>
                <a:spcPct val="0"/>
              </a:spcBef>
              <a:buNone/>
            </a:pPr>
            <a:endParaRPr lang="es-ES" altLang="x-none" sz="4400" b="1" dirty="0">
              <a:solidFill>
                <a:srgbClr val="FFFFFF"/>
              </a:solidFill>
            </a:endParaRPr>
          </a:p>
          <a:p>
            <a:pPr marL="0" lvl="0" indent="0">
              <a:spcBef>
                <a:spcPct val="0"/>
              </a:spcBef>
              <a:buNone/>
            </a:pPr>
            <a:endParaRPr lang="es-ES" altLang="x-none" sz="4400" b="1" dirty="0">
              <a:solidFill>
                <a:srgbClr val="FFFFFF"/>
              </a:solidFill>
            </a:endParaRPr>
          </a:p>
        </p:txBody>
      </p:sp>
      <p:sp>
        <p:nvSpPr>
          <p:cNvPr id="38917" name="Rectangle 1029"/>
          <p:cNvSpPr/>
          <p:nvPr/>
        </p:nvSpPr>
        <p:spPr>
          <a:xfrm>
            <a:off x="111125" y="2811463"/>
            <a:ext cx="9144000" cy="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endParaRPr lang="es-ES" altLang="x-none" sz="2400" dirty="0">
              <a:solidFill>
                <a:srgbClr val="000000"/>
              </a:solidFill>
            </a:endParaRPr>
          </a:p>
        </p:txBody>
      </p:sp>
      <p:pic>
        <p:nvPicPr>
          <p:cNvPr id="38919" name="Picture 1031" descr="torreon2">
            <a:hlinkClick r:id="rId1"/>
          </p:cNvPr>
          <p:cNvPicPr>
            <a:picLocks noChangeAspect="1"/>
          </p:cNvPicPr>
          <p:nvPr/>
        </p:nvPicPr>
        <p:blipFill>
          <a:blip r:embed="rId2"/>
          <a:stretch>
            <a:fillRect/>
          </a:stretch>
        </p:blipFill>
        <p:spPr>
          <a:xfrm>
            <a:off x="4646613" y="0"/>
            <a:ext cx="3868737" cy="624840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8915"/>
                                        </p:tgtEl>
                                        <p:attrNameLst>
                                          <p:attrName>style.visibility</p:attrName>
                                        </p:attrNameLst>
                                      </p:cBhvr>
                                      <p:to>
                                        <p:strVal val="visible"/>
                                      </p:to>
                                    </p:set>
                                  </p:childTnLst>
                                </p:cTn>
                              </p:par>
                            </p:childTnLst>
                          </p:cTn>
                        </p:par>
                        <p:par>
                          <p:cTn id="7" fill="hold">
                            <p:stCondLst>
                              <p:cond delay="500"/>
                            </p:stCondLst>
                            <p:childTnLst>
                              <p:par>
                                <p:cTn id="8" presetID="24" presetClass="entr" presetSubtype="0" fill="hold" grpId="0" nodeType="afterEffect">
                                  <p:stCondLst>
                                    <p:cond delay="0"/>
                                  </p:stCondLst>
                                  <p:childTnLst>
                                    <p:set>
                                      <p:cBhvr>
                                        <p:cTn id="9" dur="1" fill="hold">
                                          <p:stCondLst>
                                            <p:cond delay="499"/>
                                          </p:stCondLst>
                                        </p:cTn>
                                        <p:tgtEl>
                                          <p:spTgt spid="38916"/>
                                        </p:tgtEl>
                                        <p:attrNameLst>
                                          <p:attrName>style.visibility</p:attrName>
                                        </p:attrNameLst>
                                      </p:cBhvr>
                                      <p:to>
                                        <p:strVal val="visible"/>
                                      </p:to>
                                    </p:set>
                                    <p:anim to="" calcmode="lin" valueType="num">
                                      <p:cBhvr>
                                        <p:cTn id="10" dur="1" fill="hold"/>
                                        <p:tgtEl>
                                          <p:spTgt spid="38916"/>
                                        </p:tgtEl>
                                        <p:attrNameLst>
                                          <p:attrName>style.visibility</p:attrName>
                                        </p:attrNameLst>
                                      </p:cBhvr>
                                    </p:anim>
                                  </p:childTnLst>
                                </p:cTn>
                              </p:par>
                            </p:childTnLst>
                          </p:cTn>
                        </p:par>
                        <p:par>
                          <p:cTn id="11" fill="hold">
                            <p:stCondLst>
                              <p:cond delay="1000"/>
                            </p:stCondLst>
                            <p:childTnLst>
                              <p:par>
                                <p:cTn id="12" presetID="24" presetClass="entr" presetSubtype="0" fill="hold" grpId="0" nodeType="afterEffect" nodePh="1">
                                  <p:stCondLst>
                                    <p:cond delay="0"/>
                                  </p:stCondLst>
                                  <p:endCondLst>
                                    <p:cond evt="begin" delay="0">
                                      <p:tn val="12"/>
                                    </p:cond>
                                  </p:endCondLst>
                                  <p:childTnLst>
                                    <p:set>
                                      <p:cBhvr>
                                        <p:cTn id="13" dur="1" fill="hold">
                                          <p:stCondLst>
                                            <p:cond delay="499"/>
                                          </p:stCondLst>
                                        </p:cTn>
                                        <p:tgtEl>
                                          <p:spTgt spid="38917"/>
                                        </p:tgtEl>
                                        <p:attrNameLst>
                                          <p:attrName>style.visibility</p:attrName>
                                        </p:attrNameLst>
                                      </p:cBhvr>
                                      <p:to>
                                        <p:strVal val="visible"/>
                                      </p:to>
                                    </p:set>
                                    <p:anim to="" calcmode="lin" valueType="num">
                                      <p:cBhvr>
                                        <p:cTn id="14" dur="1" fill="hold"/>
                                        <p:tgtEl>
                                          <p:spTgt spid="38917"/>
                                        </p:tgtEl>
                                        <p:attrNameLst>
                                          <p:attrName>style.visibility</p:attrName>
                                        </p:attrNameLst>
                                      </p:cBhvr>
                                    </p:anim>
                                  </p:childTnLst>
                                </p:cTn>
                              </p:par>
                            </p:childTnLst>
                          </p:cTn>
                        </p:par>
                        <p:par>
                          <p:cTn id="15" fill="hold">
                            <p:stCondLst>
                              <p:cond delay="1500"/>
                            </p:stCondLst>
                            <p:childTnLst>
                              <p:par>
                                <p:cTn id="16" presetID="24" presetClass="entr" presetSubtype="0" fill="hold" nodeType="afterEffect">
                                  <p:stCondLst>
                                    <p:cond delay="0"/>
                                  </p:stCondLst>
                                  <p:childTnLst>
                                    <p:set>
                                      <p:cBhvr>
                                        <p:cTn id="17" dur="1" fill="hold">
                                          <p:stCondLst>
                                            <p:cond delay="499"/>
                                          </p:stCondLst>
                                        </p:cTn>
                                        <p:tgtEl>
                                          <p:spTgt spid="38919"/>
                                        </p:tgtEl>
                                        <p:attrNameLst>
                                          <p:attrName>style.visibility</p:attrName>
                                        </p:attrNameLst>
                                      </p:cBhvr>
                                      <p:to>
                                        <p:strVal val="visible"/>
                                      </p:to>
                                    </p:set>
                                    <p:anim to="" calcmode="lin" valueType="num">
                                      <p:cBhvr>
                                        <p:cTn id="18" dur="1" fill="hold"/>
                                        <p:tgtEl>
                                          <p:spTgt spid="38919"/>
                                        </p:tgtEl>
                                        <p:attrNameLst>
                                          <p:attrName>style.visibility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ldLvl="0" animBg="1"/>
      <p:bldP spid="38916" grpId="0"/>
      <p:bldP spid="389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Text Box 2"/>
          <p:cNvSpPr txBox="1"/>
          <p:nvPr/>
        </p:nvSpPr>
        <p:spPr>
          <a:xfrm>
            <a:off x="685800" y="381000"/>
            <a:ext cx="6934200" cy="1003300"/>
          </a:xfrm>
          <a:prstGeom prst="rect">
            <a:avLst/>
          </a:prstGeom>
          <a:solidFill>
            <a:schemeClr val="accent1"/>
          </a:solidFill>
          <a:ln w="57150" cap="flat" cmpd="sng">
            <a:solidFill>
              <a:schemeClr val="tx2"/>
            </a:solidFill>
            <a:prstDash val="solid"/>
            <a:miter/>
            <a:headEnd type="none" w="med" len="med"/>
            <a:tailEnd type="none" w="med" len="med"/>
          </a:ln>
        </p:spPr>
        <p:txBody>
          <a:bodyPr>
            <a:spAutoFit/>
          </a:bodyPr>
          <a:p>
            <a:pPr algn="ctr">
              <a:spcBef>
                <a:spcPct val="50000"/>
              </a:spcBef>
            </a:pPr>
            <a:r>
              <a:rPr lang="es-ES_tradnl" altLang="en-US" sz="2800" dirty="0">
                <a:latin typeface="Allegro BT" pitchFamily="82" charset="0"/>
              </a:rPr>
              <a:t>Convención internacional de Derechos del Niño (ley 23 849)</a:t>
            </a:r>
            <a:endParaRPr lang="es-ES_tradnl" altLang="en-US" dirty="0">
              <a:latin typeface="Times New Roman" panose="02020603050405020304" pitchFamily="18" charset="0"/>
            </a:endParaRPr>
          </a:p>
        </p:txBody>
      </p:sp>
      <p:sp>
        <p:nvSpPr>
          <p:cNvPr id="11267" name="Text Box 3"/>
          <p:cNvSpPr txBox="1"/>
          <p:nvPr/>
        </p:nvSpPr>
        <p:spPr>
          <a:xfrm>
            <a:off x="381000" y="1600200"/>
            <a:ext cx="8001000" cy="457200"/>
          </a:xfrm>
          <a:prstGeom prst="rect">
            <a:avLst/>
          </a:prstGeom>
          <a:noFill/>
          <a:ln w="9525">
            <a:noFill/>
          </a:ln>
        </p:spPr>
        <p:txBody>
          <a:bodyPr>
            <a:spAutoFit/>
          </a:bodyPr>
          <a:p>
            <a:pPr>
              <a:spcBef>
                <a:spcPct val="50000"/>
              </a:spcBef>
            </a:pPr>
            <a:r>
              <a:rPr lang="es-ES_tradnl" altLang="en-US" dirty="0">
                <a:latin typeface="Times New Roman" panose="02020603050405020304" pitchFamily="18" charset="0"/>
              </a:rPr>
              <a:t>Son principios rectores reconocidos constitucionalmente</a:t>
            </a:r>
            <a:endParaRPr lang="es-ES_tradnl" altLang="en-US" dirty="0">
              <a:latin typeface="Times New Roman" panose="02020603050405020304" pitchFamily="18" charset="0"/>
            </a:endParaRPr>
          </a:p>
        </p:txBody>
      </p:sp>
      <p:sp>
        <p:nvSpPr>
          <p:cNvPr id="11268" name="Text Box 4"/>
          <p:cNvSpPr txBox="1"/>
          <p:nvPr/>
        </p:nvSpPr>
        <p:spPr>
          <a:xfrm>
            <a:off x="457200" y="2354263"/>
            <a:ext cx="7010400" cy="3378200"/>
          </a:xfrm>
          <a:prstGeom prst="rect">
            <a:avLst/>
          </a:prstGeom>
          <a:noFill/>
          <a:ln w="9525">
            <a:noFill/>
          </a:ln>
        </p:spPr>
        <p:txBody>
          <a:bodyPr>
            <a:spAutoFit/>
          </a:bodyPr>
          <a:p>
            <a:pPr>
              <a:spcBef>
                <a:spcPct val="50000"/>
              </a:spcBef>
              <a:buChar char="•"/>
            </a:pPr>
            <a:r>
              <a:rPr lang="es-ES_tradnl" altLang="en-US" dirty="0">
                <a:latin typeface="Times New Roman" panose="02020603050405020304" pitchFamily="18" charset="0"/>
              </a:rPr>
              <a:t>Protección integral</a:t>
            </a:r>
            <a:endParaRPr lang="es-ES_tradnl" altLang="en-US" dirty="0">
              <a:latin typeface="Times New Roman" panose="02020603050405020304" pitchFamily="18" charset="0"/>
            </a:endParaRPr>
          </a:p>
          <a:p>
            <a:pPr>
              <a:spcBef>
                <a:spcPct val="50000"/>
              </a:spcBef>
              <a:buChar char="•"/>
            </a:pPr>
            <a:r>
              <a:rPr lang="es-ES_tradnl" altLang="en-US" dirty="0">
                <a:latin typeface="Times New Roman" panose="02020603050405020304" pitchFamily="18" charset="0"/>
              </a:rPr>
              <a:t>Interés superior (disfrute pleno de sus derechos)</a:t>
            </a:r>
            <a:endParaRPr lang="es-ES_tradnl" altLang="en-US" dirty="0">
              <a:latin typeface="Times New Roman" panose="02020603050405020304" pitchFamily="18" charset="0"/>
            </a:endParaRPr>
          </a:p>
          <a:p>
            <a:pPr>
              <a:spcBef>
                <a:spcPct val="50000"/>
              </a:spcBef>
              <a:buChar char="•"/>
            </a:pPr>
            <a:r>
              <a:rPr lang="es-ES_tradnl" altLang="en-US" dirty="0">
                <a:latin typeface="Times New Roman" panose="02020603050405020304" pitchFamily="18" charset="0"/>
              </a:rPr>
              <a:t>Formación integral (para que respete los derechos humanos y las libertades. Para que asuma una función constructiva en la sociedad.)</a:t>
            </a:r>
            <a:endParaRPr lang="es-ES_tradnl" altLang="en-US" dirty="0">
              <a:latin typeface="Times New Roman" panose="02020603050405020304" pitchFamily="18" charset="0"/>
            </a:endParaRPr>
          </a:p>
          <a:p>
            <a:pPr>
              <a:spcBef>
                <a:spcPct val="50000"/>
              </a:spcBef>
              <a:buChar char="•"/>
            </a:pPr>
            <a:r>
              <a:rPr lang="es-ES_tradnl" altLang="en-US" dirty="0">
                <a:latin typeface="Times New Roman" panose="02020603050405020304" pitchFamily="18" charset="0"/>
              </a:rPr>
              <a:t>Reinserción en la familia</a:t>
            </a:r>
            <a:endParaRPr lang="es-ES_tradnl" altLang="en-US" dirty="0">
              <a:latin typeface="Times New Roman" panose="02020603050405020304" pitchFamily="18" charset="0"/>
            </a:endParaRPr>
          </a:p>
          <a:p>
            <a:pPr>
              <a:spcBef>
                <a:spcPct val="50000"/>
              </a:spcBef>
              <a:buChar char="•"/>
            </a:pPr>
            <a:r>
              <a:rPr lang="es-ES_tradnl" altLang="en-US" dirty="0">
                <a:latin typeface="Times New Roman" panose="02020603050405020304" pitchFamily="18" charset="0"/>
              </a:rPr>
              <a:t>Reinserción en la sociedad</a:t>
            </a:r>
            <a:endParaRPr lang="es-ES_tradnl" altLang="en-US" dirty="0">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11266"/>
                                        </p:tgtEl>
                                        <p:attrNameLst>
                                          <p:attrName>style.visibility</p:attrName>
                                        </p:attrNameLst>
                                      </p:cBhvr>
                                      <p:to>
                                        <p:strVal val="visible"/>
                                      </p:to>
                                    </p:set>
                                    <p:animEffect transition="in" filter="checkerboard(across)">
                                      <p:cBhvr>
                                        <p:cTn id="7" dur="500"/>
                                        <p:tgtEl>
                                          <p:spTgt spid="11266"/>
                                        </p:tgtEl>
                                      </p:cBhvr>
                                    </p:animEffect>
                                  </p:childTnLst>
                                </p:cTn>
                              </p:par>
                            </p:childTnLst>
                          </p:cTn>
                        </p:par>
                        <p:par>
                          <p:cTn id="8" fill="hold">
                            <p:stCondLst>
                              <p:cond delay="1500"/>
                            </p:stCondLst>
                            <p:childTnLst>
                              <p:par>
                                <p:cTn id="9" presetID="2" presetClass="entr" presetSubtype="6" fill="hold" grpId="0" nodeType="afterEffect">
                                  <p:stCondLst>
                                    <p:cond delay="1000"/>
                                  </p:stCondLst>
                                  <p:childTnLst>
                                    <p:set>
                                      <p:cBhvr>
                                        <p:cTn id="10" dur="1" fill="hold">
                                          <p:stCondLst>
                                            <p:cond delay="0"/>
                                          </p:stCondLst>
                                        </p:cTn>
                                        <p:tgtEl>
                                          <p:spTgt spid="11267"/>
                                        </p:tgtEl>
                                        <p:attrNameLst>
                                          <p:attrName>style.visibility</p:attrName>
                                        </p:attrNameLst>
                                      </p:cBhvr>
                                      <p:to>
                                        <p:strVal val="visible"/>
                                      </p:to>
                                    </p:set>
                                    <p:anim calcmode="lin" valueType="num">
                                      <p:cBhvr additive="base">
                                        <p:cTn id="11" dur="500" fill="hold"/>
                                        <p:tgtEl>
                                          <p:spTgt spid="11267"/>
                                        </p:tgtEl>
                                        <p:attrNameLst>
                                          <p:attrName>ppt_x</p:attrName>
                                        </p:attrNameLst>
                                      </p:cBhvr>
                                      <p:tavLst>
                                        <p:tav tm="0">
                                          <p:val>
                                            <p:strVal val="1+#ppt_w/2"/>
                                          </p:val>
                                        </p:tav>
                                        <p:tav tm="100000">
                                          <p:val>
                                            <p:strVal val="#ppt_x"/>
                                          </p:val>
                                        </p:tav>
                                      </p:tavLst>
                                    </p:anim>
                                    <p:anim calcmode="lin" valueType="num">
                                      <p:cBhvr additive="base">
                                        <p:cTn id="12" dur="500" fill="hold"/>
                                        <p:tgtEl>
                                          <p:spTgt spid="11267"/>
                                        </p:tgtEl>
                                        <p:attrNameLst>
                                          <p:attrName>ppt_y</p:attrName>
                                        </p:attrNameLst>
                                      </p:cBhvr>
                                      <p:tavLst>
                                        <p:tav tm="0">
                                          <p:val>
                                            <p:strVal val="1+#ppt_h/2"/>
                                          </p:val>
                                        </p:tav>
                                        <p:tav tm="100000">
                                          <p:val>
                                            <p:strVal val="#ppt_y"/>
                                          </p:val>
                                        </p:tav>
                                      </p:tavLst>
                                    </p:anim>
                                  </p:childTnLst>
                                </p:cTn>
                              </p:par>
                            </p:childTnLst>
                          </p:cTn>
                        </p:par>
                        <p:par>
                          <p:cTn id="13" fill="hold">
                            <p:stCondLst>
                              <p:cond delay="3000"/>
                            </p:stCondLst>
                            <p:childTnLst>
                              <p:par>
                                <p:cTn id="14" presetID="16" presetClass="entr" presetSubtype="26" fill="hold" grpId="0" nodeType="afterEffect">
                                  <p:stCondLst>
                                    <p:cond delay="1000"/>
                                  </p:stCondLst>
                                  <p:childTnLst>
                                    <p:set>
                                      <p:cBhvr>
                                        <p:cTn id="15" dur="1" fill="hold">
                                          <p:stCondLst>
                                            <p:cond delay="0"/>
                                          </p:stCondLst>
                                        </p:cTn>
                                        <p:tgtEl>
                                          <p:spTgt spid="11268"/>
                                        </p:tgtEl>
                                        <p:attrNameLst>
                                          <p:attrName>style.visibility</p:attrName>
                                        </p:attrNameLst>
                                      </p:cBhvr>
                                      <p:to>
                                        <p:strVal val="visible"/>
                                      </p:to>
                                    </p:set>
                                    <p:animEffect transition="in" filter="barn(inHorizontal)">
                                      <p:cBhvr>
                                        <p:cTn id="16"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ldLvl="0" animBg="1"/>
      <p:bldP spid="11267" grpId="0"/>
      <p:bldP spid="11268" grpId="0"/>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s-ES_tradnl"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s-ES_tradnl"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Diseño predeterminado">
  <a:themeElements>
    <a:clrScheme name="5_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5_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kumimoji="0" lang="en-GB" sz="2400" b="0" i="0" u="none" strike="noStrike" cap="none" normalizeH="0" baseline="0" smtClean="0">
            <a:ln>
              <a:noFill/>
            </a:ln>
            <a:solidFill>
              <a:schemeClr val="bg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kumimoji="0" lang="en-GB" sz="2400" b="0" i="0" u="none" strike="noStrike" cap="none" normalizeH="0" baseline="0" smtClean="0">
            <a:ln>
              <a:noFill/>
            </a:ln>
            <a:solidFill>
              <a:schemeClr val="bg1"/>
            </a:solidFill>
            <a:effectLst/>
            <a:latin typeface="Times New Roman" panose="02020603050405020304" pitchFamily="18" charset="0"/>
          </a:defRPr>
        </a:defPPr>
      </a:lstStyle>
    </a:lnDef>
  </a:objectDefaults>
  <a:extraClrSchemeLst>
    <a:extraClrScheme>
      <a:clrScheme name="5_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iseño predeterminado">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7082</Words>
  <Application>WPS Presentation</Application>
  <PresentationFormat>Presentación en pantalla (4:3)</PresentationFormat>
  <Paragraphs>194</Paragraphs>
  <Slides>15</Slides>
  <Notes>1</Notes>
  <HiddenSlides>0</HiddenSlides>
  <MMClips>0</MMClips>
  <ScaleCrop>false</ScaleCrop>
  <HeadingPairs>
    <vt:vector size="8" baseType="variant">
      <vt:variant>
        <vt:lpstr>已用的字体</vt:lpstr>
      </vt:variant>
      <vt:variant>
        <vt:i4>22</vt:i4>
      </vt:variant>
      <vt:variant>
        <vt:lpstr>主题</vt:lpstr>
      </vt:variant>
      <vt:variant>
        <vt:i4>3</vt:i4>
      </vt:variant>
      <vt:variant>
        <vt:lpstr>嵌入 OLE 服务器</vt:lpstr>
      </vt:variant>
      <vt:variant>
        <vt:i4>1</vt:i4>
      </vt:variant>
      <vt:variant>
        <vt:lpstr>幻灯片标题</vt:lpstr>
      </vt:variant>
      <vt:variant>
        <vt:i4>15</vt:i4>
      </vt:variant>
    </vt:vector>
  </HeadingPairs>
  <TitlesOfParts>
    <vt:vector size="41" baseType="lpstr">
      <vt:lpstr>Arial</vt:lpstr>
      <vt:lpstr>SimSun</vt:lpstr>
      <vt:lpstr>Wingdings</vt:lpstr>
      <vt:lpstr>Times New Roman</vt:lpstr>
      <vt:lpstr>Verdana</vt:lpstr>
      <vt:lpstr>Tempus Sans ITC</vt:lpstr>
      <vt:lpstr>Segoe Print</vt:lpstr>
      <vt:lpstr>Serifa Th BT</vt:lpstr>
      <vt:lpstr>Arial Black</vt:lpstr>
      <vt:lpstr>Lucida Handwriting</vt:lpstr>
      <vt:lpstr>Zurich Ex BT</vt:lpstr>
      <vt:lpstr>BernhardFashion BT</vt:lpstr>
      <vt:lpstr>Batang</vt:lpstr>
      <vt:lpstr>Constantia</vt:lpstr>
      <vt:lpstr>Arial Unicode MS</vt:lpstr>
      <vt:lpstr>Allegro BT</vt:lpstr>
      <vt:lpstr>Impact</vt:lpstr>
      <vt:lpstr>Benguiat Bk BT</vt:lpstr>
      <vt:lpstr>Calisto MT</vt:lpstr>
      <vt:lpstr>Bookman Old Style</vt:lpstr>
      <vt:lpstr>Microsoft YaHei</vt:lpstr>
      <vt:lpstr>Arial Unicode MS</vt:lpstr>
      <vt:lpstr>Diseño predeterminado</vt:lpstr>
      <vt:lpstr>5_Diseño predeterminado</vt:lpstr>
      <vt:lpstr>1_Diseño predeterminado</vt:lpstr>
      <vt:lpstr>MS_ClipArt_Gallery.2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cparma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 título de diapositiva</dc:title>
  <dc:creator>cparma</dc:creator>
  <cp:lastModifiedBy>Carlos Parma</cp:lastModifiedBy>
  <cp:revision>41</cp:revision>
  <dcterms:created xsi:type="dcterms:W3CDTF">2003-07-11T15:55:00Z</dcterms:created>
  <dcterms:modified xsi:type="dcterms:W3CDTF">2026-05-07T21:18:20Z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E50D2D42ED934E0395A9A98C4FACD78B_13</vt:lpwstr>
  </property>
  <property fmtid="{D5CDD505-2E9C-101B-9397-08002B2CF9AE}" pid="3" name="KSOProductBuildVer">
    <vt:lpwstr>2058-12.1.0.25862</vt:lpwstr>
  </property>
</Properties>
</file>