
<file path=[Content_Types].xml><?xml version="1.0" encoding="utf-8"?>
<Types xmlns="http://schemas.openxmlformats.org/package/2006/content-types">
  <Override PartName="/ppt/notesSlides/notesSlide2.xml" ContentType="application/vnd.openxmlformats-officedocument.presentationml.notesSlide+xml"/>
  <Override PartName="/ppt/diagrams/colors22.xml" ContentType="application/vnd.openxmlformats-officedocument.drawingml.diagramColors+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diagrams/colors11.xml" ContentType="application/vnd.openxmlformats-officedocument.drawingml.diagramColors+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Override PartName="/ppt/diagrams/data13.xml" ContentType="application/vnd.openxmlformats-officedocument.drawingml.diagramData+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diagrams/quickStyle17.xml" ContentType="application/vnd.openxmlformats-officedocument.drawingml.diagramStyle+xml"/>
  <Override PartName="/ppt/diagrams/data20.xml" ContentType="application/vnd.openxmlformats-officedocument.drawingml.diagramData+xml"/>
  <Override PartName="/ppt/notesSlides/notesSlide16.xml" ContentType="application/vnd.openxmlformats-officedocument.presentationml.notesSlide+xml"/>
  <Override PartName="/ppt/diagrams/drawing18.xml" ContentType="application/vnd.ms-office.drawingml.diagramDrawing+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ppt/diagrams/layout17.xml" ContentType="application/vnd.openxmlformats-officedocument.drawingml.diagramLayout+xml"/>
  <Override PartName="/ppt/diagrams/colors8.xml" ContentType="application/vnd.openxmlformats-officedocument.drawingml.diagramColors+xml"/>
  <Override PartName="/ppt/diagrams/quickStyle13.xml" ContentType="application/vnd.openxmlformats-officedocument.drawingml.diagramStyle+xml"/>
  <Override PartName="/ppt/notesSlides/notesSlide12.xml" ContentType="application/vnd.openxmlformats-officedocument.presentationml.notesSlide+xml"/>
  <Override PartName="/ppt/diagrams/drawing14.xml" ContentType="application/vnd.ms-office.drawingml.diagramDrawing+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Override PartName="/ppt/diagrams/layout13.xml" ContentType="application/vnd.openxmlformats-officedocument.drawingml.diagramLayout+xml"/>
  <Override PartName="/ppt/diagrams/quickStyle20.xml" ContentType="application/vnd.openxmlformats-officedocument.drawingml.diagramStyle+xml"/>
  <Override PartName="/ppt/diagrams/drawing7.xml" ContentType="application/vnd.ms-office.drawingml.diagramDrawing+xml"/>
  <Override PartName="/ppt/diagrams/drawing21.xml" ContentType="application/vnd.ms-office.drawingml.diagramDrawing+xml"/>
  <Override PartName="/ppt/slides/slide9.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diagrams/colors16.xml" ContentType="application/vnd.openxmlformats-officedocument.drawingml.diagramColors+xml"/>
  <Override PartName="/ppt/diagrams/data18.xml" ContentType="application/vnd.openxmlformats-officedocument.drawingml.diagramData+xml"/>
  <Override PartName="/ppt/diagrams/drawing10.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Default Extension="png" ContentType="image/png"/>
  <Override PartName="/ppt/diagrams/colors12.xml" ContentType="application/vnd.openxmlformats-officedocument.drawingml.diagramColors+xml"/>
  <Override PartName="/ppt/diagrams/layout20.xml" ContentType="application/vnd.openxmlformats-officedocument.drawingml.diagramLayout+xml"/>
  <Override PartName="/ppt/diagrams/drawing3.xml" ContentType="application/vnd.ms-office.drawingml.diagramDrawing+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quickStyle3.xml" ContentType="application/vnd.openxmlformats-officedocument.drawingml.diagramStyle+xml"/>
  <Override PartName="/ppt/diagrams/data14.xml" ContentType="application/vnd.openxmlformats-officedocument.drawingml.diagramData+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Override PartName="/ppt/diagrams/data21.xml" ContentType="application/vnd.openxmlformats-officedocument.drawingml.diagramData+xml"/>
  <Override PartName="/ppt/notesSlides/notesSlide17.xml" ContentType="application/vnd.openxmlformats-officedocument.presentationml.notesSlide+xml"/>
  <Override PartName="/ppt/diagrams/drawing19.xml" ContentType="application/vnd.ms-office.drawingml.diagramDrawing+xml"/>
  <Override PartName="/ppt/presentation.xml" ContentType="application/vnd.openxmlformats-officedocument.presentationml.presentation.main+xml"/>
  <Override PartName="/ppt/slides/slide22.xml" ContentType="application/vnd.openxmlformats-officedocument.presentationml.slide+xml"/>
  <Override PartName="/ppt/diagrams/layout6.xml" ContentType="application/vnd.openxmlformats-officedocument.drawingml.diagramLayout+xml"/>
  <Override PartName="/ppt/diagrams/data10.xml" ContentType="application/vnd.openxmlformats-officedocument.drawingml.diagramData+xml"/>
  <Override PartName="/ppt/diagrams/quickStyle18.xml" ContentType="application/vnd.openxmlformats-officedocument.drawingml.diagramStyl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diagrams/data7.xml" ContentType="application/vnd.openxmlformats-officedocument.drawingml.diagramData+xml"/>
  <Override PartName="/ppt/diagrams/colors9.xml" ContentType="application/vnd.openxmlformats-officedocument.drawingml.diagramColors+xml"/>
  <Override PartName="/ppt/diagrams/quickStyle14.xml" ContentType="application/vnd.openxmlformats-officedocument.drawingml.diagramStyle+xml"/>
  <Override PartName="/ppt/diagrams/layout18.xml" ContentType="application/vnd.openxmlformats-officedocument.drawingml.diagramLayout+xml"/>
  <Override PartName="/ppt/notesSlides/notesSlide13.xml" ContentType="application/vnd.openxmlformats-officedocument.presentationml.notesSlide+xml"/>
  <Override PartName="/ppt/diagrams/drawing15.xml" ContentType="application/vnd.ms-office.drawingml.diagramDrawing+xml"/>
  <Override PartName="/ppt/slideLayouts/slideLayout10.xml" ContentType="application/vnd.openxmlformats-officedocument.presentationml.slideLayout+xml"/>
  <Override PartName="/ppt/diagrams/layout2.xml" ContentType="application/vnd.openxmlformats-officedocument.drawingml.diagramLayout+xml"/>
  <Override PartName="/ppt/notesSlides/notesSlide8.xml" ContentType="application/vnd.openxmlformats-officedocument.presentationml.notesSlide+xml"/>
  <Override PartName="/ppt/diagrams/drawing8.xml" ContentType="application/vnd.ms-office.drawingml.diagramDrawing+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diagrams/quickStyle10.xml" ContentType="application/vnd.openxmlformats-officedocument.drawingml.diagramStyle+xml"/>
  <Override PartName="/ppt/diagrams/layout14.xml" ContentType="application/vnd.openxmlformats-officedocument.drawingml.diagramLayout+xml"/>
  <Override PartName="/ppt/diagrams/colors17.xml" ContentType="application/vnd.openxmlformats-officedocument.drawingml.diagramColors+xml"/>
  <Override PartName="/ppt/diagrams/quickStyle21.xml" ContentType="application/vnd.openxmlformats-officedocument.drawingml.diagramStyle+xml"/>
  <Override PartName="/ppt/diagrams/drawing11.xml" ContentType="application/vnd.ms-office.drawingml.diagramDrawing+xml"/>
  <Override PartName="/ppt/notesSlides/notesSlide4.xml" ContentType="application/vnd.openxmlformats-officedocument.presentationml.notesSlide+xml"/>
  <Override PartName="/ppt/diagrams/data19.xml" ContentType="application/vnd.openxmlformats-officedocument.drawingml.diagramData+xml"/>
  <Override PartName="/ppt/diagrams/layout21.xml" ContentType="application/vnd.openxmlformats-officedocument.drawingml.diagramLayout+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diagrams/colors13.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diagrams/data15.xml" ContentType="application/vnd.openxmlformats-officedocument.drawingml.diagramData+xml"/>
  <Override PartName="/ppt/diagrams/colors20.xml" ContentType="application/vnd.openxmlformats-officedocument.drawingml.diagramColors+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diagrams/data11.xml" ContentType="application/vnd.openxmlformats-officedocument.drawingml.diagramData+xml"/>
  <Override PartName="/ppt/diagrams/quickStyle19.xml" ContentType="application/vnd.openxmlformats-officedocument.drawingml.diagramStyle+xml"/>
  <Override PartName="/ppt/diagrams/data22.xml" ContentType="application/vnd.openxmlformats-officedocument.drawingml.diagramData+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quickStyle15.xml" ContentType="application/vnd.openxmlformats-officedocument.drawingml.diagramStyle+xml"/>
  <Override PartName="/ppt/diagrams/layout19.xml" ContentType="application/vnd.openxmlformats-officedocument.drawingml.diagramLayout+xml"/>
  <Override PartName="/ppt/notesSlides/notesSlide14.xml" ContentType="application/vnd.openxmlformats-officedocument.presentationml.notesSlide+xml"/>
  <Override PartName="/ppt/diagrams/drawing16.xml" ContentType="application/vnd.ms-office.drawingml.diagramDrawing+xml"/>
  <Override PartName="/ppt/diagrams/layout3.xml" ContentType="application/vnd.openxmlformats-officedocument.drawingml.diagramLayout+xml"/>
  <Override PartName="/ppt/diagrams/data4.xml" ContentType="application/vnd.openxmlformats-officedocument.drawingml.diagramData+xml"/>
  <Override PartName="/ppt/notesSlides/notesSlide9.xml" ContentType="application/vnd.openxmlformats-officedocument.presentationml.notesSlide+xml"/>
  <Override PartName="/ppt/diagrams/layout15.xml" ContentType="application/vnd.openxmlformats-officedocument.drawingml.diagramLayout+xml"/>
  <Override PartName="/ppt/diagrams/quickStyle22.xml" ContentType="application/vnd.openxmlformats-officedocument.drawingml.diagramStyle+xml"/>
  <Override PartName="/ppt/diagrams/drawing9.xml" ContentType="application/vnd.ms-office.drawingml.diagramDrawing+xml"/>
  <Override PartName="/ppt/diagrams/drawing23.xml" ContentType="application/vnd.ms-office.drawingml.diagramDrawing+xml"/>
  <Override PartName="/ppt/diagrams/colors6.xml" ContentType="application/vnd.openxmlformats-officedocument.drawingml.diagramColors+xml"/>
  <Override PartName="/ppt/diagrams/quickStyle9.xml" ContentType="application/vnd.openxmlformats-officedocument.drawingml.diagramStyle+xml"/>
  <Override PartName="/ppt/diagrams/quickStyle11.xml" ContentType="application/vnd.openxmlformats-officedocument.drawingml.diagramStyle+xml"/>
  <Override PartName="/ppt/diagrams/colors18.xml" ContentType="application/vnd.openxmlformats-officedocument.drawingml.diagramColors+xml"/>
  <Override PartName="/ppt/notesSlides/notesSlide10.xml" ContentType="application/vnd.openxmlformats-officedocument.presentationml.notesSlide+xml"/>
  <Override PartName="/ppt/diagrams/drawing12.xml" ContentType="application/vnd.ms-office.drawingml.diagramDrawing+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layout11.xml" ContentType="application/vnd.openxmlformats-officedocument.drawingml.diagramLayout+xml"/>
  <Override PartName="/ppt/diagrams/colors14.xml" ContentType="application/vnd.openxmlformats-officedocument.drawingml.diagramColors+xml"/>
  <Override PartName="/ppt/diagrams/layout22.xml" ContentType="application/vnd.openxmlformats-officedocument.drawingml.diagramLayout+xml"/>
  <Override PartName="/ppt/diagrams/drawing5.xml" ContentType="application/vnd.ms-office.drawingml.diagramDrawing+xml"/>
  <Override PartName="/ppt/slides/slide28.xml" ContentType="application/vnd.openxmlformats-officedocument.presentationml.slide+xml"/>
  <Override PartName="/ppt/slides/slide39.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diagrams/data16.xml" ContentType="application/vnd.openxmlformats-officedocument.drawingml.diagramData+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diagrams/colors10.xml" ContentType="application/vnd.openxmlformats-officedocument.drawingml.diagramColors+xml"/>
  <Override PartName="/ppt/diagrams/colors21.xml" ContentType="application/vnd.openxmlformats-officedocument.drawingml.diagramColors+xml"/>
  <Override PartName="/ppt/diagrams/drawing1.xml" ContentType="application/vnd.ms-office.drawingml.diagramDrawing+xml"/>
  <Override PartName="/ppt/slides/slide24.xml" ContentType="application/vnd.openxmlformats-officedocument.presentationml.slide+xml"/>
  <Override PartName="/ppt/slides/slide35.xml" ContentType="application/vnd.openxmlformats-officedocument.presentationml.slide+xml"/>
  <Override PartName="/ppt/diagrams/quickStyle1.xml" ContentType="application/vnd.openxmlformats-officedocument.drawingml.diagramStyle+xml"/>
  <Override PartName="/ppt/diagrams/layout8.xml" ContentType="application/vnd.openxmlformats-officedocument.drawingml.diagramLayout+xml"/>
  <Default Extension="jpeg" ContentType="image/jpeg"/>
  <Override PartName="/ppt/diagrams/data12.xml" ContentType="application/vnd.openxmlformats-officedocument.drawingml.diagramData+xml"/>
  <Override PartName="/ppt/slides/slide13.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diagrams/data9.xml" ContentType="application/vnd.openxmlformats-officedocument.drawingml.diagramData+xml"/>
  <Override PartName="/ppt/diagrams/quickStyle16.xml" ContentType="application/vnd.openxmlformats-officedocument.drawingml.diagramStyle+xml"/>
  <Override PartName="/ppt/notesSlides/notesSlide15.xml" ContentType="application/vnd.openxmlformats-officedocument.presentationml.notesSlide+xml"/>
  <Override PartName="/ppt/diagrams/drawing17.xml" ContentType="application/vnd.ms-office.drawingml.diagramDrawing+xml"/>
  <Override PartName="/ppt/slides/slide20.xml" ContentType="application/vnd.openxmlformats-officedocument.presentationml.slide+xml"/>
  <Override PartName="/ppt/slideLayouts/slideLayout12.xml" ContentType="application/vnd.openxmlformats-officedocument.presentationml.slideLayout+xml"/>
  <Override PartName="/ppt/diagrams/layout4.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diagrams/quickStyle12.xml" ContentType="application/vnd.openxmlformats-officedocument.drawingml.diagramStyle+xml"/>
  <Override PartName="/ppt/diagrams/layout16.xml" ContentType="application/vnd.openxmlformats-officedocument.drawingml.diagramLayout+xml"/>
  <Override PartName="/ppt/notesSlides/notesSlide11.xml" ContentType="application/vnd.openxmlformats-officedocument.presentationml.notesSlide+xml"/>
  <Override PartName="/ppt/diagrams/colors19.xml" ContentType="application/vnd.openxmlformats-officedocument.drawingml.diagramColors+xml"/>
  <Override PartName="/ppt/diagrams/drawing13.xml" ContentType="application/vnd.ms-office.drawingml.diagramDrawing+xml"/>
  <Override PartName="/ppt/notesSlides/notesSlide6.xml" ContentType="application/vnd.openxmlformats-officedocument.presentationml.notesSlide+xml"/>
  <Override PartName="/ppt/diagrams/drawing20.xml" ContentType="application/vnd.ms-office.drawingml.diagramDrawing+xml"/>
  <Override PartName="/ppt/diagrams/drawing6.xml" ContentType="application/vnd.ms-office.drawingml.diagramDrawing+xml"/>
  <Override PartName="/ppt/slides/slide8.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ppt/diagrams/layout12.xml" ContentType="application/vnd.openxmlformats-officedocument.drawingml.diagramLayout+xml"/>
  <Override PartName="/ppt/diagrams/colors15.xml" ContentType="application/vnd.openxmlformats-officedocument.drawingml.diagramColors+xml"/>
  <Default Extension="jpg" ContentType="image/jpeg"/>
  <Override PartName="/ppt/slides/slide29.xml" ContentType="application/vnd.openxmlformats-officedocument.presentationml.slide+xml"/>
  <Override PartName="/ppt/diagrams/data17.xml" ContentType="application/vnd.openxmlformats-officedocument.drawingml.diagramData+xml"/>
  <Override PartName="/ppt/diagrams/drawing2.xml" ContentType="application/vnd.ms-office.drawingml.diagramDrawing+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5317" r:id="rId1"/>
  </p:sldMasterIdLst>
  <p:notesMasterIdLst>
    <p:notesMasterId r:id="rId43"/>
  </p:notesMasterIdLst>
  <p:sldIdLst>
    <p:sldId id="256" r:id="rId2"/>
    <p:sldId id="257" r:id="rId3"/>
    <p:sldId id="258" r:id="rId4"/>
    <p:sldId id="307" r:id="rId5"/>
    <p:sldId id="291" r:id="rId6"/>
    <p:sldId id="292" r:id="rId7"/>
    <p:sldId id="362" r:id="rId8"/>
    <p:sldId id="261" r:id="rId9"/>
    <p:sldId id="317" r:id="rId10"/>
    <p:sldId id="318" r:id="rId11"/>
    <p:sldId id="319" r:id="rId12"/>
    <p:sldId id="369" r:id="rId13"/>
    <p:sldId id="309" r:id="rId14"/>
    <p:sldId id="262" r:id="rId15"/>
    <p:sldId id="263" r:id="rId16"/>
    <p:sldId id="293" r:id="rId17"/>
    <p:sldId id="264" r:id="rId18"/>
    <p:sldId id="294" r:id="rId19"/>
    <p:sldId id="265" r:id="rId20"/>
    <p:sldId id="295" r:id="rId21"/>
    <p:sldId id="296" r:id="rId22"/>
    <p:sldId id="363" r:id="rId23"/>
    <p:sldId id="266" r:id="rId24"/>
    <p:sldId id="268" r:id="rId25"/>
    <p:sldId id="269" r:id="rId26"/>
    <p:sldId id="270" r:id="rId27"/>
    <p:sldId id="301" r:id="rId28"/>
    <p:sldId id="303" r:id="rId29"/>
    <p:sldId id="274" r:id="rId30"/>
    <p:sldId id="275" r:id="rId31"/>
    <p:sldId id="276" r:id="rId32"/>
    <p:sldId id="304" r:id="rId33"/>
    <p:sldId id="279" r:id="rId34"/>
    <p:sldId id="364" r:id="rId35"/>
    <p:sldId id="365" r:id="rId36"/>
    <p:sldId id="368" r:id="rId37"/>
    <p:sldId id="366" r:id="rId38"/>
    <p:sldId id="361" r:id="rId39"/>
    <p:sldId id="367" r:id="rId40"/>
    <p:sldId id="342" r:id="rId41"/>
    <p:sldId id="306" r:id="rId42"/>
  </p:sldIdLst>
  <p:sldSz cx="9144000" cy="6858000" type="screen4x3"/>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Calibri Light" panose="020F030202020403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Light" panose="020F030202020403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Light" panose="020F030202020403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Light" panose="020F030202020403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Light" panose="020F0302020204030204" pitchFamily="34" charset="0"/>
        <a:ea typeface="+mn-ea"/>
        <a:cs typeface="+mn-cs"/>
      </a:defRPr>
    </a:lvl5pPr>
    <a:lvl6pPr marL="2286000" algn="l" defTabSz="914400" rtl="0" eaLnBrk="1" latinLnBrk="0" hangingPunct="1">
      <a:defRPr kern="1200">
        <a:solidFill>
          <a:schemeClr val="tx1"/>
        </a:solidFill>
        <a:latin typeface="Calibri Light" panose="020F0302020204030204" pitchFamily="34" charset="0"/>
        <a:ea typeface="+mn-ea"/>
        <a:cs typeface="+mn-cs"/>
      </a:defRPr>
    </a:lvl6pPr>
    <a:lvl7pPr marL="2743200" algn="l" defTabSz="914400" rtl="0" eaLnBrk="1" latinLnBrk="0" hangingPunct="1">
      <a:defRPr kern="1200">
        <a:solidFill>
          <a:schemeClr val="tx1"/>
        </a:solidFill>
        <a:latin typeface="Calibri Light" panose="020F0302020204030204" pitchFamily="34" charset="0"/>
        <a:ea typeface="+mn-ea"/>
        <a:cs typeface="+mn-cs"/>
      </a:defRPr>
    </a:lvl7pPr>
    <a:lvl8pPr marL="3200400" algn="l" defTabSz="914400" rtl="0" eaLnBrk="1" latinLnBrk="0" hangingPunct="1">
      <a:defRPr kern="1200">
        <a:solidFill>
          <a:schemeClr val="tx1"/>
        </a:solidFill>
        <a:latin typeface="Calibri Light" panose="020F0302020204030204" pitchFamily="34" charset="0"/>
        <a:ea typeface="+mn-ea"/>
        <a:cs typeface="+mn-cs"/>
      </a:defRPr>
    </a:lvl8pPr>
    <a:lvl9pPr marL="3657600" algn="l" defTabSz="914400" rtl="0" eaLnBrk="1" latinLnBrk="0" hangingPunct="1">
      <a:defRPr kern="1200">
        <a:solidFill>
          <a:schemeClr val="tx1"/>
        </a:solidFill>
        <a:latin typeface="Calibri Light" panose="020F0302020204030204" pitchFamily="34"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0"/>
      </p:ext>
    </p:extLst>
  </p:showPr>
  <p:clrMru>
    <a:srgbClr val="66FFFF"/>
    <a:srgbClr val="BD0322"/>
    <a:srgbClr val="D94409"/>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4991" autoAdjust="0"/>
    <p:restoredTop sz="92857" autoAdjust="0"/>
  </p:normalViewPr>
  <p:slideViewPr>
    <p:cSldViewPr>
      <p:cViewPr>
        <p:scale>
          <a:sx n="70" d="100"/>
          <a:sy n="70" d="100"/>
        </p:scale>
        <p:origin x="-713" y="720"/>
      </p:cViewPr>
      <p:guideLst>
        <p:guide orient="horz" pos="2160"/>
        <p:guide pos="2880"/>
      </p:guideLst>
    </p:cSldViewPr>
  </p:slideViewPr>
  <p:outlineViewPr>
    <p:cViewPr varScale="1">
      <p:scale>
        <a:sx n="170" d="200"/>
        <a:sy n="170" d="200"/>
      </p:scale>
      <p:origin x="0" y="-14227"/>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43" d="100"/>
          <a:sy n="43" d="100"/>
        </p:scale>
        <p:origin x="3182" y="110"/>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diagrams/_rels/data10.xml.rels><?xml version="1.0" encoding="UTF-8" standalone="yes"?>
<Relationships xmlns="http://schemas.openxmlformats.org/package/2006/relationships"><Relationship Id="rId1" Type="http://schemas.openxmlformats.org/officeDocument/2006/relationships/image" Target="../media/image1.jpeg"/></Relationships>
</file>

<file path=ppt/diagrams/_rels/data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image" Target="../media/image2.jpeg"/></Relationships>
</file>

<file path=ppt/diagrams/_rels/drawing10.xml.rels><?xml version="1.0" encoding="UTF-8" standalone="yes"?>
<Relationships xmlns="http://schemas.openxmlformats.org/package/2006/relationships"><Relationship Id="rId1" Type="http://schemas.openxmlformats.org/officeDocument/2006/relationships/image" Target="../media/image1.jpg"/></Relationships>
</file>

<file path=ppt/diagrams/_rels/drawing1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image" Target="../media/image21.jpeg"/></Relationships>
</file>

<file path=ppt/diagrams/colors1.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5_3">
  <dgm:title val=""/>
  <dgm:desc val=""/>
  <dgm:catLst>
    <dgm:cat type="accent5" pri="11300"/>
  </dgm:catLst>
  <dgm:styleLbl name="node0">
    <dgm:fillClrLst meth="repeat">
      <a:schemeClr val="accent5">
        <a:shade val="80000"/>
      </a:schemeClr>
    </dgm:fillClrLst>
    <dgm:linClrLst meth="repeat">
      <a:schemeClr val="lt1"/>
    </dgm:linClrLst>
    <dgm:effectClrLst/>
    <dgm:txLinClrLst/>
    <dgm:txFillClrLst/>
    <dgm:txEffectClrLst/>
  </dgm:styleLbl>
  <dgm:styleLbl name="node1">
    <dgm:fillClrLst>
      <a:schemeClr val="accent5">
        <a:shade val="80000"/>
      </a:schemeClr>
      <a:schemeClr val="accent5">
        <a:tint val="70000"/>
      </a:schemeClr>
    </dgm:fillClrLst>
    <dgm:linClrLst meth="repeat">
      <a:schemeClr val="lt1"/>
    </dgm:linClrLst>
    <dgm:effectClrLst/>
    <dgm:txLinClrLst/>
    <dgm:txFillClrLst/>
    <dgm:txEffectClrLst/>
  </dgm:styleLbl>
  <dgm:styleLbl name="alignNode1">
    <dgm:fillClrLst>
      <a:schemeClr val="accent5">
        <a:shade val="80000"/>
      </a:schemeClr>
      <a:schemeClr val="accent5">
        <a:tint val="70000"/>
      </a:schemeClr>
    </dgm:fillClrLst>
    <dgm:linClrLst>
      <a:schemeClr val="accent5">
        <a:shade val="80000"/>
      </a:schemeClr>
      <a:schemeClr val="accent5">
        <a:tint val="70000"/>
      </a:schemeClr>
    </dgm:linClrLst>
    <dgm:effectClrLst/>
    <dgm:txLinClrLst/>
    <dgm:txFillClrLst/>
    <dgm:txEffectClrLst/>
  </dgm:styleLbl>
  <dgm:styleLbl name="lnNode1">
    <dgm:fillClrLst>
      <a:schemeClr val="accent5">
        <a:shade val="80000"/>
      </a:schemeClr>
      <a:schemeClr val="accent5">
        <a:tint val="7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tint val="70000"/>
        <a:alpha val="50000"/>
      </a:schemeClr>
    </dgm:fillClrLst>
    <dgm:linClrLst meth="repeat">
      <a:schemeClr val="lt1"/>
    </dgm:linClrLst>
    <dgm:effectClrLst/>
    <dgm:txLinClrLst/>
    <dgm:txFillClrLst/>
    <dgm:txEffectClrLst/>
  </dgm:styleLbl>
  <dgm:styleLbl name="node2">
    <dgm:fillClrLst>
      <a:schemeClr val="accent5">
        <a:tint val="99000"/>
      </a:schemeClr>
    </dgm:fillClrLst>
    <dgm:linClrLst meth="repeat">
      <a:schemeClr val="lt1"/>
    </dgm:linClrLst>
    <dgm:effectClrLst/>
    <dgm:txLinClrLst/>
    <dgm:txFillClrLst/>
    <dgm:txEffectClrLst/>
  </dgm:styleLbl>
  <dgm:styleLbl name="node3">
    <dgm:fillClrLst>
      <a:schemeClr val="accent5">
        <a:tint val="80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dgm:txEffectClrLst/>
  </dgm:styleLbl>
  <dgm:styleLbl name="f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b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sibTrans1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9000"/>
      </a:schemeClr>
    </dgm:fillClrLst>
    <dgm:linClrLst meth="repeat">
      <a:schemeClr val="lt1"/>
    </dgm:linClrLst>
    <dgm:effectClrLst/>
    <dgm:txLinClrLst/>
    <dgm:txFillClrLst/>
    <dgm:txEffectClrLst/>
  </dgm:styleLbl>
  <dgm:styleLbl name="asst3">
    <dgm:fillClrLst>
      <a:schemeClr val="accent5">
        <a:tint val="80000"/>
      </a:schemeClr>
    </dgm:fillClrLst>
    <dgm:linClrLst meth="repeat">
      <a:schemeClr val="lt1"/>
    </dgm:linClrLst>
    <dgm:effectClrLst/>
    <dgm:txLinClrLst/>
    <dgm:txFillClrLst/>
    <dgm:txEffectClrLst/>
  </dgm:styleLbl>
  <dgm:styleLbl name="asst4">
    <dgm:fillClrLst>
      <a:schemeClr val="accent5">
        <a:tint val="7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lt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9000"/>
      </a:schemeClr>
    </dgm:fillClrLst>
    <dgm:linClrLst meth="repeat">
      <a:schemeClr val="accent5">
        <a:tint val="99000"/>
      </a:schemeClr>
    </dgm:linClrLst>
    <dgm:effectClrLst/>
    <dgm:txLinClrLst/>
    <dgm:txFillClrLst meth="repeat">
      <a:schemeClr val="tx1"/>
    </dgm:txFillClrLst>
    <dgm:txEffectClrLst/>
  </dgm:styleLbl>
  <dgm:styleLbl name="parChTrans1D3">
    <dgm:fillClrLst meth="repeat">
      <a:schemeClr val="accent5">
        <a:tint val="80000"/>
      </a:schemeClr>
    </dgm:fillClrLst>
    <dgm:linClrLst meth="repeat">
      <a:schemeClr val="accent5">
        <a:tint val="80000"/>
      </a:schemeClr>
    </dgm:linClrLst>
    <dgm:effectClrLst/>
    <dgm:txLinClrLst/>
    <dgm:txFillClrLst meth="repeat">
      <a:schemeClr val="tx1"/>
    </dgm:txFillClrLst>
    <dgm:txEffectClrLst/>
  </dgm:styleLbl>
  <dgm:styleLbl name="parChTrans1D4">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E76501D-98C7-4BFF-9C35-FA92727EA9A8}" type="doc">
      <dgm:prSet loTypeId="urn:microsoft.com/office/officeart/2005/8/layout/cycle7" loCatId="cycle" qsTypeId="urn:microsoft.com/office/officeart/2005/8/quickstyle/3d1" qsCatId="3D" csTypeId="urn:microsoft.com/office/officeart/2005/8/colors/accent2_3" csCatId="accent2" phldr="1"/>
      <dgm:spPr/>
      <dgm:t>
        <a:bodyPr/>
        <a:lstStyle/>
        <a:p>
          <a:endParaRPr lang="es-ES"/>
        </a:p>
      </dgm:t>
    </dgm:pt>
    <dgm:pt modelId="{CD8C17C0-0FF2-45DF-A81E-39CD395A4720}">
      <dgm:prSet phldrT="[Texto]"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s-AR" altLang="es-MX" sz="5400" b="1" i="1" dirty="0" smtClean="0">
              <a:solidFill>
                <a:schemeClr val="bg1"/>
              </a:solidFill>
            </a:rPr>
            <a:t>Regla y excepción</a:t>
          </a:r>
        </a:p>
        <a:p>
          <a:pPr defTabSz="2000250">
            <a:lnSpc>
              <a:spcPct val="90000"/>
            </a:lnSpc>
            <a:spcBef>
              <a:spcPct val="0"/>
            </a:spcBef>
          </a:pPr>
          <a:endParaRPr lang="es-ES" dirty="0"/>
        </a:p>
      </dgm:t>
    </dgm:pt>
    <dgm:pt modelId="{694E18E2-E55B-4E38-B31F-79085300FDE0}" type="parTrans" cxnId="{EB680D12-0DD0-4E55-862B-75B7A5F47009}">
      <dgm:prSet/>
      <dgm:spPr/>
      <dgm:t>
        <a:bodyPr/>
        <a:lstStyle/>
        <a:p>
          <a:endParaRPr lang="es-ES"/>
        </a:p>
      </dgm:t>
    </dgm:pt>
    <dgm:pt modelId="{3DAE70EF-45FF-4A03-BE32-AF391B6BF999}" type="sibTrans" cxnId="{EB680D12-0DD0-4E55-862B-75B7A5F47009}">
      <dgm:prSet/>
      <dgm:spPr/>
      <dgm:t>
        <a:bodyPr/>
        <a:lstStyle/>
        <a:p>
          <a:endParaRPr lang="es-ES"/>
        </a:p>
      </dgm:t>
    </dgm:pt>
    <dgm:pt modelId="{5485C163-9CDC-4331-B19F-34021FBF8590}">
      <dgm:prSet phldrT="[Texto]"/>
      <dgm:spPr/>
      <dgm:t>
        <a:bodyPr/>
        <a:lstStyle/>
        <a:p>
          <a:r>
            <a:rPr lang="es-ES" altLang="es-MX" dirty="0" smtClean="0">
              <a:solidFill>
                <a:schemeClr val="tx1"/>
              </a:solidFill>
              <a:latin typeface="Arial Rounded MT Bold" panose="020F0704030504030204" pitchFamily="34" charset="0"/>
            </a:rPr>
            <a:t>Sirve para integrar las lagunas e interpretar aquellas normas que puedan generar dudas en la ley procesal de familia en cuanto a su aplicación sistémica.</a:t>
          </a:r>
          <a:endParaRPr lang="es-ES" dirty="0">
            <a:solidFill>
              <a:schemeClr val="tx1"/>
            </a:solidFill>
          </a:endParaRPr>
        </a:p>
      </dgm:t>
    </dgm:pt>
    <dgm:pt modelId="{89EB35D0-0AA9-4362-A593-F026FF67D2C7}" type="parTrans" cxnId="{44BB1CAB-F83B-4F4D-BB0F-4E34F9888050}">
      <dgm:prSet/>
      <dgm:spPr/>
      <dgm:t>
        <a:bodyPr/>
        <a:lstStyle/>
        <a:p>
          <a:endParaRPr lang="es-ES"/>
        </a:p>
      </dgm:t>
    </dgm:pt>
    <dgm:pt modelId="{54F4E907-6F12-4C21-9FB0-72DD566387C4}" type="sibTrans" cxnId="{44BB1CAB-F83B-4F4D-BB0F-4E34F9888050}">
      <dgm:prSet/>
      <dgm:spPr/>
      <dgm:t>
        <a:bodyPr/>
        <a:lstStyle/>
        <a:p>
          <a:endParaRPr lang="es-ES"/>
        </a:p>
      </dgm:t>
    </dgm:pt>
    <dgm:pt modelId="{063EAFB0-AC79-43E1-87E2-BDE4B4E3E011}">
      <dgm:prSet phldrT="[Texto]" custT="1"/>
      <dgm:spPr/>
      <dgm:t>
        <a:bodyPr/>
        <a:lstStyle/>
        <a:p>
          <a:r>
            <a:rPr lang="es-ES" altLang="es-MX" sz="2400" dirty="0" smtClean="0">
              <a:solidFill>
                <a:schemeClr val="tx1"/>
              </a:solidFill>
              <a:latin typeface="Arial Rounded MT Bold" panose="020F0704030504030204" pitchFamily="34" charset="0"/>
            </a:rPr>
            <a:t>En realidad: </a:t>
          </a:r>
          <a:r>
            <a:rPr lang="es-ES" altLang="es-MX" sz="2400" b="1" dirty="0" err="1" smtClean="0">
              <a:solidFill>
                <a:schemeClr val="tx1"/>
              </a:solidFill>
              <a:latin typeface="Arial Rounded MT Bold" panose="020F0704030504030204" pitchFamily="34" charset="0"/>
            </a:rPr>
            <a:t>CPCCyT</a:t>
          </a:r>
          <a:r>
            <a:rPr lang="es-ES" altLang="es-MX" sz="2400" b="1" dirty="0" smtClean="0">
              <a:solidFill>
                <a:schemeClr val="tx1"/>
              </a:solidFill>
              <a:latin typeface="Arial Rounded MT Bold" panose="020F0704030504030204" pitchFamily="34" charset="0"/>
            </a:rPr>
            <a:t> se aplica supletoriamente</a:t>
          </a:r>
          <a:r>
            <a:rPr lang="es-ES" altLang="es-MX" sz="2400" dirty="0" smtClean="0">
              <a:solidFill>
                <a:schemeClr val="tx1"/>
              </a:solidFill>
              <a:latin typeface="Arial Rounded MT Bold" panose="020F0704030504030204" pitchFamily="34" charset="0"/>
            </a:rPr>
            <a:t> en lo no previsto en la ley.</a:t>
          </a:r>
          <a:endParaRPr lang="es-ES" sz="2400" dirty="0">
            <a:solidFill>
              <a:schemeClr val="tx1"/>
            </a:solidFill>
          </a:endParaRPr>
        </a:p>
      </dgm:t>
    </dgm:pt>
    <dgm:pt modelId="{2B87E3AF-0B54-4F61-A56E-9C87CB728327}" type="parTrans" cxnId="{6F51106B-DA68-4E88-B32B-8972749D28AD}">
      <dgm:prSet/>
      <dgm:spPr/>
      <dgm:t>
        <a:bodyPr/>
        <a:lstStyle/>
        <a:p>
          <a:endParaRPr lang="es-ES"/>
        </a:p>
      </dgm:t>
    </dgm:pt>
    <dgm:pt modelId="{05D47513-203F-4273-879F-DAFFC8477209}" type="sibTrans" cxnId="{6F51106B-DA68-4E88-B32B-8972749D28AD}">
      <dgm:prSet/>
      <dgm:spPr/>
      <dgm:t>
        <a:bodyPr/>
        <a:lstStyle/>
        <a:p>
          <a:endParaRPr lang="es-ES"/>
        </a:p>
      </dgm:t>
    </dgm:pt>
    <dgm:pt modelId="{199852CF-3CDE-4F2B-B09E-9CC45A23CBB0}" type="pres">
      <dgm:prSet presAssocID="{2E76501D-98C7-4BFF-9C35-FA92727EA9A8}" presName="Name0" presStyleCnt="0">
        <dgm:presLayoutVars>
          <dgm:dir/>
          <dgm:resizeHandles val="exact"/>
        </dgm:presLayoutVars>
      </dgm:prSet>
      <dgm:spPr/>
      <dgm:t>
        <a:bodyPr/>
        <a:lstStyle/>
        <a:p>
          <a:endParaRPr lang="es-ES"/>
        </a:p>
      </dgm:t>
    </dgm:pt>
    <dgm:pt modelId="{8A0A3009-B3F2-4C8F-BA41-2D927C502FBB}" type="pres">
      <dgm:prSet presAssocID="{CD8C17C0-0FF2-45DF-A81E-39CD395A4720}" presName="node" presStyleLbl="node1" presStyleIdx="0" presStyleCnt="3" custScaleX="280582">
        <dgm:presLayoutVars>
          <dgm:bulletEnabled val="1"/>
        </dgm:presLayoutVars>
      </dgm:prSet>
      <dgm:spPr/>
      <dgm:t>
        <a:bodyPr/>
        <a:lstStyle/>
        <a:p>
          <a:endParaRPr lang="es-ES"/>
        </a:p>
      </dgm:t>
    </dgm:pt>
    <dgm:pt modelId="{76538591-66FF-4AD9-8521-97412EB010B7}" type="pres">
      <dgm:prSet presAssocID="{3DAE70EF-45FF-4A03-BE32-AF391B6BF999}" presName="sibTrans" presStyleLbl="sibTrans2D1" presStyleIdx="0" presStyleCnt="3"/>
      <dgm:spPr/>
      <dgm:t>
        <a:bodyPr/>
        <a:lstStyle/>
        <a:p>
          <a:endParaRPr lang="es-ES"/>
        </a:p>
      </dgm:t>
    </dgm:pt>
    <dgm:pt modelId="{0C78BEED-72B4-4FCF-84A9-9C8A508017D7}" type="pres">
      <dgm:prSet presAssocID="{3DAE70EF-45FF-4A03-BE32-AF391B6BF999}" presName="connectorText" presStyleLbl="sibTrans2D1" presStyleIdx="0" presStyleCnt="3"/>
      <dgm:spPr/>
      <dgm:t>
        <a:bodyPr/>
        <a:lstStyle/>
        <a:p>
          <a:endParaRPr lang="es-ES"/>
        </a:p>
      </dgm:t>
    </dgm:pt>
    <dgm:pt modelId="{EDE0D6D4-B670-452C-BB74-6D5E105340B0}" type="pres">
      <dgm:prSet presAssocID="{5485C163-9CDC-4331-B19F-34021FBF8590}" presName="node" presStyleLbl="node1" presStyleIdx="1" presStyleCnt="3" custScaleX="169231" custScaleY="300551">
        <dgm:presLayoutVars>
          <dgm:bulletEnabled val="1"/>
        </dgm:presLayoutVars>
      </dgm:prSet>
      <dgm:spPr/>
      <dgm:t>
        <a:bodyPr/>
        <a:lstStyle/>
        <a:p>
          <a:endParaRPr lang="es-ES"/>
        </a:p>
      </dgm:t>
    </dgm:pt>
    <dgm:pt modelId="{2B3FBB24-A088-44CB-840B-33AAE1E78C99}" type="pres">
      <dgm:prSet presAssocID="{54F4E907-6F12-4C21-9FB0-72DD566387C4}" presName="sibTrans" presStyleLbl="sibTrans2D1" presStyleIdx="1" presStyleCnt="3"/>
      <dgm:spPr/>
      <dgm:t>
        <a:bodyPr/>
        <a:lstStyle/>
        <a:p>
          <a:endParaRPr lang="es-ES"/>
        </a:p>
      </dgm:t>
    </dgm:pt>
    <dgm:pt modelId="{67B7627B-897C-44D5-A233-9CFE0EDC8B72}" type="pres">
      <dgm:prSet presAssocID="{54F4E907-6F12-4C21-9FB0-72DD566387C4}" presName="connectorText" presStyleLbl="sibTrans2D1" presStyleIdx="1" presStyleCnt="3"/>
      <dgm:spPr/>
      <dgm:t>
        <a:bodyPr/>
        <a:lstStyle/>
        <a:p>
          <a:endParaRPr lang="es-ES"/>
        </a:p>
      </dgm:t>
    </dgm:pt>
    <dgm:pt modelId="{E3A223AE-44A1-47F0-B5EB-C95B9FBF81F7}" type="pres">
      <dgm:prSet presAssocID="{063EAFB0-AC79-43E1-87E2-BDE4B4E3E011}" presName="node" presStyleLbl="node1" presStyleIdx="2" presStyleCnt="3" custScaleX="141925" custScaleY="295704">
        <dgm:presLayoutVars>
          <dgm:bulletEnabled val="1"/>
        </dgm:presLayoutVars>
      </dgm:prSet>
      <dgm:spPr/>
      <dgm:t>
        <a:bodyPr/>
        <a:lstStyle/>
        <a:p>
          <a:endParaRPr lang="es-ES"/>
        </a:p>
      </dgm:t>
    </dgm:pt>
    <dgm:pt modelId="{F3345E6A-1D5C-453C-8043-8AA430841D7B}" type="pres">
      <dgm:prSet presAssocID="{05D47513-203F-4273-879F-DAFFC8477209}" presName="sibTrans" presStyleLbl="sibTrans2D1" presStyleIdx="2" presStyleCnt="3"/>
      <dgm:spPr/>
      <dgm:t>
        <a:bodyPr/>
        <a:lstStyle/>
        <a:p>
          <a:endParaRPr lang="es-ES"/>
        </a:p>
      </dgm:t>
    </dgm:pt>
    <dgm:pt modelId="{55036681-F0EE-44AE-82E2-AB3B9034CA28}" type="pres">
      <dgm:prSet presAssocID="{05D47513-203F-4273-879F-DAFFC8477209}" presName="connectorText" presStyleLbl="sibTrans2D1" presStyleIdx="2" presStyleCnt="3"/>
      <dgm:spPr/>
      <dgm:t>
        <a:bodyPr/>
        <a:lstStyle/>
        <a:p>
          <a:endParaRPr lang="es-ES"/>
        </a:p>
      </dgm:t>
    </dgm:pt>
  </dgm:ptLst>
  <dgm:cxnLst>
    <dgm:cxn modelId="{EB680D12-0DD0-4E55-862B-75B7A5F47009}" srcId="{2E76501D-98C7-4BFF-9C35-FA92727EA9A8}" destId="{CD8C17C0-0FF2-45DF-A81E-39CD395A4720}" srcOrd="0" destOrd="0" parTransId="{694E18E2-E55B-4E38-B31F-79085300FDE0}" sibTransId="{3DAE70EF-45FF-4A03-BE32-AF391B6BF999}"/>
    <dgm:cxn modelId="{8A665B1E-DF59-4B76-9D39-5A75FB9A6343}" type="presOf" srcId="{CD8C17C0-0FF2-45DF-A81E-39CD395A4720}" destId="{8A0A3009-B3F2-4C8F-BA41-2D927C502FBB}" srcOrd="0" destOrd="0" presId="urn:microsoft.com/office/officeart/2005/8/layout/cycle7"/>
    <dgm:cxn modelId="{44BB1CAB-F83B-4F4D-BB0F-4E34F9888050}" srcId="{2E76501D-98C7-4BFF-9C35-FA92727EA9A8}" destId="{5485C163-9CDC-4331-B19F-34021FBF8590}" srcOrd="1" destOrd="0" parTransId="{89EB35D0-0AA9-4362-A593-F026FF67D2C7}" sibTransId="{54F4E907-6F12-4C21-9FB0-72DD566387C4}"/>
    <dgm:cxn modelId="{CDD1B810-B2EA-4B3C-AEE3-5043AB9077EB}" type="presOf" srcId="{063EAFB0-AC79-43E1-87E2-BDE4B4E3E011}" destId="{E3A223AE-44A1-47F0-B5EB-C95B9FBF81F7}" srcOrd="0" destOrd="0" presId="urn:microsoft.com/office/officeart/2005/8/layout/cycle7"/>
    <dgm:cxn modelId="{67570D69-EBE2-4B33-B70B-80ED273762C9}" type="presOf" srcId="{54F4E907-6F12-4C21-9FB0-72DD566387C4}" destId="{2B3FBB24-A088-44CB-840B-33AAE1E78C99}" srcOrd="0" destOrd="0" presId="urn:microsoft.com/office/officeart/2005/8/layout/cycle7"/>
    <dgm:cxn modelId="{B2CD0EED-193B-4B60-9BF6-FFD1DEAAB134}" type="presOf" srcId="{5485C163-9CDC-4331-B19F-34021FBF8590}" destId="{EDE0D6D4-B670-452C-BB74-6D5E105340B0}" srcOrd="0" destOrd="0" presId="urn:microsoft.com/office/officeart/2005/8/layout/cycle7"/>
    <dgm:cxn modelId="{5F564885-0B28-492D-A156-261E4911DFD7}" type="presOf" srcId="{05D47513-203F-4273-879F-DAFFC8477209}" destId="{F3345E6A-1D5C-453C-8043-8AA430841D7B}" srcOrd="0" destOrd="0" presId="urn:microsoft.com/office/officeart/2005/8/layout/cycle7"/>
    <dgm:cxn modelId="{A5AF4690-B075-447E-B6AE-D08420AC2F5E}" type="presOf" srcId="{3DAE70EF-45FF-4A03-BE32-AF391B6BF999}" destId="{0C78BEED-72B4-4FCF-84A9-9C8A508017D7}" srcOrd="1" destOrd="0" presId="urn:microsoft.com/office/officeart/2005/8/layout/cycle7"/>
    <dgm:cxn modelId="{209E285C-1F22-4EF1-BF5E-6777EF41B407}" type="presOf" srcId="{54F4E907-6F12-4C21-9FB0-72DD566387C4}" destId="{67B7627B-897C-44D5-A233-9CFE0EDC8B72}" srcOrd="1" destOrd="0" presId="urn:microsoft.com/office/officeart/2005/8/layout/cycle7"/>
    <dgm:cxn modelId="{6F51106B-DA68-4E88-B32B-8972749D28AD}" srcId="{2E76501D-98C7-4BFF-9C35-FA92727EA9A8}" destId="{063EAFB0-AC79-43E1-87E2-BDE4B4E3E011}" srcOrd="2" destOrd="0" parTransId="{2B87E3AF-0B54-4F61-A56E-9C87CB728327}" sibTransId="{05D47513-203F-4273-879F-DAFFC8477209}"/>
    <dgm:cxn modelId="{E1E78EB1-F13F-4A33-AEE7-64761CF7401A}" type="presOf" srcId="{05D47513-203F-4273-879F-DAFFC8477209}" destId="{55036681-F0EE-44AE-82E2-AB3B9034CA28}" srcOrd="1" destOrd="0" presId="urn:microsoft.com/office/officeart/2005/8/layout/cycle7"/>
    <dgm:cxn modelId="{E22F0E36-FB39-4376-8A5A-A3082D47028E}" type="presOf" srcId="{3DAE70EF-45FF-4A03-BE32-AF391B6BF999}" destId="{76538591-66FF-4AD9-8521-97412EB010B7}" srcOrd="0" destOrd="0" presId="urn:microsoft.com/office/officeart/2005/8/layout/cycle7"/>
    <dgm:cxn modelId="{3A0DEB19-DA42-48CF-86CA-9AC44FB50C86}" type="presOf" srcId="{2E76501D-98C7-4BFF-9C35-FA92727EA9A8}" destId="{199852CF-3CDE-4F2B-B09E-9CC45A23CBB0}" srcOrd="0" destOrd="0" presId="urn:microsoft.com/office/officeart/2005/8/layout/cycle7"/>
    <dgm:cxn modelId="{49918241-F290-4594-BCBC-AF7127D6C13E}" type="presParOf" srcId="{199852CF-3CDE-4F2B-B09E-9CC45A23CBB0}" destId="{8A0A3009-B3F2-4C8F-BA41-2D927C502FBB}" srcOrd="0" destOrd="0" presId="urn:microsoft.com/office/officeart/2005/8/layout/cycle7"/>
    <dgm:cxn modelId="{B4031DCC-C2F2-489F-BA88-E8AED6660155}" type="presParOf" srcId="{199852CF-3CDE-4F2B-B09E-9CC45A23CBB0}" destId="{76538591-66FF-4AD9-8521-97412EB010B7}" srcOrd="1" destOrd="0" presId="urn:microsoft.com/office/officeart/2005/8/layout/cycle7"/>
    <dgm:cxn modelId="{93BE618E-11FD-49EF-ADDE-D18CC8B5FC32}" type="presParOf" srcId="{76538591-66FF-4AD9-8521-97412EB010B7}" destId="{0C78BEED-72B4-4FCF-84A9-9C8A508017D7}" srcOrd="0" destOrd="0" presId="urn:microsoft.com/office/officeart/2005/8/layout/cycle7"/>
    <dgm:cxn modelId="{C37EEB9A-E9F0-4D23-937F-BDEA7F55EB72}" type="presParOf" srcId="{199852CF-3CDE-4F2B-B09E-9CC45A23CBB0}" destId="{EDE0D6D4-B670-452C-BB74-6D5E105340B0}" srcOrd="2" destOrd="0" presId="urn:microsoft.com/office/officeart/2005/8/layout/cycle7"/>
    <dgm:cxn modelId="{2FE84763-350E-4638-9131-99F27AAFFF8D}" type="presParOf" srcId="{199852CF-3CDE-4F2B-B09E-9CC45A23CBB0}" destId="{2B3FBB24-A088-44CB-840B-33AAE1E78C99}" srcOrd="3" destOrd="0" presId="urn:microsoft.com/office/officeart/2005/8/layout/cycle7"/>
    <dgm:cxn modelId="{D20AB358-E6C0-4234-9B3C-0AB835632FBF}" type="presParOf" srcId="{2B3FBB24-A088-44CB-840B-33AAE1E78C99}" destId="{67B7627B-897C-44D5-A233-9CFE0EDC8B72}" srcOrd="0" destOrd="0" presId="urn:microsoft.com/office/officeart/2005/8/layout/cycle7"/>
    <dgm:cxn modelId="{CF55B10F-C54D-4E60-B98F-EC6E61CB9B30}" type="presParOf" srcId="{199852CF-3CDE-4F2B-B09E-9CC45A23CBB0}" destId="{E3A223AE-44A1-47F0-B5EB-C95B9FBF81F7}" srcOrd="4" destOrd="0" presId="urn:microsoft.com/office/officeart/2005/8/layout/cycle7"/>
    <dgm:cxn modelId="{A159258E-4A06-417F-8072-664A34C32037}" type="presParOf" srcId="{199852CF-3CDE-4F2B-B09E-9CC45A23CBB0}" destId="{F3345E6A-1D5C-453C-8043-8AA430841D7B}" srcOrd="5" destOrd="0" presId="urn:microsoft.com/office/officeart/2005/8/layout/cycle7"/>
    <dgm:cxn modelId="{BA92FD33-4814-4585-9688-6530AAB9228F}" type="presParOf" srcId="{F3345E6A-1D5C-453C-8043-8AA430841D7B}" destId="{55036681-F0EE-44AE-82E2-AB3B9034CA28}" srcOrd="0" destOrd="0" presId="urn:microsoft.com/office/officeart/2005/8/layout/cycle7"/>
  </dgm:cxnLst>
  <dgm:bg/>
  <dgm:whole/>
  <dgm:extLst>
    <a:ext uri="http://schemas.microsoft.com/office/drawing/2008/diagram">
      <dsp:dataModelExt xmlns:dsp="http://schemas.microsoft.com/office/drawing/2008/diagram" xmlns="" relId="rId7" minVer="http://schemas.openxmlformats.org/drawingml/2006/diagram"/>
    </a:ext>
    <a:ext uri="{C62137D5-CB1D-491B-B009-E17868A290BF}">
      <dgm14:recolorImg xmlns:dgm14="http://schemas.microsoft.com/office/drawing/2010/diagram" xmlns="" val="1"/>
    </a:ext>
  </dgm:extLst>
</dgm:dataModel>
</file>

<file path=ppt/diagrams/data2.xml><?xml version="1.0" encoding="utf-8"?>
<dgm:dataModel xmlns:dgm="http://schemas.openxmlformats.org/drawingml/2006/diagram" xmlns:a="http://schemas.openxmlformats.org/drawingml/2006/main">
  <dgm:ptLst>
    <dgm:pt modelId="{5862ABF9-EF26-4866-9606-52CE59DF291E}" type="doc">
      <dgm:prSet loTypeId="urn:microsoft.com/office/officeart/2005/8/layout/orgChart1" loCatId="hierarchy" qsTypeId="urn:microsoft.com/office/officeart/2005/8/quickstyle/3d3" qsCatId="3D" csTypeId="urn:microsoft.com/office/officeart/2005/8/colors/accent5_3" csCatId="accent5" phldr="1"/>
      <dgm:spPr/>
      <dgm:t>
        <a:bodyPr/>
        <a:lstStyle/>
        <a:p>
          <a:endParaRPr lang="es-ES"/>
        </a:p>
      </dgm:t>
    </dgm:pt>
    <dgm:pt modelId="{950626F4-574B-472C-AAFC-31ACFBB17F60}">
      <dgm:prSet phldrT="[Texto]"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s-AR" altLang="es-MX" sz="2400" b="1" i="1" dirty="0" smtClean="0"/>
            <a:t>RECURSOS  QUE </a:t>
          </a:r>
          <a:endParaRPr lang="es-AR" sz="2400" b="1" i="1" dirty="0" smtClean="0"/>
        </a:p>
        <a:p>
          <a:pPr defTabSz="1022350">
            <a:lnSpc>
              <a:spcPct val="90000"/>
            </a:lnSpc>
            <a:spcBef>
              <a:spcPct val="0"/>
            </a:spcBef>
            <a:spcAft>
              <a:spcPct val="35000"/>
            </a:spcAft>
          </a:pPr>
          <a:r>
            <a:rPr lang="es-AR" altLang="es-MX" sz="2400" b="1" i="1" dirty="0" smtClean="0"/>
            <a:t>POR NO ESTAR REGULADOS EN EL </a:t>
          </a:r>
          <a:r>
            <a:rPr lang="es-AR" altLang="es-MX" sz="2400" b="1" i="1" dirty="0" err="1" smtClean="0"/>
            <a:t>CPFyVF</a:t>
          </a:r>
          <a:r>
            <a:rPr lang="es-AR" altLang="es-MX" sz="2400" b="1" i="1" dirty="0" smtClean="0"/>
            <a:t> </a:t>
          </a:r>
          <a:endParaRPr lang="es-ES" sz="2400" b="1" i="1" dirty="0"/>
        </a:p>
      </dgm:t>
    </dgm:pt>
    <dgm:pt modelId="{E2583E07-AE2A-4F95-9512-FD6B008DA0D8}" type="parTrans" cxnId="{51D3D5B8-EAAF-4AEF-8519-4A5678744B14}">
      <dgm:prSet/>
      <dgm:spPr/>
      <dgm:t>
        <a:bodyPr/>
        <a:lstStyle/>
        <a:p>
          <a:endParaRPr lang="es-ES"/>
        </a:p>
      </dgm:t>
    </dgm:pt>
    <dgm:pt modelId="{3A06BB2A-46A7-4329-BD1C-D558749B659E}" type="sibTrans" cxnId="{51D3D5B8-EAAF-4AEF-8519-4A5678744B14}">
      <dgm:prSet/>
      <dgm:spPr/>
      <dgm:t>
        <a:bodyPr/>
        <a:lstStyle/>
        <a:p>
          <a:endParaRPr lang="es-ES"/>
        </a:p>
      </dgm:t>
    </dgm:pt>
    <dgm:pt modelId="{28235538-177C-408A-8150-688983BEF890}" type="asst">
      <dgm:prSet phldrT="[Texto]"/>
      <dgm:spPr>
        <a:solidFill>
          <a:srgbClr val="FFC000"/>
        </a:solidFill>
      </dgm:spPr>
      <dgm:t>
        <a:bodyPr/>
        <a:lstStyle/>
        <a:p>
          <a:r>
            <a:rPr lang="es-AR" altLang="es-MX" b="1" dirty="0" smtClean="0">
              <a:solidFill>
                <a:schemeClr val="tx1"/>
              </a:solidFill>
              <a:latin typeface="Arial Rounded MT Bold" panose="020F0704030504030204" pitchFamily="34" charset="0"/>
            </a:rPr>
            <a:t>Rige el </a:t>
          </a:r>
        </a:p>
        <a:p>
          <a:r>
            <a:rPr lang="es-AR" altLang="es-MX" b="1" dirty="0" err="1" smtClean="0">
              <a:solidFill>
                <a:schemeClr val="tx1"/>
              </a:solidFill>
              <a:latin typeface="Arial Rounded MT Bold" panose="020F0704030504030204" pitchFamily="34" charset="0"/>
            </a:rPr>
            <a:t>CPCCyT</a:t>
          </a:r>
          <a:endParaRPr lang="es-ES" b="1" dirty="0">
            <a:solidFill>
              <a:schemeClr val="tx1"/>
            </a:solidFill>
            <a:latin typeface="Arial Rounded MT Bold" panose="020F0704030504030204" pitchFamily="34" charset="0"/>
          </a:endParaRPr>
        </a:p>
      </dgm:t>
    </dgm:pt>
    <dgm:pt modelId="{FCAEE451-541E-482F-ADAE-89FD8A25F53C}" type="parTrans" cxnId="{85F6ECA2-7620-4DBF-9566-1AC9919C4E8C}">
      <dgm:prSet/>
      <dgm:spPr/>
      <dgm:t>
        <a:bodyPr/>
        <a:lstStyle/>
        <a:p>
          <a:endParaRPr lang="es-ES"/>
        </a:p>
      </dgm:t>
    </dgm:pt>
    <dgm:pt modelId="{C547F513-30D8-4D93-B46A-279F2848195C}" type="sibTrans" cxnId="{85F6ECA2-7620-4DBF-9566-1AC9919C4E8C}">
      <dgm:prSet/>
      <dgm:spPr/>
      <dgm:t>
        <a:bodyPr/>
        <a:lstStyle/>
        <a:p>
          <a:endParaRPr lang="es-ES"/>
        </a:p>
      </dgm:t>
    </dgm:pt>
    <dgm:pt modelId="{E84E1417-F29B-4035-9447-EA6D970D3BE4}">
      <dgm:prSet phldrT="[Texto]"/>
      <dgm:spPr>
        <a:solidFill>
          <a:schemeClr val="accent5">
            <a:lumMod val="60000"/>
            <a:lumOff val="40000"/>
          </a:schemeClr>
        </a:solidFill>
      </dgm:spPr>
      <dgm:t>
        <a:bodyPr/>
        <a:lstStyle/>
        <a:p>
          <a:pPr algn="ctr"/>
          <a:r>
            <a:rPr lang="es-AR" altLang="es-MX" b="1" dirty="0" smtClean="0">
              <a:solidFill>
                <a:schemeClr val="tx1"/>
              </a:solidFill>
              <a:latin typeface="Arial Rounded MT Bold" panose="020F0704030504030204" pitchFamily="34" charset="0"/>
            </a:rPr>
            <a:t>Recurso de reposición</a:t>
          </a:r>
          <a:endParaRPr lang="es-ES" b="1" dirty="0">
            <a:solidFill>
              <a:schemeClr val="tx1"/>
            </a:solidFill>
            <a:latin typeface="Arial Rounded MT Bold" panose="020F0704030504030204" pitchFamily="34" charset="0"/>
          </a:endParaRPr>
        </a:p>
      </dgm:t>
    </dgm:pt>
    <dgm:pt modelId="{17F6CC6C-78FB-4AC3-8240-60A82648EDE1}" type="parTrans" cxnId="{F2B5339D-027E-466A-B617-06E0A034D5D1}">
      <dgm:prSet/>
      <dgm:spPr/>
      <dgm:t>
        <a:bodyPr/>
        <a:lstStyle/>
        <a:p>
          <a:endParaRPr lang="es-ES"/>
        </a:p>
      </dgm:t>
    </dgm:pt>
    <dgm:pt modelId="{F85F18B1-211F-4456-9361-5A43884CBE2D}" type="sibTrans" cxnId="{F2B5339D-027E-466A-B617-06E0A034D5D1}">
      <dgm:prSet/>
      <dgm:spPr/>
      <dgm:t>
        <a:bodyPr/>
        <a:lstStyle/>
        <a:p>
          <a:endParaRPr lang="es-ES"/>
        </a:p>
      </dgm:t>
    </dgm:pt>
    <dgm:pt modelId="{6F9DD31B-D53E-4ADE-8E6A-425A6890A4FD}">
      <dgm:prSet phldrT="[Texto]"/>
      <dgm:spPr>
        <a:solidFill>
          <a:schemeClr val="accent5">
            <a:lumMod val="60000"/>
            <a:lumOff val="40000"/>
          </a:schemeClr>
        </a:solidFill>
      </dgm:spPr>
      <dgm:t>
        <a:bodyPr/>
        <a:lstStyle/>
        <a:p>
          <a:r>
            <a:rPr lang="es-AR" altLang="es-MX" b="1" dirty="0" smtClean="0">
              <a:solidFill>
                <a:schemeClr val="tx1"/>
              </a:solidFill>
              <a:latin typeface="Arial Rounded MT Bold" panose="020F0704030504030204" pitchFamily="34" charset="0"/>
            </a:rPr>
            <a:t>Recurso de aclaratoria</a:t>
          </a:r>
          <a:endParaRPr lang="es-ES" b="1" dirty="0">
            <a:solidFill>
              <a:schemeClr val="tx1"/>
            </a:solidFill>
            <a:latin typeface="Arial Rounded MT Bold" panose="020F0704030504030204" pitchFamily="34" charset="0"/>
          </a:endParaRPr>
        </a:p>
      </dgm:t>
    </dgm:pt>
    <dgm:pt modelId="{5A8DDC30-E0F9-44E1-AD23-D10183CF2895}" type="parTrans" cxnId="{7639BB5F-EBC4-4177-BECE-7DDA727FC167}">
      <dgm:prSet/>
      <dgm:spPr/>
      <dgm:t>
        <a:bodyPr/>
        <a:lstStyle/>
        <a:p>
          <a:endParaRPr lang="es-ES"/>
        </a:p>
      </dgm:t>
    </dgm:pt>
    <dgm:pt modelId="{17002ED2-FD89-4344-ABE3-81AAAEB17FEF}" type="sibTrans" cxnId="{7639BB5F-EBC4-4177-BECE-7DDA727FC167}">
      <dgm:prSet/>
      <dgm:spPr/>
      <dgm:t>
        <a:bodyPr/>
        <a:lstStyle/>
        <a:p>
          <a:endParaRPr lang="es-ES"/>
        </a:p>
      </dgm:t>
    </dgm:pt>
    <dgm:pt modelId="{01A663D5-8944-435D-957B-A8CAF4B87E7A}">
      <dgm:prSet phldrT="[Texto]"/>
      <dgm:spPr>
        <a:solidFill>
          <a:schemeClr val="accent5">
            <a:lumMod val="60000"/>
            <a:lumOff val="40000"/>
          </a:schemeClr>
        </a:solidFill>
      </dgm:spPr>
      <dgm:t>
        <a:bodyPr/>
        <a:lstStyle/>
        <a:p>
          <a:r>
            <a:rPr lang="es-AR" altLang="es-MX" b="1" dirty="0" smtClean="0">
              <a:solidFill>
                <a:schemeClr val="tx1"/>
              </a:solidFill>
              <a:latin typeface="Arial Rounded MT Bold" panose="020F0704030504030204" pitchFamily="34" charset="0"/>
            </a:rPr>
            <a:t>Recursos extraordinarios </a:t>
          </a:r>
          <a:endParaRPr lang="es-ES" b="1" dirty="0">
            <a:solidFill>
              <a:schemeClr val="tx1"/>
            </a:solidFill>
            <a:latin typeface="Arial Rounded MT Bold" panose="020F0704030504030204" pitchFamily="34" charset="0"/>
          </a:endParaRPr>
        </a:p>
      </dgm:t>
    </dgm:pt>
    <dgm:pt modelId="{85269CFD-BE1E-4C53-A60A-EF1D5EE1446D}" type="parTrans" cxnId="{3C4387CC-F400-4F5E-AF30-D5BEFCECC311}">
      <dgm:prSet/>
      <dgm:spPr/>
      <dgm:t>
        <a:bodyPr/>
        <a:lstStyle/>
        <a:p>
          <a:endParaRPr lang="es-ES"/>
        </a:p>
      </dgm:t>
    </dgm:pt>
    <dgm:pt modelId="{7DF72764-C7E3-4ADC-823D-7C43BEA04670}" type="sibTrans" cxnId="{3C4387CC-F400-4F5E-AF30-D5BEFCECC311}">
      <dgm:prSet/>
      <dgm:spPr/>
      <dgm:t>
        <a:bodyPr/>
        <a:lstStyle/>
        <a:p>
          <a:endParaRPr lang="es-ES"/>
        </a:p>
      </dgm:t>
    </dgm:pt>
    <dgm:pt modelId="{879756FD-D731-433C-AECC-69347F1CA539}" type="pres">
      <dgm:prSet presAssocID="{5862ABF9-EF26-4866-9606-52CE59DF291E}" presName="hierChild1" presStyleCnt="0">
        <dgm:presLayoutVars>
          <dgm:orgChart val="1"/>
          <dgm:chPref val="1"/>
          <dgm:dir/>
          <dgm:animOne val="branch"/>
          <dgm:animLvl val="lvl"/>
          <dgm:resizeHandles/>
        </dgm:presLayoutVars>
      </dgm:prSet>
      <dgm:spPr/>
      <dgm:t>
        <a:bodyPr/>
        <a:lstStyle/>
        <a:p>
          <a:endParaRPr lang="es-ES"/>
        </a:p>
      </dgm:t>
    </dgm:pt>
    <dgm:pt modelId="{4C21801A-8295-4966-A9C5-D39E23A3A34E}" type="pres">
      <dgm:prSet presAssocID="{950626F4-574B-472C-AAFC-31ACFBB17F60}" presName="hierRoot1" presStyleCnt="0">
        <dgm:presLayoutVars>
          <dgm:hierBranch val="init"/>
        </dgm:presLayoutVars>
      </dgm:prSet>
      <dgm:spPr/>
    </dgm:pt>
    <dgm:pt modelId="{5C1023BA-6D24-4DF3-B4D0-AE5D301E904E}" type="pres">
      <dgm:prSet presAssocID="{950626F4-574B-472C-AAFC-31ACFBB17F60}" presName="rootComposite1" presStyleCnt="0"/>
      <dgm:spPr/>
    </dgm:pt>
    <dgm:pt modelId="{3BEB1F29-1DAF-4F09-A2C1-B1806B1C31A1}" type="pres">
      <dgm:prSet presAssocID="{950626F4-574B-472C-AAFC-31ACFBB17F60}" presName="rootText1" presStyleLbl="node0" presStyleIdx="0" presStyleCnt="1" custScaleX="359746" custScaleY="201350" custLinFactNeighborX="-758" custLinFactNeighborY="-6768">
        <dgm:presLayoutVars>
          <dgm:chPref val="3"/>
        </dgm:presLayoutVars>
      </dgm:prSet>
      <dgm:spPr/>
      <dgm:t>
        <a:bodyPr/>
        <a:lstStyle/>
        <a:p>
          <a:endParaRPr lang="es-ES"/>
        </a:p>
      </dgm:t>
    </dgm:pt>
    <dgm:pt modelId="{DD883299-7780-44C9-9A0F-EA53684B18A7}" type="pres">
      <dgm:prSet presAssocID="{950626F4-574B-472C-AAFC-31ACFBB17F60}" presName="rootConnector1" presStyleLbl="node1" presStyleIdx="0" presStyleCnt="0"/>
      <dgm:spPr/>
      <dgm:t>
        <a:bodyPr/>
        <a:lstStyle/>
        <a:p>
          <a:endParaRPr lang="es-ES"/>
        </a:p>
      </dgm:t>
    </dgm:pt>
    <dgm:pt modelId="{854A1C8C-3FB8-402B-B67D-E5FB6C16A9DA}" type="pres">
      <dgm:prSet presAssocID="{950626F4-574B-472C-AAFC-31ACFBB17F60}" presName="hierChild2" presStyleCnt="0"/>
      <dgm:spPr/>
    </dgm:pt>
    <dgm:pt modelId="{059BCBDA-E662-433E-8D6F-0DE6971CD0A8}" type="pres">
      <dgm:prSet presAssocID="{17F6CC6C-78FB-4AC3-8240-60A82648EDE1}" presName="Name37" presStyleLbl="parChTrans1D2" presStyleIdx="0" presStyleCnt="4"/>
      <dgm:spPr/>
      <dgm:t>
        <a:bodyPr/>
        <a:lstStyle/>
        <a:p>
          <a:endParaRPr lang="es-ES"/>
        </a:p>
      </dgm:t>
    </dgm:pt>
    <dgm:pt modelId="{412B2018-415D-400A-995F-4F0345F9B0CE}" type="pres">
      <dgm:prSet presAssocID="{E84E1417-F29B-4035-9447-EA6D970D3BE4}" presName="hierRoot2" presStyleCnt="0">
        <dgm:presLayoutVars>
          <dgm:hierBranch val="init"/>
        </dgm:presLayoutVars>
      </dgm:prSet>
      <dgm:spPr/>
    </dgm:pt>
    <dgm:pt modelId="{031C1C39-9DEF-49AF-B8F7-4E3BBCD1881A}" type="pres">
      <dgm:prSet presAssocID="{E84E1417-F29B-4035-9447-EA6D970D3BE4}" presName="rootComposite" presStyleCnt="0"/>
      <dgm:spPr/>
    </dgm:pt>
    <dgm:pt modelId="{7524C46D-08C7-4898-BEF8-49D55B1ED1D0}" type="pres">
      <dgm:prSet presAssocID="{E84E1417-F29B-4035-9447-EA6D970D3BE4}" presName="rootText" presStyleLbl="node2" presStyleIdx="0" presStyleCnt="3" custLinFactNeighborX="3271" custLinFactNeighborY="3550">
        <dgm:presLayoutVars>
          <dgm:chPref val="3"/>
        </dgm:presLayoutVars>
      </dgm:prSet>
      <dgm:spPr/>
      <dgm:t>
        <a:bodyPr/>
        <a:lstStyle/>
        <a:p>
          <a:endParaRPr lang="es-ES"/>
        </a:p>
      </dgm:t>
    </dgm:pt>
    <dgm:pt modelId="{E2EDB464-FC91-4200-9486-504721061933}" type="pres">
      <dgm:prSet presAssocID="{E84E1417-F29B-4035-9447-EA6D970D3BE4}" presName="rootConnector" presStyleLbl="node2" presStyleIdx="0" presStyleCnt="3"/>
      <dgm:spPr/>
      <dgm:t>
        <a:bodyPr/>
        <a:lstStyle/>
        <a:p>
          <a:endParaRPr lang="es-ES"/>
        </a:p>
      </dgm:t>
    </dgm:pt>
    <dgm:pt modelId="{ACB4C6EE-56AB-4C85-BAC3-206C69219351}" type="pres">
      <dgm:prSet presAssocID="{E84E1417-F29B-4035-9447-EA6D970D3BE4}" presName="hierChild4" presStyleCnt="0"/>
      <dgm:spPr/>
    </dgm:pt>
    <dgm:pt modelId="{39E3DD4F-1830-45D1-848C-C5A74123EE91}" type="pres">
      <dgm:prSet presAssocID="{E84E1417-F29B-4035-9447-EA6D970D3BE4}" presName="hierChild5" presStyleCnt="0"/>
      <dgm:spPr/>
    </dgm:pt>
    <dgm:pt modelId="{6DBE32FD-F200-4DE3-81C6-ED0D9E843928}" type="pres">
      <dgm:prSet presAssocID="{5A8DDC30-E0F9-44E1-AD23-D10183CF2895}" presName="Name37" presStyleLbl="parChTrans1D2" presStyleIdx="1" presStyleCnt="4"/>
      <dgm:spPr/>
      <dgm:t>
        <a:bodyPr/>
        <a:lstStyle/>
        <a:p>
          <a:endParaRPr lang="es-ES"/>
        </a:p>
      </dgm:t>
    </dgm:pt>
    <dgm:pt modelId="{E4466B9C-5302-4E08-97B9-A5E5405FCD24}" type="pres">
      <dgm:prSet presAssocID="{6F9DD31B-D53E-4ADE-8E6A-425A6890A4FD}" presName="hierRoot2" presStyleCnt="0">
        <dgm:presLayoutVars>
          <dgm:hierBranch val="init"/>
        </dgm:presLayoutVars>
      </dgm:prSet>
      <dgm:spPr/>
    </dgm:pt>
    <dgm:pt modelId="{01D39FD2-5AB1-4D6F-A8D2-8C29F6246BEA}" type="pres">
      <dgm:prSet presAssocID="{6F9DD31B-D53E-4ADE-8E6A-425A6890A4FD}" presName="rootComposite" presStyleCnt="0"/>
      <dgm:spPr/>
    </dgm:pt>
    <dgm:pt modelId="{37547CA8-F546-4718-830E-11C2A84FDE14}" type="pres">
      <dgm:prSet presAssocID="{6F9DD31B-D53E-4ADE-8E6A-425A6890A4FD}" presName="rootText" presStyleLbl="node2" presStyleIdx="1" presStyleCnt="3" custLinFactNeighborX="579" custLinFactNeighborY="1666">
        <dgm:presLayoutVars>
          <dgm:chPref val="3"/>
        </dgm:presLayoutVars>
      </dgm:prSet>
      <dgm:spPr/>
      <dgm:t>
        <a:bodyPr/>
        <a:lstStyle/>
        <a:p>
          <a:endParaRPr lang="es-ES"/>
        </a:p>
      </dgm:t>
    </dgm:pt>
    <dgm:pt modelId="{624A9E88-B200-4E83-8454-943B21764341}" type="pres">
      <dgm:prSet presAssocID="{6F9DD31B-D53E-4ADE-8E6A-425A6890A4FD}" presName="rootConnector" presStyleLbl="node2" presStyleIdx="1" presStyleCnt="3"/>
      <dgm:spPr/>
      <dgm:t>
        <a:bodyPr/>
        <a:lstStyle/>
        <a:p>
          <a:endParaRPr lang="es-ES"/>
        </a:p>
      </dgm:t>
    </dgm:pt>
    <dgm:pt modelId="{A16884E4-CD59-4FF5-B6AA-51EDB47462DB}" type="pres">
      <dgm:prSet presAssocID="{6F9DD31B-D53E-4ADE-8E6A-425A6890A4FD}" presName="hierChild4" presStyleCnt="0"/>
      <dgm:spPr/>
    </dgm:pt>
    <dgm:pt modelId="{9FB57420-AD16-4ED2-994B-87493E4D970A}" type="pres">
      <dgm:prSet presAssocID="{6F9DD31B-D53E-4ADE-8E6A-425A6890A4FD}" presName="hierChild5" presStyleCnt="0"/>
      <dgm:spPr/>
    </dgm:pt>
    <dgm:pt modelId="{D49C738B-7EE9-4C96-B309-74FC21EEFD8D}" type="pres">
      <dgm:prSet presAssocID="{85269CFD-BE1E-4C53-A60A-EF1D5EE1446D}" presName="Name37" presStyleLbl="parChTrans1D2" presStyleIdx="2" presStyleCnt="4"/>
      <dgm:spPr/>
      <dgm:t>
        <a:bodyPr/>
        <a:lstStyle/>
        <a:p>
          <a:endParaRPr lang="es-ES"/>
        </a:p>
      </dgm:t>
    </dgm:pt>
    <dgm:pt modelId="{0FA8C2EA-6EC0-44BD-B795-487FD0550817}" type="pres">
      <dgm:prSet presAssocID="{01A663D5-8944-435D-957B-A8CAF4B87E7A}" presName="hierRoot2" presStyleCnt="0">
        <dgm:presLayoutVars>
          <dgm:hierBranch val="init"/>
        </dgm:presLayoutVars>
      </dgm:prSet>
      <dgm:spPr/>
    </dgm:pt>
    <dgm:pt modelId="{2D727880-D921-4B69-8E9F-5D5C4F0FDC07}" type="pres">
      <dgm:prSet presAssocID="{01A663D5-8944-435D-957B-A8CAF4B87E7A}" presName="rootComposite" presStyleCnt="0"/>
      <dgm:spPr/>
    </dgm:pt>
    <dgm:pt modelId="{7A8755F4-C2B6-4420-8B4C-CD2712E1395D}" type="pres">
      <dgm:prSet presAssocID="{01A663D5-8944-435D-957B-A8CAF4B87E7A}" presName="rootText" presStyleLbl="node2" presStyleIdx="2" presStyleCnt="3" custScaleX="112978">
        <dgm:presLayoutVars>
          <dgm:chPref val="3"/>
        </dgm:presLayoutVars>
      </dgm:prSet>
      <dgm:spPr/>
      <dgm:t>
        <a:bodyPr/>
        <a:lstStyle/>
        <a:p>
          <a:endParaRPr lang="es-ES"/>
        </a:p>
      </dgm:t>
    </dgm:pt>
    <dgm:pt modelId="{34D6CDED-6909-4142-8AB5-E11BC9E2230C}" type="pres">
      <dgm:prSet presAssocID="{01A663D5-8944-435D-957B-A8CAF4B87E7A}" presName="rootConnector" presStyleLbl="node2" presStyleIdx="2" presStyleCnt="3"/>
      <dgm:spPr/>
      <dgm:t>
        <a:bodyPr/>
        <a:lstStyle/>
        <a:p>
          <a:endParaRPr lang="es-ES"/>
        </a:p>
      </dgm:t>
    </dgm:pt>
    <dgm:pt modelId="{EBF0E261-1727-4B4D-9598-AE84F4B630DD}" type="pres">
      <dgm:prSet presAssocID="{01A663D5-8944-435D-957B-A8CAF4B87E7A}" presName="hierChild4" presStyleCnt="0"/>
      <dgm:spPr/>
    </dgm:pt>
    <dgm:pt modelId="{D0B6F278-5D70-4F01-A060-14D662068535}" type="pres">
      <dgm:prSet presAssocID="{01A663D5-8944-435D-957B-A8CAF4B87E7A}" presName="hierChild5" presStyleCnt="0"/>
      <dgm:spPr/>
    </dgm:pt>
    <dgm:pt modelId="{624E644E-182E-4021-BB28-A8DBE0931838}" type="pres">
      <dgm:prSet presAssocID="{950626F4-574B-472C-AAFC-31ACFBB17F60}" presName="hierChild3" presStyleCnt="0"/>
      <dgm:spPr/>
    </dgm:pt>
    <dgm:pt modelId="{ED854F64-949F-4AAF-B06D-D1859315DF61}" type="pres">
      <dgm:prSet presAssocID="{FCAEE451-541E-482F-ADAE-89FD8A25F53C}" presName="Name111" presStyleLbl="parChTrans1D2" presStyleIdx="3" presStyleCnt="4"/>
      <dgm:spPr/>
      <dgm:t>
        <a:bodyPr/>
        <a:lstStyle/>
        <a:p>
          <a:endParaRPr lang="es-ES"/>
        </a:p>
      </dgm:t>
    </dgm:pt>
    <dgm:pt modelId="{2240AF20-37D7-4171-8FA6-0494BE74E2E6}" type="pres">
      <dgm:prSet presAssocID="{28235538-177C-408A-8150-688983BEF890}" presName="hierRoot3" presStyleCnt="0">
        <dgm:presLayoutVars>
          <dgm:hierBranch val="init"/>
        </dgm:presLayoutVars>
      </dgm:prSet>
      <dgm:spPr/>
    </dgm:pt>
    <dgm:pt modelId="{BF9121DD-2147-4022-B7B0-6B6D5E84711B}" type="pres">
      <dgm:prSet presAssocID="{28235538-177C-408A-8150-688983BEF890}" presName="rootComposite3" presStyleCnt="0"/>
      <dgm:spPr/>
    </dgm:pt>
    <dgm:pt modelId="{A357A4BA-7B5A-47C3-B828-E5F83C156968}" type="pres">
      <dgm:prSet presAssocID="{28235538-177C-408A-8150-688983BEF890}" presName="rootText3" presStyleLbl="asst1" presStyleIdx="0" presStyleCnt="1">
        <dgm:presLayoutVars>
          <dgm:chPref val="3"/>
        </dgm:presLayoutVars>
      </dgm:prSet>
      <dgm:spPr/>
      <dgm:t>
        <a:bodyPr/>
        <a:lstStyle/>
        <a:p>
          <a:endParaRPr lang="es-ES"/>
        </a:p>
      </dgm:t>
    </dgm:pt>
    <dgm:pt modelId="{E9B7F953-CD48-40EC-927F-24591F86CE73}" type="pres">
      <dgm:prSet presAssocID="{28235538-177C-408A-8150-688983BEF890}" presName="rootConnector3" presStyleLbl="asst1" presStyleIdx="0" presStyleCnt="1"/>
      <dgm:spPr/>
      <dgm:t>
        <a:bodyPr/>
        <a:lstStyle/>
        <a:p>
          <a:endParaRPr lang="es-ES"/>
        </a:p>
      </dgm:t>
    </dgm:pt>
    <dgm:pt modelId="{211C911C-9652-4362-9978-19E5A9C22C86}" type="pres">
      <dgm:prSet presAssocID="{28235538-177C-408A-8150-688983BEF890}" presName="hierChild6" presStyleCnt="0"/>
      <dgm:spPr/>
    </dgm:pt>
    <dgm:pt modelId="{1E996236-3898-4631-B03D-2C997D0647CC}" type="pres">
      <dgm:prSet presAssocID="{28235538-177C-408A-8150-688983BEF890}" presName="hierChild7" presStyleCnt="0"/>
      <dgm:spPr/>
    </dgm:pt>
  </dgm:ptLst>
  <dgm:cxnLst>
    <dgm:cxn modelId="{A8146C44-D7D3-4E06-B3B1-ECD575A33D74}" type="presOf" srcId="{FCAEE451-541E-482F-ADAE-89FD8A25F53C}" destId="{ED854F64-949F-4AAF-B06D-D1859315DF61}" srcOrd="0" destOrd="0" presId="urn:microsoft.com/office/officeart/2005/8/layout/orgChart1"/>
    <dgm:cxn modelId="{3C4387CC-F400-4F5E-AF30-D5BEFCECC311}" srcId="{950626F4-574B-472C-AAFC-31ACFBB17F60}" destId="{01A663D5-8944-435D-957B-A8CAF4B87E7A}" srcOrd="3" destOrd="0" parTransId="{85269CFD-BE1E-4C53-A60A-EF1D5EE1446D}" sibTransId="{7DF72764-C7E3-4ADC-823D-7C43BEA04670}"/>
    <dgm:cxn modelId="{D6F90AD7-03E5-4F61-9FD0-A7178CC7571D}" type="presOf" srcId="{5862ABF9-EF26-4866-9606-52CE59DF291E}" destId="{879756FD-D731-433C-AECC-69347F1CA539}" srcOrd="0" destOrd="0" presId="urn:microsoft.com/office/officeart/2005/8/layout/orgChart1"/>
    <dgm:cxn modelId="{902A1B6B-47B6-494A-AD00-BEB36AA1D0E6}" type="presOf" srcId="{5A8DDC30-E0F9-44E1-AD23-D10183CF2895}" destId="{6DBE32FD-F200-4DE3-81C6-ED0D9E843928}" srcOrd="0" destOrd="0" presId="urn:microsoft.com/office/officeart/2005/8/layout/orgChart1"/>
    <dgm:cxn modelId="{277C6540-D776-4FA2-8B41-FDAADA5328CD}" type="presOf" srcId="{E84E1417-F29B-4035-9447-EA6D970D3BE4}" destId="{7524C46D-08C7-4898-BEF8-49D55B1ED1D0}" srcOrd="0" destOrd="0" presId="urn:microsoft.com/office/officeart/2005/8/layout/orgChart1"/>
    <dgm:cxn modelId="{D7A25B95-081A-4884-A456-932879EC85AB}" type="presOf" srcId="{28235538-177C-408A-8150-688983BEF890}" destId="{E9B7F953-CD48-40EC-927F-24591F86CE73}" srcOrd="1" destOrd="0" presId="urn:microsoft.com/office/officeart/2005/8/layout/orgChart1"/>
    <dgm:cxn modelId="{462D28B6-47C4-47CE-87F1-F27AA14F92F5}" type="presOf" srcId="{6F9DD31B-D53E-4ADE-8E6A-425A6890A4FD}" destId="{624A9E88-B200-4E83-8454-943B21764341}" srcOrd="1" destOrd="0" presId="urn:microsoft.com/office/officeart/2005/8/layout/orgChart1"/>
    <dgm:cxn modelId="{51DC3F14-206A-4A45-BC52-4E059D3A8921}" type="presOf" srcId="{85269CFD-BE1E-4C53-A60A-EF1D5EE1446D}" destId="{D49C738B-7EE9-4C96-B309-74FC21EEFD8D}" srcOrd="0" destOrd="0" presId="urn:microsoft.com/office/officeart/2005/8/layout/orgChart1"/>
    <dgm:cxn modelId="{A598506D-FEED-42D7-B3EB-A858FF1B32BF}" type="presOf" srcId="{01A663D5-8944-435D-957B-A8CAF4B87E7A}" destId="{34D6CDED-6909-4142-8AB5-E11BC9E2230C}" srcOrd="1" destOrd="0" presId="urn:microsoft.com/office/officeart/2005/8/layout/orgChart1"/>
    <dgm:cxn modelId="{08505080-B752-47AB-AD0B-2B042E7BA500}" type="presOf" srcId="{01A663D5-8944-435D-957B-A8CAF4B87E7A}" destId="{7A8755F4-C2B6-4420-8B4C-CD2712E1395D}" srcOrd="0" destOrd="0" presId="urn:microsoft.com/office/officeart/2005/8/layout/orgChart1"/>
    <dgm:cxn modelId="{7639BB5F-EBC4-4177-BECE-7DDA727FC167}" srcId="{950626F4-574B-472C-AAFC-31ACFBB17F60}" destId="{6F9DD31B-D53E-4ADE-8E6A-425A6890A4FD}" srcOrd="2" destOrd="0" parTransId="{5A8DDC30-E0F9-44E1-AD23-D10183CF2895}" sibTransId="{17002ED2-FD89-4344-ABE3-81AAAEB17FEF}"/>
    <dgm:cxn modelId="{85F6ECA2-7620-4DBF-9566-1AC9919C4E8C}" srcId="{950626F4-574B-472C-AAFC-31ACFBB17F60}" destId="{28235538-177C-408A-8150-688983BEF890}" srcOrd="0" destOrd="0" parTransId="{FCAEE451-541E-482F-ADAE-89FD8A25F53C}" sibTransId="{C547F513-30D8-4D93-B46A-279F2848195C}"/>
    <dgm:cxn modelId="{32BA9724-312A-4C29-A9D4-0DC6F2E7B3AD}" type="presOf" srcId="{950626F4-574B-472C-AAFC-31ACFBB17F60}" destId="{3BEB1F29-1DAF-4F09-A2C1-B1806B1C31A1}" srcOrd="0" destOrd="0" presId="urn:microsoft.com/office/officeart/2005/8/layout/orgChart1"/>
    <dgm:cxn modelId="{608C1300-ED88-4E13-8E8D-0739F9F2FB54}" type="presOf" srcId="{E84E1417-F29B-4035-9447-EA6D970D3BE4}" destId="{E2EDB464-FC91-4200-9486-504721061933}" srcOrd="1" destOrd="0" presId="urn:microsoft.com/office/officeart/2005/8/layout/orgChart1"/>
    <dgm:cxn modelId="{F2B5339D-027E-466A-B617-06E0A034D5D1}" srcId="{950626F4-574B-472C-AAFC-31ACFBB17F60}" destId="{E84E1417-F29B-4035-9447-EA6D970D3BE4}" srcOrd="1" destOrd="0" parTransId="{17F6CC6C-78FB-4AC3-8240-60A82648EDE1}" sibTransId="{F85F18B1-211F-4456-9361-5A43884CBE2D}"/>
    <dgm:cxn modelId="{88F5527E-6CFB-4DBE-910D-0054A7974C28}" type="presOf" srcId="{950626F4-574B-472C-AAFC-31ACFBB17F60}" destId="{DD883299-7780-44C9-9A0F-EA53684B18A7}" srcOrd="1" destOrd="0" presId="urn:microsoft.com/office/officeart/2005/8/layout/orgChart1"/>
    <dgm:cxn modelId="{EBDC7FE2-67CB-4304-852C-6BE803814CAA}" type="presOf" srcId="{28235538-177C-408A-8150-688983BEF890}" destId="{A357A4BA-7B5A-47C3-B828-E5F83C156968}" srcOrd="0" destOrd="0" presId="urn:microsoft.com/office/officeart/2005/8/layout/orgChart1"/>
    <dgm:cxn modelId="{EC29FABB-B4BD-4CF6-90DF-F9039E59A31C}" type="presOf" srcId="{17F6CC6C-78FB-4AC3-8240-60A82648EDE1}" destId="{059BCBDA-E662-433E-8D6F-0DE6971CD0A8}" srcOrd="0" destOrd="0" presId="urn:microsoft.com/office/officeart/2005/8/layout/orgChart1"/>
    <dgm:cxn modelId="{51D3D5B8-EAAF-4AEF-8519-4A5678744B14}" srcId="{5862ABF9-EF26-4866-9606-52CE59DF291E}" destId="{950626F4-574B-472C-AAFC-31ACFBB17F60}" srcOrd="0" destOrd="0" parTransId="{E2583E07-AE2A-4F95-9512-FD6B008DA0D8}" sibTransId="{3A06BB2A-46A7-4329-BD1C-D558749B659E}"/>
    <dgm:cxn modelId="{C4B39D37-F6FB-4F40-BA67-D30670DD13E3}" type="presOf" srcId="{6F9DD31B-D53E-4ADE-8E6A-425A6890A4FD}" destId="{37547CA8-F546-4718-830E-11C2A84FDE14}" srcOrd="0" destOrd="0" presId="urn:microsoft.com/office/officeart/2005/8/layout/orgChart1"/>
    <dgm:cxn modelId="{E161736B-64F8-43FE-A75F-BFD1D08070D5}" type="presParOf" srcId="{879756FD-D731-433C-AECC-69347F1CA539}" destId="{4C21801A-8295-4966-A9C5-D39E23A3A34E}" srcOrd="0" destOrd="0" presId="urn:microsoft.com/office/officeart/2005/8/layout/orgChart1"/>
    <dgm:cxn modelId="{62E8B5B7-9F38-4F35-BBAA-AC419A56A6E8}" type="presParOf" srcId="{4C21801A-8295-4966-A9C5-D39E23A3A34E}" destId="{5C1023BA-6D24-4DF3-B4D0-AE5D301E904E}" srcOrd="0" destOrd="0" presId="urn:microsoft.com/office/officeart/2005/8/layout/orgChart1"/>
    <dgm:cxn modelId="{F6195952-08BF-4C2D-B69F-A2CA2B574931}" type="presParOf" srcId="{5C1023BA-6D24-4DF3-B4D0-AE5D301E904E}" destId="{3BEB1F29-1DAF-4F09-A2C1-B1806B1C31A1}" srcOrd="0" destOrd="0" presId="urn:microsoft.com/office/officeart/2005/8/layout/orgChart1"/>
    <dgm:cxn modelId="{90255C6E-065F-4DB4-A4CE-21F2FE779513}" type="presParOf" srcId="{5C1023BA-6D24-4DF3-B4D0-AE5D301E904E}" destId="{DD883299-7780-44C9-9A0F-EA53684B18A7}" srcOrd="1" destOrd="0" presId="urn:microsoft.com/office/officeart/2005/8/layout/orgChart1"/>
    <dgm:cxn modelId="{483EF121-4F88-4EB8-A967-FD5B0C8BB56D}" type="presParOf" srcId="{4C21801A-8295-4966-A9C5-D39E23A3A34E}" destId="{854A1C8C-3FB8-402B-B67D-E5FB6C16A9DA}" srcOrd="1" destOrd="0" presId="urn:microsoft.com/office/officeart/2005/8/layout/orgChart1"/>
    <dgm:cxn modelId="{88AABD0E-6F69-4CA1-A4CB-186EC8762058}" type="presParOf" srcId="{854A1C8C-3FB8-402B-B67D-E5FB6C16A9DA}" destId="{059BCBDA-E662-433E-8D6F-0DE6971CD0A8}" srcOrd="0" destOrd="0" presId="urn:microsoft.com/office/officeart/2005/8/layout/orgChart1"/>
    <dgm:cxn modelId="{38CEE221-CE3B-498D-AFB3-293B03543EC3}" type="presParOf" srcId="{854A1C8C-3FB8-402B-B67D-E5FB6C16A9DA}" destId="{412B2018-415D-400A-995F-4F0345F9B0CE}" srcOrd="1" destOrd="0" presId="urn:microsoft.com/office/officeart/2005/8/layout/orgChart1"/>
    <dgm:cxn modelId="{76EF2379-5F2A-4103-B1CB-7B2167B3365B}" type="presParOf" srcId="{412B2018-415D-400A-995F-4F0345F9B0CE}" destId="{031C1C39-9DEF-49AF-B8F7-4E3BBCD1881A}" srcOrd="0" destOrd="0" presId="urn:microsoft.com/office/officeart/2005/8/layout/orgChart1"/>
    <dgm:cxn modelId="{F1376AB6-B92C-445D-839A-47720E13A923}" type="presParOf" srcId="{031C1C39-9DEF-49AF-B8F7-4E3BBCD1881A}" destId="{7524C46D-08C7-4898-BEF8-49D55B1ED1D0}" srcOrd="0" destOrd="0" presId="urn:microsoft.com/office/officeart/2005/8/layout/orgChart1"/>
    <dgm:cxn modelId="{916A18B9-C223-40F2-A464-610E490A389E}" type="presParOf" srcId="{031C1C39-9DEF-49AF-B8F7-4E3BBCD1881A}" destId="{E2EDB464-FC91-4200-9486-504721061933}" srcOrd="1" destOrd="0" presId="urn:microsoft.com/office/officeart/2005/8/layout/orgChart1"/>
    <dgm:cxn modelId="{812DFE88-493D-49E1-BD23-FAD0C8CB1225}" type="presParOf" srcId="{412B2018-415D-400A-995F-4F0345F9B0CE}" destId="{ACB4C6EE-56AB-4C85-BAC3-206C69219351}" srcOrd="1" destOrd="0" presId="urn:microsoft.com/office/officeart/2005/8/layout/orgChart1"/>
    <dgm:cxn modelId="{255D5F93-E71C-44DD-8365-0A52701DA394}" type="presParOf" srcId="{412B2018-415D-400A-995F-4F0345F9B0CE}" destId="{39E3DD4F-1830-45D1-848C-C5A74123EE91}" srcOrd="2" destOrd="0" presId="urn:microsoft.com/office/officeart/2005/8/layout/orgChart1"/>
    <dgm:cxn modelId="{1C9895BF-3E27-4243-BAE2-3A1E120F4EF8}" type="presParOf" srcId="{854A1C8C-3FB8-402B-B67D-E5FB6C16A9DA}" destId="{6DBE32FD-F200-4DE3-81C6-ED0D9E843928}" srcOrd="2" destOrd="0" presId="urn:microsoft.com/office/officeart/2005/8/layout/orgChart1"/>
    <dgm:cxn modelId="{8694F7AA-5BBE-4278-8453-C17909C0B998}" type="presParOf" srcId="{854A1C8C-3FB8-402B-B67D-E5FB6C16A9DA}" destId="{E4466B9C-5302-4E08-97B9-A5E5405FCD24}" srcOrd="3" destOrd="0" presId="urn:microsoft.com/office/officeart/2005/8/layout/orgChart1"/>
    <dgm:cxn modelId="{724BD5C5-CA5C-46BB-AB73-3AACA85A5A87}" type="presParOf" srcId="{E4466B9C-5302-4E08-97B9-A5E5405FCD24}" destId="{01D39FD2-5AB1-4D6F-A8D2-8C29F6246BEA}" srcOrd="0" destOrd="0" presId="urn:microsoft.com/office/officeart/2005/8/layout/orgChart1"/>
    <dgm:cxn modelId="{83F26F2A-B21B-41FB-BF32-78E5B85E0DA9}" type="presParOf" srcId="{01D39FD2-5AB1-4D6F-A8D2-8C29F6246BEA}" destId="{37547CA8-F546-4718-830E-11C2A84FDE14}" srcOrd="0" destOrd="0" presId="urn:microsoft.com/office/officeart/2005/8/layout/orgChart1"/>
    <dgm:cxn modelId="{A402A3BC-A05D-408A-AB8F-9CA33F09DFC6}" type="presParOf" srcId="{01D39FD2-5AB1-4D6F-A8D2-8C29F6246BEA}" destId="{624A9E88-B200-4E83-8454-943B21764341}" srcOrd="1" destOrd="0" presId="urn:microsoft.com/office/officeart/2005/8/layout/orgChart1"/>
    <dgm:cxn modelId="{9E51F710-8D1E-4749-9E68-25ECA0039008}" type="presParOf" srcId="{E4466B9C-5302-4E08-97B9-A5E5405FCD24}" destId="{A16884E4-CD59-4FF5-B6AA-51EDB47462DB}" srcOrd="1" destOrd="0" presId="urn:microsoft.com/office/officeart/2005/8/layout/orgChart1"/>
    <dgm:cxn modelId="{5AAFA5EE-7F8A-42C4-96C0-04AAA7BABDE1}" type="presParOf" srcId="{E4466B9C-5302-4E08-97B9-A5E5405FCD24}" destId="{9FB57420-AD16-4ED2-994B-87493E4D970A}" srcOrd="2" destOrd="0" presId="urn:microsoft.com/office/officeart/2005/8/layout/orgChart1"/>
    <dgm:cxn modelId="{639FC4C4-1283-42BD-9C3C-B1CE128A3FE9}" type="presParOf" srcId="{854A1C8C-3FB8-402B-B67D-E5FB6C16A9DA}" destId="{D49C738B-7EE9-4C96-B309-74FC21EEFD8D}" srcOrd="4" destOrd="0" presId="urn:microsoft.com/office/officeart/2005/8/layout/orgChart1"/>
    <dgm:cxn modelId="{5C32C7AB-98E5-4F7F-B47A-4C12C8E470F3}" type="presParOf" srcId="{854A1C8C-3FB8-402B-B67D-E5FB6C16A9DA}" destId="{0FA8C2EA-6EC0-44BD-B795-487FD0550817}" srcOrd="5" destOrd="0" presId="urn:microsoft.com/office/officeart/2005/8/layout/orgChart1"/>
    <dgm:cxn modelId="{FBE3FEAD-9702-4CF3-9272-4269163EC714}" type="presParOf" srcId="{0FA8C2EA-6EC0-44BD-B795-487FD0550817}" destId="{2D727880-D921-4B69-8E9F-5D5C4F0FDC07}" srcOrd="0" destOrd="0" presId="urn:microsoft.com/office/officeart/2005/8/layout/orgChart1"/>
    <dgm:cxn modelId="{B87625C1-7BA5-4113-87DE-8AF9B188923C}" type="presParOf" srcId="{2D727880-D921-4B69-8E9F-5D5C4F0FDC07}" destId="{7A8755F4-C2B6-4420-8B4C-CD2712E1395D}" srcOrd="0" destOrd="0" presId="urn:microsoft.com/office/officeart/2005/8/layout/orgChart1"/>
    <dgm:cxn modelId="{FCCA13EB-9695-46BF-8DBA-90244A911B28}" type="presParOf" srcId="{2D727880-D921-4B69-8E9F-5D5C4F0FDC07}" destId="{34D6CDED-6909-4142-8AB5-E11BC9E2230C}" srcOrd="1" destOrd="0" presId="urn:microsoft.com/office/officeart/2005/8/layout/orgChart1"/>
    <dgm:cxn modelId="{48F2E813-F95C-440A-84BE-9C7CBD75D82D}" type="presParOf" srcId="{0FA8C2EA-6EC0-44BD-B795-487FD0550817}" destId="{EBF0E261-1727-4B4D-9598-AE84F4B630DD}" srcOrd="1" destOrd="0" presId="urn:microsoft.com/office/officeart/2005/8/layout/orgChart1"/>
    <dgm:cxn modelId="{E1AA4248-D49F-4F8C-AD88-17FA751B539F}" type="presParOf" srcId="{0FA8C2EA-6EC0-44BD-B795-487FD0550817}" destId="{D0B6F278-5D70-4F01-A060-14D662068535}" srcOrd="2" destOrd="0" presId="urn:microsoft.com/office/officeart/2005/8/layout/orgChart1"/>
    <dgm:cxn modelId="{AA4183E7-0F87-4617-BE48-E98808AEFCA0}" type="presParOf" srcId="{4C21801A-8295-4966-A9C5-D39E23A3A34E}" destId="{624E644E-182E-4021-BB28-A8DBE0931838}" srcOrd="2" destOrd="0" presId="urn:microsoft.com/office/officeart/2005/8/layout/orgChart1"/>
    <dgm:cxn modelId="{001B94D4-C863-4880-98B6-B9AA6CEF84F7}" type="presParOf" srcId="{624E644E-182E-4021-BB28-A8DBE0931838}" destId="{ED854F64-949F-4AAF-B06D-D1859315DF61}" srcOrd="0" destOrd="0" presId="urn:microsoft.com/office/officeart/2005/8/layout/orgChart1"/>
    <dgm:cxn modelId="{77ED69A8-CD01-49CC-BC4B-FCCBF64E2D4A}" type="presParOf" srcId="{624E644E-182E-4021-BB28-A8DBE0931838}" destId="{2240AF20-37D7-4171-8FA6-0494BE74E2E6}" srcOrd="1" destOrd="0" presId="urn:microsoft.com/office/officeart/2005/8/layout/orgChart1"/>
    <dgm:cxn modelId="{DF6D1B45-13B7-46DE-B4FC-0AC4E0D35CC1}" type="presParOf" srcId="{2240AF20-37D7-4171-8FA6-0494BE74E2E6}" destId="{BF9121DD-2147-4022-B7B0-6B6D5E84711B}" srcOrd="0" destOrd="0" presId="urn:microsoft.com/office/officeart/2005/8/layout/orgChart1"/>
    <dgm:cxn modelId="{AAB634E7-4E7E-419F-A18A-6B66FD87F8E0}" type="presParOf" srcId="{BF9121DD-2147-4022-B7B0-6B6D5E84711B}" destId="{A357A4BA-7B5A-47C3-B828-E5F83C156968}" srcOrd="0" destOrd="0" presId="urn:microsoft.com/office/officeart/2005/8/layout/orgChart1"/>
    <dgm:cxn modelId="{6723E6A9-BC24-4A24-A3E7-E8C455B680C6}" type="presParOf" srcId="{BF9121DD-2147-4022-B7B0-6B6D5E84711B}" destId="{E9B7F953-CD48-40EC-927F-24591F86CE73}" srcOrd="1" destOrd="0" presId="urn:microsoft.com/office/officeart/2005/8/layout/orgChart1"/>
    <dgm:cxn modelId="{61ADCAEE-574C-49B0-AD42-C56085C4C227}" type="presParOf" srcId="{2240AF20-37D7-4171-8FA6-0494BE74E2E6}" destId="{211C911C-9652-4362-9978-19E5A9C22C86}" srcOrd="1" destOrd="0" presId="urn:microsoft.com/office/officeart/2005/8/layout/orgChart1"/>
    <dgm:cxn modelId="{56D4A0C0-58D1-483A-B296-6C36FF736C7D}" type="presParOf" srcId="{2240AF20-37D7-4171-8FA6-0494BE74E2E6}" destId="{1E996236-3898-4631-B03D-2C997D0647CC}" srcOrd="2" destOrd="0" presId="urn:microsoft.com/office/officeart/2005/8/layout/orgChar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6A8CBA8-0781-4FC9-8B97-FC2A6463696B}" type="doc">
      <dgm:prSet loTypeId="urn:microsoft.com/office/officeart/2005/8/layout/list1" loCatId="list" qsTypeId="urn:microsoft.com/office/officeart/2005/8/quickstyle/3d2" qsCatId="3D" csTypeId="urn:microsoft.com/office/officeart/2005/8/colors/accent0_3" csCatId="mainScheme" phldr="1"/>
      <dgm:spPr/>
      <dgm:t>
        <a:bodyPr/>
        <a:lstStyle/>
        <a:p>
          <a:endParaRPr lang="es-ES"/>
        </a:p>
      </dgm:t>
    </dgm:pt>
    <dgm:pt modelId="{74FBD2DE-335F-46D0-8EC3-B750FE43D8EE}">
      <dgm:prSet phldrT="[Texto]" custT="1"/>
      <dgm:spPr/>
      <dgm:t>
        <a:bodyPr/>
        <a:lstStyle/>
        <a:p>
          <a:pPr algn="ctr"/>
          <a:r>
            <a:rPr lang="es-AR" altLang="es-MX" sz="3600" b="1" i="1" dirty="0" smtClean="0">
              <a:latin typeface="+mj-lt"/>
            </a:rPr>
            <a:t>NULIDAD Y REPOSICIÓN</a:t>
          </a:r>
          <a:endParaRPr lang="es-ES" sz="3600" b="1" i="1" dirty="0">
            <a:latin typeface="+mj-lt"/>
          </a:endParaRPr>
        </a:p>
      </dgm:t>
    </dgm:pt>
    <dgm:pt modelId="{68410947-647F-4910-BFA0-D777E7277AE1}" type="parTrans" cxnId="{FC818965-4498-4F15-BB19-C346A290C131}">
      <dgm:prSet/>
      <dgm:spPr/>
      <dgm:t>
        <a:bodyPr/>
        <a:lstStyle/>
        <a:p>
          <a:endParaRPr lang="es-ES"/>
        </a:p>
      </dgm:t>
    </dgm:pt>
    <dgm:pt modelId="{5F8283C3-84CF-45C6-89D3-A1EC4FB9C07D}" type="sibTrans" cxnId="{FC818965-4498-4F15-BB19-C346A290C131}">
      <dgm:prSet/>
      <dgm:spPr/>
      <dgm:t>
        <a:bodyPr/>
        <a:lstStyle/>
        <a:p>
          <a:endParaRPr lang="es-ES"/>
        </a:p>
      </dgm:t>
    </dgm:pt>
    <dgm:pt modelId="{F6B8B5B1-0CA6-4013-8C79-C77A34705DCD}">
      <dgm:prSet phldrT="[Texto]" custT="1"/>
      <dgm:spPr>
        <a:solidFill>
          <a:srgbClr val="C00000"/>
        </a:solidFill>
      </dgm:spPr>
      <dgm:t>
        <a:bodyPr/>
        <a:lstStyle/>
        <a:p>
          <a:pPr>
            <a:lnSpc>
              <a:spcPct val="100000"/>
            </a:lnSpc>
            <a:spcAft>
              <a:spcPts val="0"/>
            </a:spcAft>
          </a:pPr>
          <a:r>
            <a:rPr lang="es-AR" altLang="es-MX" sz="2400" b="1" smtClean="0">
              <a:latin typeface="Arial Rounded MT Bold" panose="020F0704030504030204" pitchFamily="34" charset="0"/>
            </a:rPr>
            <a:t>Arts. 94 inc. VI , 131 y 133 del del CPCCyT </a:t>
          </a:r>
        </a:p>
        <a:p>
          <a:pPr>
            <a:lnSpc>
              <a:spcPct val="100000"/>
            </a:lnSpc>
            <a:spcAft>
              <a:spcPts val="0"/>
            </a:spcAft>
          </a:pPr>
          <a:r>
            <a:rPr lang="es-AR" altLang="es-MX" sz="2400" b="1" smtClean="0">
              <a:latin typeface="Arial Rounded MT Bold" panose="020F0704030504030204" pitchFamily="34" charset="0"/>
            </a:rPr>
            <a:t>Arts.40 inc. a y 46 del CPFyVF.</a:t>
          </a:r>
          <a:endParaRPr lang="es-ES" sz="2400" b="1" dirty="0">
            <a:latin typeface="Arial Rounded MT Bold" panose="020F0704030504030204" pitchFamily="34" charset="0"/>
          </a:endParaRPr>
        </a:p>
      </dgm:t>
    </dgm:pt>
    <dgm:pt modelId="{B7367029-5E2F-469D-8B5F-13E298EFFE9C}" type="parTrans" cxnId="{28C2EE9D-6D52-439D-A217-A41EB9D3C521}">
      <dgm:prSet/>
      <dgm:spPr/>
      <dgm:t>
        <a:bodyPr/>
        <a:lstStyle/>
        <a:p>
          <a:endParaRPr lang="es-ES"/>
        </a:p>
      </dgm:t>
    </dgm:pt>
    <dgm:pt modelId="{24A526C9-C09E-494A-8B2A-7CE198285F88}" type="sibTrans" cxnId="{28C2EE9D-6D52-439D-A217-A41EB9D3C521}">
      <dgm:prSet/>
      <dgm:spPr/>
      <dgm:t>
        <a:bodyPr/>
        <a:lstStyle/>
        <a:p>
          <a:endParaRPr lang="es-ES"/>
        </a:p>
      </dgm:t>
    </dgm:pt>
    <dgm:pt modelId="{F722C7E2-3586-4293-8274-9DAA6286C91F}">
      <dgm:prSet custT="1"/>
      <dgm:spPr>
        <a:solidFill>
          <a:srgbClr val="7030A0"/>
        </a:solidFill>
      </dgm:spPr>
      <dgm:t>
        <a:bodyPr/>
        <a:lstStyle/>
        <a:p>
          <a:r>
            <a:rPr lang="es-AR" altLang="es-MX" sz="2800" b="1" dirty="0" smtClean="0">
              <a:latin typeface="Arial Rounded MT Bold" panose="020F0704030504030204" pitchFamily="34" charset="0"/>
            </a:rPr>
            <a:t>Interpretación armónica del juego de normas</a:t>
          </a:r>
          <a:endParaRPr lang="es-AR" altLang="es-MX" sz="2800" b="1" dirty="0">
            <a:latin typeface="Arial Rounded MT Bold" panose="020F0704030504030204" pitchFamily="34" charset="0"/>
          </a:endParaRPr>
        </a:p>
      </dgm:t>
    </dgm:pt>
    <dgm:pt modelId="{B1CF9B4A-3BD2-42FE-BBE1-DA4AFA1BEFA1}" type="parTrans" cxnId="{C28E5605-38D0-457B-9176-A3B3B09F19D4}">
      <dgm:prSet/>
      <dgm:spPr/>
      <dgm:t>
        <a:bodyPr/>
        <a:lstStyle/>
        <a:p>
          <a:endParaRPr lang="es-ES"/>
        </a:p>
      </dgm:t>
    </dgm:pt>
    <dgm:pt modelId="{58300667-B948-4100-AB13-8FF13373F507}" type="sibTrans" cxnId="{C28E5605-38D0-457B-9176-A3B3B09F19D4}">
      <dgm:prSet/>
      <dgm:spPr/>
      <dgm:t>
        <a:bodyPr/>
        <a:lstStyle/>
        <a:p>
          <a:endParaRPr lang="es-ES"/>
        </a:p>
      </dgm:t>
    </dgm:pt>
    <dgm:pt modelId="{BE7993A1-9330-4D06-8EA6-B3AA8D2285A1}" type="pres">
      <dgm:prSet presAssocID="{06A8CBA8-0781-4FC9-8B97-FC2A6463696B}" presName="linear" presStyleCnt="0">
        <dgm:presLayoutVars>
          <dgm:dir/>
          <dgm:animLvl val="lvl"/>
          <dgm:resizeHandles val="exact"/>
        </dgm:presLayoutVars>
      </dgm:prSet>
      <dgm:spPr/>
      <dgm:t>
        <a:bodyPr/>
        <a:lstStyle/>
        <a:p>
          <a:endParaRPr lang="es-ES"/>
        </a:p>
      </dgm:t>
    </dgm:pt>
    <dgm:pt modelId="{E4D52E0A-1C06-47BC-B7DA-4EAE1134130F}" type="pres">
      <dgm:prSet presAssocID="{74FBD2DE-335F-46D0-8EC3-B750FE43D8EE}" presName="parentLin" presStyleCnt="0"/>
      <dgm:spPr/>
    </dgm:pt>
    <dgm:pt modelId="{41245D19-E344-4180-8215-B55C1C4593EA}" type="pres">
      <dgm:prSet presAssocID="{74FBD2DE-335F-46D0-8EC3-B750FE43D8EE}" presName="parentLeftMargin" presStyleLbl="node1" presStyleIdx="0" presStyleCnt="3"/>
      <dgm:spPr/>
      <dgm:t>
        <a:bodyPr/>
        <a:lstStyle/>
        <a:p>
          <a:endParaRPr lang="es-ES"/>
        </a:p>
      </dgm:t>
    </dgm:pt>
    <dgm:pt modelId="{31449E2F-3362-4C08-885C-32BD46D77ED6}" type="pres">
      <dgm:prSet presAssocID="{74FBD2DE-335F-46D0-8EC3-B750FE43D8EE}" presName="parentText" presStyleLbl="node1" presStyleIdx="0" presStyleCnt="3" custScaleX="126505" custScaleY="289525">
        <dgm:presLayoutVars>
          <dgm:chMax val="0"/>
          <dgm:bulletEnabled val="1"/>
        </dgm:presLayoutVars>
      </dgm:prSet>
      <dgm:spPr/>
      <dgm:t>
        <a:bodyPr/>
        <a:lstStyle/>
        <a:p>
          <a:endParaRPr lang="es-ES"/>
        </a:p>
      </dgm:t>
    </dgm:pt>
    <dgm:pt modelId="{9E85B188-F810-404E-AEEE-5D9AAB5260C5}" type="pres">
      <dgm:prSet presAssocID="{74FBD2DE-335F-46D0-8EC3-B750FE43D8EE}" presName="negativeSpace" presStyleCnt="0"/>
      <dgm:spPr/>
    </dgm:pt>
    <dgm:pt modelId="{B3CE653D-475E-4586-BA68-2046793972F7}" type="pres">
      <dgm:prSet presAssocID="{74FBD2DE-335F-46D0-8EC3-B750FE43D8EE}" presName="childText" presStyleLbl="conFgAcc1" presStyleIdx="0" presStyleCnt="3">
        <dgm:presLayoutVars>
          <dgm:bulletEnabled val="1"/>
        </dgm:presLayoutVars>
      </dgm:prSet>
      <dgm:spPr/>
    </dgm:pt>
    <dgm:pt modelId="{F4702E5D-AFC0-42DC-8093-70E4B03ABA3F}" type="pres">
      <dgm:prSet presAssocID="{5F8283C3-84CF-45C6-89D3-A1EC4FB9C07D}" presName="spaceBetweenRectangles" presStyleCnt="0"/>
      <dgm:spPr/>
    </dgm:pt>
    <dgm:pt modelId="{D37D4C55-69FB-477E-AD7B-475010851B78}" type="pres">
      <dgm:prSet presAssocID="{F6B8B5B1-0CA6-4013-8C79-C77A34705DCD}" presName="parentLin" presStyleCnt="0"/>
      <dgm:spPr/>
    </dgm:pt>
    <dgm:pt modelId="{BFBC8C27-D357-49A0-B4F4-1CAE68E21F7D}" type="pres">
      <dgm:prSet presAssocID="{F6B8B5B1-0CA6-4013-8C79-C77A34705DCD}" presName="parentLeftMargin" presStyleLbl="node1" presStyleIdx="0" presStyleCnt="3"/>
      <dgm:spPr/>
      <dgm:t>
        <a:bodyPr/>
        <a:lstStyle/>
        <a:p>
          <a:endParaRPr lang="es-ES"/>
        </a:p>
      </dgm:t>
    </dgm:pt>
    <dgm:pt modelId="{21810491-DB4C-4D33-96AE-518183290702}" type="pres">
      <dgm:prSet presAssocID="{F6B8B5B1-0CA6-4013-8C79-C77A34705DCD}" presName="parentText" presStyleLbl="node1" presStyleIdx="1" presStyleCnt="3" custScaleX="124215" custScaleY="398287">
        <dgm:presLayoutVars>
          <dgm:chMax val="0"/>
          <dgm:bulletEnabled val="1"/>
        </dgm:presLayoutVars>
      </dgm:prSet>
      <dgm:spPr/>
      <dgm:t>
        <a:bodyPr/>
        <a:lstStyle/>
        <a:p>
          <a:endParaRPr lang="es-ES"/>
        </a:p>
      </dgm:t>
    </dgm:pt>
    <dgm:pt modelId="{BD315350-95CA-4951-9472-F6E0010DEE02}" type="pres">
      <dgm:prSet presAssocID="{F6B8B5B1-0CA6-4013-8C79-C77A34705DCD}" presName="negativeSpace" presStyleCnt="0"/>
      <dgm:spPr/>
    </dgm:pt>
    <dgm:pt modelId="{D884C124-CA02-4E88-B30C-DC72F07524A0}" type="pres">
      <dgm:prSet presAssocID="{F6B8B5B1-0CA6-4013-8C79-C77A34705DCD}" presName="childText" presStyleLbl="conFgAcc1" presStyleIdx="1" presStyleCnt="3">
        <dgm:presLayoutVars>
          <dgm:bulletEnabled val="1"/>
        </dgm:presLayoutVars>
      </dgm:prSet>
      <dgm:spPr/>
    </dgm:pt>
    <dgm:pt modelId="{DE55F6BC-F7FE-4A93-9FA5-CADE46CAB9AC}" type="pres">
      <dgm:prSet presAssocID="{24A526C9-C09E-494A-8B2A-7CE198285F88}" presName="spaceBetweenRectangles" presStyleCnt="0"/>
      <dgm:spPr/>
    </dgm:pt>
    <dgm:pt modelId="{7924F4DB-C507-4FC7-BF95-E854CE4B4CAE}" type="pres">
      <dgm:prSet presAssocID="{F722C7E2-3586-4293-8274-9DAA6286C91F}" presName="parentLin" presStyleCnt="0"/>
      <dgm:spPr/>
    </dgm:pt>
    <dgm:pt modelId="{3AE02C96-F6BA-49D8-B82C-71F311AB5B4B}" type="pres">
      <dgm:prSet presAssocID="{F722C7E2-3586-4293-8274-9DAA6286C91F}" presName="parentLeftMargin" presStyleLbl="node1" presStyleIdx="1" presStyleCnt="3"/>
      <dgm:spPr/>
      <dgm:t>
        <a:bodyPr/>
        <a:lstStyle/>
        <a:p>
          <a:endParaRPr lang="es-ES"/>
        </a:p>
      </dgm:t>
    </dgm:pt>
    <dgm:pt modelId="{67E951A2-50D6-4B33-B368-D217D5B6998A}" type="pres">
      <dgm:prSet presAssocID="{F722C7E2-3586-4293-8274-9DAA6286C91F}" presName="parentText" presStyleLbl="node1" presStyleIdx="2" presStyleCnt="3" custScaleY="320981">
        <dgm:presLayoutVars>
          <dgm:chMax val="0"/>
          <dgm:bulletEnabled val="1"/>
        </dgm:presLayoutVars>
      </dgm:prSet>
      <dgm:spPr/>
      <dgm:t>
        <a:bodyPr/>
        <a:lstStyle/>
        <a:p>
          <a:endParaRPr lang="es-ES"/>
        </a:p>
      </dgm:t>
    </dgm:pt>
    <dgm:pt modelId="{EDE3D153-5D67-4112-899E-3FCBEDCB0124}" type="pres">
      <dgm:prSet presAssocID="{F722C7E2-3586-4293-8274-9DAA6286C91F}" presName="negativeSpace" presStyleCnt="0"/>
      <dgm:spPr/>
    </dgm:pt>
    <dgm:pt modelId="{1E929D17-C8BF-47C2-BC1F-D8179481AD4A}" type="pres">
      <dgm:prSet presAssocID="{F722C7E2-3586-4293-8274-9DAA6286C91F}" presName="childText" presStyleLbl="conFgAcc1" presStyleIdx="2" presStyleCnt="3">
        <dgm:presLayoutVars>
          <dgm:bulletEnabled val="1"/>
        </dgm:presLayoutVars>
      </dgm:prSet>
      <dgm:spPr/>
    </dgm:pt>
  </dgm:ptLst>
  <dgm:cxnLst>
    <dgm:cxn modelId="{78636B6D-7183-417E-8896-ADDD3B15A9D8}" type="presOf" srcId="{F722C7E2-3586-4293-8274-9DAA6286C91F}" destId="{67E951A2-50D6-4B33-B368-D217D5B6998A}" srcOrd="1" destOrd="0" presId="urn:microsoft.com/office/officeart/2005/8/layout/list1"/>
    <dgm:cxn modelId="{C28E5605-38D0-457B-9176-A3B3B09F19D4}" srcId="{06A8CBA8-0781-4FC9-8B97-FC2A6463696B}" destId="{F722C7E2-3586-4293-8274-9DAA6286C91F}" srcOrd="2" destOrd="0" parTransId="{B1CF9B4A-3BD2-42FE-BBE1-DA4AFA1BEFA1}" sibTransId="{58300667-B948-4100-AB13-8FF13373F507}"/>
    <dgm:cxn modelId="{0880ED5E-C16F-4098-A21F-934AD6B5DB28}" type="presOf" srcId="{F6B8B5B1-0CA6-4013-8C79-C77A34705DCD}" destId="{21810491-DB4C-4D33-96AE-518183290702}" srcOrd="1" destOrd="0" presId="urn:microsoft.com/office/officeart/2005/8/layout/list1"/>
    <dgm:cxn modelId="{CDF1FDA0-F625-4AC3-BB9F-F4619A1DF45E}" type="presOf" srcId="{74FBD2DE-335F-46D0-8EC3-B750FE43D8EE}" destId="{31449E2F-3362-4C08-885C-32BD46D77ED6}" srcOrd="1" destOrd="0" presId="urn:microsoft.com/office/officeart/2005/8/layout/list1"/>
    <dgm:cxn modelId="{155D8BBE-5F50-4D11-9B56-93DBFE58B27B}" type="presOf" srcId="{F6B8B5B1-0CA6-4013-8C79-C77A34705DCD}" destId="{BFBC8C27-D357-49A0-B4F4-1CAE68E21F7D}" srcOrd="0" destOrd="0" presId="urn:microsoft.com/office/officeart/2005/8/layout/list1"/>
    <dgm:cxn modelId="{DED9D050-9BD9-455F-857E-040F6B4BD3D8}" type="presOf" srcId="{06A8CBA8-0781-4FC9-8B97-FC2A6463696B}" destId="{BE7993A1-9330-4D06-8EA6-B3AA8D2285A1}" srcOrd="0" destOrd="0" presId="urn:microsoft.com/office/officeart/2005/8/layout/list1"/>
    <dgm:cxn modelId="{28C2EE9D-6D52-439D-A217-A41EB9D3C521}" srcId="{06A8CBA8-0781-4FC9-8B97-FC2A6463696B}" destId="{F6B8B5B1-0CA6-4013-8C79-C77A34705DCD}" srcOrd="1" destOrd="0" parTransId="{B7367029-5E2F-469D-8B5F-13E298EFFE9C}" sibTransId="{24A526C9-C09E-494A-8B2A-7CE198285F88}"/>
    <dgm:cxn modelId="{540F878E-0330-46C3-B113-FE744A8A4EB6}" type="presOf" srcId="{74FBD2DE-335F-46D0-8EC3-B750FE43D8EE}" destId="{41245D19-E344-4180-8215-B55C1C4593EA}" srcOrd="0" destOrd="0" presId="urn:microsoft.com/office/officeart/2005/8/layout/list1"/>
    <dgm:cxn modelId="{026132AC-878D-4C32-B619-AE0B1D720966}" type="presOf" srcId="{F722C7E2-3586-4293-8274-9DAA6286C91F}" destId="{3AE02C96-F6BA-49D8-B82C-71F311AB5B4B}" srcOrd="0" destOrd="0" presId="urn:microsoft.com/office/officeart/2005/8/layout/list1"/>
    <dgm:cxn modelId="{FC818965-4498-4F15-BB19-C346A290C131}" srcId="{06A8CBA8-0781-4FC9-8B97-FC2A6463696B}" destId="{74FBD2DE-335F-46D0-8EC3-B750FE43D8EE}" srcOrd="0" destOrd="0" parTransId="{68410947-647F-4910-BFA0-D777E7277AE1}" sibTransId="{5F8283C3-84CF-45C6-89D3-A1EC4FB9C07D}"/>
    <dgm:cxn modelId="{FDB86CA4-1D06-42D0-87D1-95AFFC4B56A1}" type="presParOf" srcId="{BE7993A1-9330-4D06-8EA6-B3AA8D2285A1}" destId="{E4D52E0A-1C06-47BC-B7DA-4EAE1134130F}" srcOrd="0" destOrd="0" presId="urn:microsoft.com/office/officeart/2005/8/layout/list1"/>
    <dgm:cxn modelId="{FEF956FF-8EC6-4EE4-AF65-5D1083CD8E5C}" type="presParOf" srcId="{E4D52E0A-1C06-47BC-B7DA-4EAE1134130F}" destId="{41245D19-E344-4180-8215-B55C1C4593EA}" srcOrd="0" destOrd="0" presId="urn:microsoft.com/office/officeart/2005/8/layout/list1"/>
    <dgm:cxn modelId="{365BA2D6-8318-4488-AA10-5FD95AAA9BD0}" type="presParOf" srcId="{E4D52E0A-1C06-47BC-B7DA-4EAE1134130F}" destId="{31449E2F-3362-4C08-885C-32BD46D77ED6}" srcOrd="1" destOrd="0" presId="urn:microsoft.com/office/officeart/2005/8/layout/list1"/>
    <dgm:cxn modelId="{F13FEC56-5F8F-47B0-96ED-12766701FF5C}" type="presParOf" srcId="{BE7993A1-9330-4D06-8EA6-B3AA8D2285A1}" destId="{9E85B188-F810-404E-AEEE-5D9AAB5260C5}" srcOrd="1" destOrd="0" presId="urn:microsoft.com/office/officeart/2005/8/layout/list1"/>
    <dgm:cxn modelId="{665D0539-1DDB-4D85-846D-FC0CC4D5B15D}" type="presParOf" srcId="{BE7993A1-9330-4D06-8EA6-B3AA8D2285A1}" destId="{B3CE653D-475E-4586-BA68-2046793972F7}" srcOrd="2" destOrd="0" presId="urn:microsoft.com/office/officeart/2005/8/layout/list1"/>
    <dgm:cxn modelId="{FFA231AF-3822-4697-BE0E-7811906E1BF9}" type="presParOf" srcId="{BE7993A1-9330-4D06-8EA6-B3AA8D2285A1}" destId="{F4702E5D-AFC0-42DC-8093-70E4B03ABA3F}" srcOrd="3" destOrd="0" presId="urn:microsoft.com/office/officeart/2005/8/layout/list1"/>
    <dgm:cxn modelId="{D5469A70-1DEB-400F-A512-5CE6796CCC26}" type="presParOf" srcId="{BE7993A1-9330-4D06-8EA6-B3AA8D2285A1}" destId="{D37D4C55-69FB-477E-AD7B-475010851B78}" srcOrd="4" destOrd="0" presId="urn:microsoft.com/office/officeart/2005/8/layout/list1"/>
    <dgm:cxn modelId="{55CE895D-E228-4BC2-ACDC-F3ECF8653D85}" type="presParOf" srcId="{D37D4C55-69FB-477E-AD7B-475010851B78}" destId="{BFBC8C27-D357-49A0-B4F4-1CAE68E21F7D}" srcOrd="0" destOrd="0" presId="urn:microsoft.com/office/officeart/2005/8/layout/list1"/>
    <dgm:cxn modelId="{F5D43BF5-D66C-4E52-A1EA-CAEF3D032000}" type="presParOf" srcId="{D37D4C55-69FB-477E-AD7B-475010851B78}" destId="{21810491-DB4C-4D33-96AE-518183290702}" srcOrd="1" destOrd="0" presId="urn:microsoft.com/office/officeart/2005/8/layout/list1"/>
    <dgm:cxn modelId="{B8E915DB-DBA9-479A-ACC8-8746A154236C}" type="presParOf" srcId="{BE7993A1-9330-4D06-8EA6-B3AA8D2285A1}" destId="{BD315350-95CA-4951-9472-F6E0010DEE02}" srcOrd="5" destOrd="0" presId="urn:microsoft.com/office/officeart/2005/8/layout/list1"/>
    <dgm:cxn modelId="{89918C5C-B51F-4598-B718-D56CBF380A0C}" type="presParOf" srcId="{BE7993A1-9330-4D06-8EA6-B3AA8D2285A1}" destId="{D884C124-CA02-4E88-B30C-DC72F07524A0}" srcOrd="6" destOrd="0" presId="urn:microsoft.com/office/officeart/2005/8/layout/list1"/>
    <dgm:cxn modelId="{50225155-1545-4999-9AF8-266174FD8AAD}" type="presParOf" srcId="{BE7993A1-9330-4D06-8EA6-B3AA8D2285A1}" destId="{DE55F6BC-F7FE-4A93-9FA5-CADE46CAB9AC}" srcOrd="7" destOrd="0" presId="urn:microsoft.com/office/officeart/2005/8/layout/list1"/>
    <dgm:cxn modelId="{72635F0F-50F5-4720-8A93-6628189DEFF5}" type="presParOf" srcId="{BE7993A1-9330-4D06-8EA6-B3AA8D2285A1}" destId="{7924F4DB-C507-4FC7-BF95-E854CE4B4CAE}" srcOrd="8" destOrd="0" presId="urn:microsoft.com/office/officeart/2005/8/layout/list1"/>
    <dgm:cxn modelId="{15205909-1FB3-4D8C-9738-8F8C85EAC405}" type="presParOf" srcId="{7924F4DB-C507-4FC7-BF95-E854CE4B4CAE}" destId="{3AE02C96-F6BA-49D8-B82C-71F311AB5B4B}" srcOrd="0" destOrd="0" presId="urn:microsoft.com/office/officeart/2005/8/layout/list1"/>
    <dgm:cxn modelId="{BC35F62E-2AB4-4359-8F7E-0C332C8EA08F}" type="presParOf" srcId="{7924F4DB-C507-4FC7-BF95-E854CE4B4CAE}" destId="{67E951A2-50D6-4B33-B368-D217D5B6998A}" srcOrd="1" destOrd="0" presId="urn:microsoft.com/office/officeart/2005/8/layout/list1"/>
    <dgm:cxn modelId="{EBC5ADA9-E694-4500-BFC1-6D7CDE8ED985}" type="presParOf" srcId="{BE7993A1-9330-4D06-8EA6-B3AA8D2285A1}" destId="{EDE3D153-5D67-4112-899E-3FCBEDCB0124}" srcOrd="9" destOrd="0" presId="urn:microsoft.com/office/officeart/2005/8/layout/list1"/>
    <dgm:cxn modelId="{2EFB47A8-2570-481A-B53F-449673FC94A2}" type="presParOf" srcId="{BE7993A1-9330-4D06-8EA6-B3AA8D2285A1}" destId="{1E929D17-C8BF-47C2-BC1F-D8179481AD4A}" srcOrd="10" destOrd="0" presId="urn:microsoft.com/office/officeart/2005/8/layout/lis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0F9C5E8-5870-4409-A9A9-11B5C1C4B6A8}" type="doc">
      <dgm:prSet loTypeId="urn:microsoft.com/office/officeart/2005/8/layout/chevron2" loCatId="list" qsTypeId="urn:microsoft.com/office/officeart/2005/8/quickstyle/simple5" qsCatId="simple" csTypeId="urn:microsoft.com/office/officeart/2005/8/colors/accent1_2" csCatId="accent1" phldr="1"/>
      <dgm:spPr/>
      <dgm:t>
        <a:bodyPr/>
        <a:lstStyle/>
        <a:p>
          <a:endParaRPr lang="es-ES"/>
        </a:p>
      </dgm:t>
    </dgm:pt>
    <dgm:pt modelId="{4152A116-1699-42E5-88FE-804096848CF3}">
      <dgm:prSet phldrT="[Texto]" custT="1"/>
      <dgm:spPr>
        <a:solidFill>
          <a:schemeClr val="bg2">
            <a:lumMod val="50000"/>
          </a:schemeClr>
        </a:solidFill>
      </dgm:spPr>
      <dgm:t>
        <a:bodyPr/>
        <a:lstStyle/>
        <a:p>
          <a:r>
            <a:rPr lang="es-AR" altLang="es-MX" sz="1400" b="1" dirty="0" smtClean="0">
              <a:latin typeface="Arial Rounded MT Bold" panose="020F0704030504030204" pitchFamily="34" charset="0"/>
            </a:rPr>
            <a:t>Art. 94 inc. </a:t>
          </a:r>
          <a:r>
            <a:rPr lang="es-AR" altLang="es-MX" sz="1400" b="1" dirty="0" smtClean="0"/>
            <a:t>VI</a:t>
          </a:r>
          <a:endParaRPr lang="es-ES" sz="1400" dirty="0"/>
        </a:p>
      </dgm:t>
    </dgm:pt>
    <dgm:pt modelId="{F67B4266-2D6C-4ECA-8A88-4E422DABF995}" type="parTrans" cxnId="{5D7733B1-48E2-4A21-BB2C-7CE3BD3EE0E4}">
      <dgm:prSet/>
      <dgm:spPr/>
      <dgm:t>
        <a:bodyPr/>
        <a:lstStyle/>
        <a:p>
          <a:endParaRPr lang="es-ES"/>
        </a:p>
      </dgm:t>
    </dgm:pt>
    <dgm:pt modelId="{FE8F9A74-C980-4318-8144-F7559F9E94F5}" type="sibTrans" cxnId="{5D7733B1-48E2-4A21-BB2C-7CE3BD3EE0E4}">
      <dgm:prSet/>
      <dgm:spPr/>
      <dgm:t>
        <a:bodyPr/>
        <a:lstStyle/>
        <a:p>
          <a:endParaRPr lang="es-ES"/>
        </a:p>
      </dgm:t>
    </dgm:pt>
    <dgm:pt modelId="{B1D2E905-29CE-4F5E-8187-67462740FF73}">
      <dgm:prSet phldrT="[Texto]" custT="1"/>
      <dgm:spPr/>
      <dgm:t>
        <a:bodyPr/>
        <a:lstStyle/>
        <a:p>
          <a:r>
            <a:rPr lang="es-AR" altLang="es-MX" sz="1600" dirty="0" smtClean="0"/>
            <a:t> </a:t>
          </a:r>
          <a:r>
            <a:rPr lang="es-AR" altLang="es-MX" sz="1600" dirty="0" smtClean="0">
              <a:latin typeface="Arial Rounded MT Bold" panose="020F0704030504030204" pitchFamily="34" charset="0"/>
            </a:rPr>
            <a:t>Nulidad de resoluciones encausarse por las vías previstas en el art. 131 (recurso de reposición) y 133 (recurso de apelación</a:t>
          </a:r>
          <a:endParaRPr lang="es-ES" sz="1600" dirty="0">
            <a:latin typeface="Arial Rounded MT Bold" panose="020F0704030504030204" pitchFamily="34" charset="0"/>
          </a:endParaRPr>
        </a:p>
      </dgm:t>
    </dgm:pt>
    <dgm:pt modelId="{2055EA77-2E28-48E0-BD17-4A1CE11C5078}" type="parTrans" cxnId="{B6B218D1-BD93-4463-980A-68A695D8676D}">
      <dgm:prSet/>
      <dgm:spPr/>
      <dgm:t>
        <a:bodyPr/>
        <a:lstStyle/>
        <a:p>
          <a:endParaRPr lang="es-ES"/>
        </a:p>
      </dgm:t>
    </dgm:pt>
    <dgm:pt modelId="{0B3555DF-43BE-448B-8E75-A6FEB065D3E2}" type="sibTrans" cxnId="{B6B218D1-BD93-4463-980A-68A695D8676D}">
      <dgm:prSet/>
      <dgm:spPr/>
      <dgm:t>
        <a:bodyPr/>
        <a:lstStyle/>
        <a:p>
          <a:endParaRPr lang="es-ES"/>
        </a:p>
      </dgm:t>
    </dgm:pt>
    <dgm:pt modelId="{2B4EDCF8-DC69-4C23-ABF9-E115B52BF2B8}">
      <dgm:prSet phldrT="[Texto]" custT="1"/>
      <dgm:spPr>
        <a:solidFill>
          <a:srgbClr val="C00000"/>
        </a:solidFill>
      </dgm:spPr>
      <dgm:t>
        <a:bodyPr/>
        <a:lstStyle/>
        <a:p>
          <a:r>
            <a:rPr lang="es-AR" altLang="es-MX" sz="1800" b="1" dirty="0" smtClean="0">
              <a:latin typeface="Arial Rounded MT Bold" panose="020F0704030504030204" pitchFamily="34" charset="0"/>
            </a:rPr>
            <a:t>Art. 131:</a:t>
          </a:r>
          <a:r>
            <a:rPr lang="es-AR" altLang="es-MX" sz="1800" dirty="0" smtClean="0">
              <a:latin typeface="Arial Rounded MT Bold" panose="020F0704030504030204" pitchFamily="34" charset="0"/>
            </a:rPr>
            <a:t> </a:t>
          </a:r>
          <a:endParaRPr lang="es-ES" sz="1800" dirty="0">
            <a:latin typeface="Arial Rounded MT Bold" panose="020F0704030504030204" pitchFamily="34" charset="0"/>
          </a:endParaRPr>
        </a:p>
      </dgm:t>
    </dgm:pt>
    <dgm:pt modelId="{5EAB219E-121C-441E-8A77-33C9890F74A3}" type="parTrans" cxnId="{98132602-92A2-4AE4-845B-EA8A3963DE9F}">
      <dgm:prSet/>
      <dgm:spPr/>
      <dgm:t>
        <a:bodyPr/>
        <a:lstStyle/>
        <a:p>
          <a:endParaRPr lang="es-ES"/>
        </a:p>
      </dgm:t>
    </dgm:pt>
    <dgm:pt modelId="{19BD83B1-98E1-46DA-A235-D8DBCE0F66E2}" type="sibTrans" cxnId="{98132602-92A2-4AE4-845B-EA8A3963DE9F}">
      <dgm:prSet/>
      <dgm:spPr/>
      <dgm:t>
        <a:bodyPr/>
        <a:lstStyle/>
        <a:p>
          <a:endParaRPr lang="es-ES"/>
        </a:p>
      </dgm:t>
    </dgm:pt>
    <dgm:pt modelId="{23FA229A-3EB0-4B35-8581-D72CA4D147D4}">
      <dgm:prSet phldrT="[Texto]" custT="1"/>
      <dgm:spPr/>
      <dgm:t>
        <a:bodyPr/>
        <a:lstStyle/>
        <a:p>
          <a:r>
            <a:rPr lang="es-AR" altLang="es-MX" sz="1600" smtClean="0">
              <a:latin typeface="Arial Rounded MT Bold" panose="020F0704030504030204" pitchFamily="34" charset="0"/>
            </a:rPr>
            <a:t>Recurso de reposición contra decretos y autos inapelables</a:t>
          </a:r>
          <a:endParaRPr lang="es-ES" sz="1600" dirty="0">
            <a:latin typeface="Arial Rounded MT Bold" panose="020F0704030504030204" pitchFamily="34" charset="0"/>
          </a:endParaRPr>
        </a:p>
      </dgm:t>
    </dgm:pt>
    <dgm:pt modelId="{127B9280-B71E-4E4A-9683-6D7467B7FE3A}" type="parTrans" cxnId="{70651C38-3FB6-4D24-A2FD-8FB96DF833EB}">
      <dgm:prSet/>
      <dgm:spPr/>
      <dgm:t>
        <a:bodyPr/>
        <a:lstStyle/>
        <a:p>
          <a:endParaRPr lang="es-ES"/>
        </a:p>
      </dgm:t>
    </dgm:pt>
    <dgm:pt modelId="{C0C86E16-3A08-4988-A1B9-164D60BB2A3A}" type="sibTrans" cxnId="{70651C38-3FB6-4D24-A2FD-8FB96DF833EB}">
      <dgm:prSet/>
      <dgm:spPr/>
      <dgm:t>
        <a:bodyPr/>
        <a:lstStyle/>
        <a:p>
          <a:endParaRPr lang="es-ES"/>
        </a:p>
      </dgm:t>
    </dgm:pt>
    <dgm:pt modelId="{DD53B91B-9817-473A-868D-D7067B8F8AE8}">
      <dgm:prSet phldrT="[Texto]" custT="1"/>
      <dgm:spPr>
        <a:solidFill>
          <a:schemeClr val="bg2">
            <a:lumMod val="50000"/>
          </a:schemeClr>
        </a:solidFill>
      </dgm:spPr>
      <dgm:t>
        <a:bodyPr/>
        <a:lstStyle/>
        <a:p>
          <a:endParaRPr lang="es-AR" altLang="es-MX" sz="1800" b="1" dirty="0" smtClean="0">
            <a:latin typeface="Arial Rounded MT Bold" panose="020F0704030504030204" pitchFamily="34" charset="0"/>
          </a:endParaRPr>
        </a:p>
        <a:p>
          <a:r>
            <a:rPr lang="es-AR" altLang="es-MX" sz="1800" b="1" dirty="0" smtClean="0">
              <a:latin typeface="Arial Rounded MT Bold" panose="020F0704030504030204" pitchFamily="34" charset="0"/>
            </a:rPr>
            <a:t>Art. 133</a:t>
          </a:r>
          <a:endParaRPr lang="es-ES" sz="1800" dirty="0">
            <a:latin typeface="Arial Rounded MT Bold" panose="020F0704030504030204" pitchFamily="34" charset="0"/>
          </a:endParaRPr>
        </a:p>
      </dgm:t>
    </dgm:pt>
    <dgm:pt modelId="{AC1C7C99-C1E3-49D0-84E7-027BC41987EC}" type="parTrans" cxnId="{F314E176-C374-4483-ACF0-F7D4BF0F25C6}">
      <dgm:prSet/>
      <dgm:spPr/>
      <dgm:t>
        <a:bodyPr/>
        <a:lstStyle/>
        <a:p>
          <a:endParaRPr lang="es-ES"/>
        </a:p>
      </dgm:t>
    </dgm:pt>
    <dgm:pt modelId="{B1324B7A-3883-4F60-8870-17AB165ED007}" type="sibTrans" cxnId="{F314E176-C374-4483-ACF0-F7D4BF0F25C6}">
      <dgm:prSet/>
      <dgm:spPr/>
      <dgm:t>
        <a:bodyPr/>
        <a:lstStyle/>
        <a:p>
          <a:endParaRPr lang="es-ES"/>
        </a:p>
      </dgm:t>
    </dgm:pt>
    <dgm:pt modelId="{C85F194E-9D68-4E18-8996-2CE50E375683}">
      <dgm:prSet phldrT="[Texto]" custT="1"/>
      <dgm:spPr/>
      <dgm:t>
        <a:bodyPr/>
        <a:lstStyle/>
        <a:p>
          <a:r>
            <a:rPr lang="es-AR" altLang="es-MX" sz="1600" smtClean="0">
              <a:latin typeface="Arial Rounded MT Bold" panose="020F0704030504030204" pitchFamily="34" charset="0"/>
            </a:rPr>
            <a:t>Recurso de apelación contra sentencias, autos apelables expresamente y excepcionalmente frustración definitiva del derecho. </a:t>
          </a:r>
          <a:endParaRPr lang="es-ES" sz="1600" dirty="0">
            <a:latin typeface="Arial Rounded MT Bold" panose="020F0704030504030204" pitchFamily="34" charset="0"/>
          </a:endParaRPr>
        </a:p>
      </dgm:t>
    </dgm:pt>
    <dgm:pt modelId="{0DEE4217-FAC5-4113-824C-9081FB38B979}" type="parTrans" cxnId="{0B9CA54B-D1ED-4BE5-AF0F-20A7F9A1CE60}">
      <dgm:prSet/>
      <dgm:spPr/>
      <dgm:t>
        <a:bodyPr/>
        <a:lstStyle/>
        <a:p>
          <a:endParaRPr lang="es-ES"/>
        </a:p>
      </dgm:t>
    </dgm:pt>
    <dgm:pt modelId="{0989CFB2-2102-4B9C-9469-2C67AA8F6BC6}" type="sibTrans" cxnId="{0B9CA54B-D1ED-4BE5-AF0F-20A7F9A1CE60}">
      <dgm:prSet/>
      <dgm:spPr/>
      <dgm:t>
        <a:bodyPr/>
        <a:lstStyle/>
        <a:p>
          <a:endParaRPr lang="es-ES"/>
        </a:p>
      </dgm:t>
    </dgm:pt>
    <dgm:pt modelId="{CD86601C-8E98-4EE1-B95B-6E32AD29695E}">
      <dgm:prSet custT="1"/>
      <dgm:spPr>
        <a:solidFill>
          <a:srgbClr val="BD0322"/>
        </a:solidFill>
      </dgm:spPr>
      <dgm:t>
        <a:bodyPr/>
        <a:lstStyle/>
        <a:p>
          <a:r>
            <a:rPr lang="es-AR" altLang="es-MX" sz="1200" b="1" dirty="0" smtClean="0">
              <a:latin typeface="Arial Rounded MT Bold" panose="020F0704030504030204" pitchFamily="34" charset="0"/>
            </a:rPr>
            <a:t>Art. 131 inc. VI</a:t>
          </a:r>
          <a:endParaRPr lang="es-ES" sz="1200" dirty="0">
            <a:latin typeface="Arial Rounded MT Bold" panose="020F0704030504030204" pitchFamily="34" charset="0"/>
          </a:endParaRPr>
        </a:p>
      </dgm:t>
    </dgm:pt>
    <dgm:pt modelId="{255F137D-B4E9-423E-A692-AA5BEE62FCED}" type="parTrans" cxnId="{12603DDA-8049-471D-A2D6-C4075C291FE2}">
      <dgm:prSet/>
      <dgm:spPr/>
      <dgm:t>
        <a:bodyPr/>
        <a:lstStyle/>
        <a:p>
          <a:endParaRPr lang="es-ES"/>
        </a:p>
      </dgm:t>
    </dgm:pt>
    <dgm:pt modelId="{87DD6482-BF0D-49D5-9533-FD78250EBA79}" type="sibTrans" cxnId="{12603DDA-8049-471D-A2D6-C4075C291FE2}">
      <dgm:prSet/>
      <dgm:spPr/>
      <dgm:t>
        <a:bodyPr/>
        <a:lstStyle/>
        <a:p>
          <a:endParaRPr lang="es-ES"/>
        </a:p>
      </dgm:t>
    </dgm:pt>
    <dgm:pt modelId="{AE73C20A-9DA1-46CC-9E59-2ED0074970D2}">
      <dgm:prSet custT="1"/>
      <dgm:spPr/>
      <dgm:t>
        <a:bodyPr/>
        <a:lstStyle/>
        <a:p>
          <a:r>
            <a:rPr lang="es-AR" altLang="es-MX" sz="1100" smtClean="0"/>
            <a:t>: </a:t>
          </a:r>
          <a:r>
            <a:rPr lang="es-AR" altLang="es-MX" sz="1600" smtClean="0">
              <a:latin typeface="Arial Rounded MT Bold" panose="020F0704030504030204" pitchFamily="34" charset="0"/>
            </a:rPr>
            <a:t>la reposición comprende la nulidad de resoluciones judiciales, debiendo hacerse reserva, para el caso de rechazo, para poder plantearla al apelar la resolución definitiva.</a:t>
          </a:r>
          <a:endParaRPr lang="es-ES" sz="1600" dirty="0">
            <a:latin typeface="Arial Rounded MT Bold" panose="020F0704030504030204" pitchFamily="34" charset="0"/>
          </a:endParaRPr>
        </a:p>
      </dgm:t>
    </dgm:pt>
    <dgm:pt modelId="{E7FD20C0-56F0-4679-8231-9D9980E3752E}" type="parTrans" cxnId="{277BED7A-6711-412D-8CA8-7FB34813F339}">
      <dgm:prSet/>
      <dgm:spPr/>
      <dgm:t>
        <a:bodyPr/>
        <a:lstStyle/>
        <a:p>
          <a:endParaRPr lang="es-ES"/>
        </a:p>
      </dgm:t>
    </dgm:pt>
    <dgm:pt modelId="{8FB664B8-10D3-4244-B164-CF33F4EC61B2}" type="sibTrans" cxnId="{277BED7A-6711-412D-8CA8-7FB34813F339}">
      <dgm:prSet/>
      <dgm:spPr/>
      <dgm:t>
        <a:bodyPr/>
        <a:lstStyle/>
        <a:p>
          <a:endParaRPr lang="es-ES"/>
        </a:p>
      </dgm:t>
    </dgm:pt>
    <dgm:pt modelId="{6863F08D-5365-4FEE-8B83-039B8EB8939A}">
      <dgm:prSet/>
      <dgm:spPr/>
      <dgm:t>
        <a:bodyPr/>
        <a:lstStyle/>
        <a:p>
          <a:endParaRPr lang="es-ES" altLang="es-MX" sz="1100" dirty="0">
            <a:solidFill>
              <a:schemeClr val="tx1">
                <a:lumMod val="85000"/>
                <a:lumOff val="15000"/>
              </a:schemeClr>
            </a:solidFill>
          </a:endParaRPr>
        </a:p>
      </dgm:t>
    </dgm:pt>
    <dgm:pt modelId="{ED6916D7-C3B0-407B-B74C-6014A7AB03BE}" type="parTrans" cxnId="{60492373-19E3-4922-BC47-80CF23BB51DD}">
      <dgm:prSet/>
      <dgm:spPr/>
      <dgm:t>
        <a:bodyPr/>
        <a:lstStyle/>
        <a:p>
          <a:endParaRPr lang="es-ES"/>
        </a:p>
      </dgm:t>
    </dgm:pt>
    <dgm:pt modelId="{5ACADBBA-F6B9-4FBB-B7D0-3833467A959B}" type="sibTrans" cxnId="{60492373-19E3-4922-BC47-80CF23BB51DD}">
      <dgm:prSet/>
      <dgm:spPr/>
      <dgm:t>
        <a:bodyPr/>
        <a:lstStyle/>
        <a:p>
          <a:endParaRPr lang="es-ES"/>
        </a:p>
      </dgm:t>
    </dgm:pt>
    <dgm:pt modelId="{7BA10071-A048-4B1E-83E0-A43A97DEF20C}" type="pres">
      <dgm:prSet presAssocID="{E0F9C5E8-5870-4409-A9A9-11B5C1C4B6A8}" presName="linearFlow" presStyleCnt="0">
        <dgm:presLayoutVars>
          <dgm:dir/>
          <dgm:animLvl val="lvl"/>
          <dgm:resizeHandles val="exact"/>
        </dgm:presLayoutVars>
      </dgm:prSet>
      <dgm:spPr/>
      <dgm:t>
        <a:bodyPr/>
        <a:lstStyle/>
        <a:p>
          <a:endParaRPr lang="es-ES"/>
        </a:p>
      </dgm:t>
    </dgm:pt>
    <dgm:pt modelId="{A757C8C1-517F-43F7-8288-A916D5860F90}" type="pres">
      <dgm:prSet presAssocID="{4152A116-1699-42E5-88FE-804096848CF3}" presName="composite" presStyleCnt="0"/>
      <dgm:spPr/>
    </dgm:pt>
    <dgm:pt modelId="{0A1B685C-BBB5-448F-8DC0-22B61C09E774}" type="pres">
      <dgm:prSet presAssocID="{4152A116-1699-42E5-88FE-804096848CF3}" presName="parentText" presStyleLbl="alignNode1" presStyleIdx="0" presStyleCnt="4">
        <dgm:presLayoutVars>
          <dgm:chMax val="1"/>
          <dgm:bulletEnabled val="1"/>
        </dgm:presLayoutVars>
      </dgm:prSet>
      <dgm:spPr/>
      <dgm:t>
        <a:bodyPr/>
        <a:lstStyle/>
        <a:p>
          <a:endParaRPr lang="es-ES"/>
        </a:p>
      </dgm:t>
    </dgm:pt>
    <dgm:pt modelId="{E3085CEE-E970-4CD6-BE23-2C669A59C27F}" type="pres">
      <dgm:prSet presAssocID="{4152A116-1699-42E5-88FE-804096848CF3}" presName="descendantText" presStyleLbl="alignAcc1" presStyleIdx="0" presStyleCnt="4">
        <dgm:presLayoutVars>
          <dgm:bulletEnabled val="1"/>
        </dgm:presLayoutVars>
      </dgm:prSet>
      <dgm:spPr/>
      <dgm:t>
        <a:bodyPr/>
        <a:lstStyle/>
        <a:p>
          <a:endParaRPr lang="es-ES"/>
        </a:p>
      </dgm:t>
    </dgm:pt>
    <dgm:pt modelId="{08DF1051-3041-491A-84CA-D7A751BE787D}" type="pres">
      <dgm:prSet presAssocID="{FE8F9A74-C980-4318-8144-F7559F9E94F5}" presName="sp" presStyleCnt="0"/>
      <dgm:spPr/>
    </dgm:pt>
    <dgm:pt modelId="{BCF5F387-F039-4EDC-BBAE-82313CDF80FB}" type="pres">
      <dgm:prSet presAssocID="{2B4EDCF8-DC69-4C23-ABF9-E115B52BF2B8}" presName="composite" presStyleCnt="0"/>
      <dgm:spPr/>
    </dgm:pt>
    <dgm:pt modelId="{A5DEEA1F-0FE4-4AC9-BD0B-D61FD1845107}" type="pres">
      <dgm:prSet presAssocID="{2B4EDCF8-DC69-4C23-ABF9-E115B52BF2B8}" presName="parentText" presStyleLbl="alignNode1" presStyleIdx="1" presStyleCnt="4">
        <dgm:presLayoutVars>
          <dgm:chMax val="1"/>
          <dgm:bulletEnabled val="1"/>
        </dgm:presLayoutVars>
      </dgm:prSet>
      <dgm:spPr/>
      <dgm:t>
        <a:bodyPr/>
        <a:lstStyle/>
        <a:p>
          <a:endParaRPr lang="es-ES"/>
        </a:p>
      </dgm:t>
    </dgm:pt>
    <dgm:pt modelId="{096FD8D1-BF20-473F-9755-236E12B62D5D}" type="pres">
      <dgm:prSet presAssocID="{2B4EDCF8-DC69-4C23-ABF9-E115B52BF2B8}" presName="descendantText" presStyleLbl="alignAcc1" presStyleIdx="1" presStyleCnt="4">
        <dgm:presLayoutVars>
          <dgm:bulletEnabled val="1"/>
        </dgm:presLayoutVars>
      </dgm:prSet>
      <dgm:spPr/>
      <dgm:t>
        <a:bodyPr/>
        <a:lstStyle/>
        <a:p>
          <a:endParaRPr lang="es-ES"/>
        </a:p>
      </dgm:t>
    </dgm:pt>
    <dgm:pt modelId="{4A83F92D-2306-44DB-BBE3-8604622B3341}" type="pres">
      <dgm:prSet presAssocID="{19BD83B1-98E1-46DA-A235-D8DBCE0F66E2}" presName="sp" presStyleCnt="0"/>
      <dgm:spPr/>
    </dgm:pt>
    <dgm:pt modelId="{5171EB20-9CAA-4DC1-A286-0E50EE77535E}" type="pres">
      <dgm:prSet presAssocID="{DD53B91B-9817-473A-868D-D7067B8F8AE8}" presName="composite" presStyleCnt="0"/>
      <dgm:spPr/>
    </dgm:pt>
    <dgm:pt modelId="{89731E58-109D-4536-AEC9-B96FD821C5D6}" type="pres">
      <dgm:prSet presAssocID="{DD53B91B-9817-473A-868D-D7067B8F8AE8}" presName="parentText" presStyleLbl="alignNode1" presStyleIdx="2" presStyleCnt="4">
        <dgm:presLayoutVars>
          <dgm:chMax val="1"/>
          <dgm:bulletEnabled val="1"/>
        </dgm:presLayoutVars>
      </dgm:prSet>
      <dgm:spPr/>
      <dgm:t>
        <a:bodyPr/>
        <a:lstStyle/>
        <a:p>
          <a:endParaRPr lang="es-ES"/>
        </a:p>
      </dgm:t>
    </dgm:pt>
    <dgm:pt modelId="{E38774E8-9C5E-46C8-9D5C-8D27DA206B14}" type="pres">
      <dgm:prSet presAssocID="{DD53B91B-9817-473A-868D-D7067B8F8AE8}" presName="descendantText" presStyleLbl="alignAcc1" presStyleIdx="2" presStyleCnt="4">
        <dgm:presLayoutVars>
          <dgm:bulletEnabled val="1"/>
        </dgm:presLayoutVars>
      </dgm:prSet>
      <dgm:spPr/>
      <dgm:t>
        <a:bodyPr/>
        <a:lstStyle/>
        <a:p>
          <a:endParaRPr lang="es-ES"/>
        </a:p>
      </dgm:t>
    </dgm:pt>
    <dgm:pt modelId="{905AD535-AC24-47E5-B5CB-67CFEC93684A}" type="pres">
      <dgm:prSet presAssocID="{B1324B7A-3883-4F60-8870-17AB165ED007}" presName="sp" presStyleCnt="0"/>
      <dgm:spPr/>
    </dgm:pt>
    <dgm:pt modelId="{BE49DA3A-C0F6-4FFF-9D4D-E0CB4FECB80A}" type="pres">
      <dgm:prSet presAssocID="{CD86601C-8E98-4EE1-B95B-6E32AD29695E}" presName="composite" presStyleCnt="0"/>
      <dgm:spPr/>
    </dgm:pt>
    <dgm:pt modelId="{09D8CA37-9EE0-439A-9CFF-71995D307341}" type="pres">
      <dgm:prSet presAssocID="{CD86601C-8E98-4EE1-B95B-6E32AD29695E}" presName="parentText" presStyleLbl="alignNode1" presStyleIdx="3" presStyleCnt="4">
        <dgm:presLayoutVars>
          <dgm:chMax val="1"/>
          <dgm:bulletEnabled val="1"/>
        </dgm:presLayoutVars>
      </dgm:prSet>
      <dgm:spPr/>
      <dgm:t>
        <a:bodyPr/>
        <a:lstStyle/>
        <a:p>
          <a:endParaRPr lang="es-ES"/>
        </a:p>
      </dgm:t>
    </dgm:pt>
    <dgm:pt modelId="{FB9137F1-E50A-4E6F-A9D7-23E0D441265A}" type="pres">
      <dgm:prSet presAssocID="{CD86601C-8E98-4EE1-B95B-6E32AD29695E}" presName="descendantText" presStyleLbl="alignAcc1" presStyleIdx="3" presStyleCnt="4" custScaleY="151665">
        <dgm:presLayoutVars>
          <dgm:bulletEnabled val="1"/>
        </dgm:presLayoutVars>
      </dgm:prSet>
      <dgm:spPr/>
      <dgm:t>
        <a:bodyPr/>
        <a:lstStyle/>
        <a:p>
          <a:endParaRPr lang="es-ES"/>
        </a:p>
      </dgm:t>
    </dgm:pt>
  </dgm:ptLst>
  <dgm:cxnLst>
    <dgm:cxn modelId="{277BED7A-6711-412D-8CA8-7FB34813F339}" srcId="{CD86601C-8E98-4EE1-B95B-6E32AD29695E}" destId="{AE73C20A-9DA1-46CC-9E59-2ED0074970D2}" srcOrd="0" destOrd="0" parTransId="{E7FD20C0-56F0-4679-8231-9D9980E3752E}" sibTransId="{8FB664B8-10D3-4244-B164-CF33F4EC61B2}"/>
    <dgm:cxn modelId="{8F665B0C-D93A-41AC-98EB-F8E020B0C19C}" type="presOf" srcId="{2B4EDCF8-DC69-4C23-ABF9-E115B52BF2B8}" destId="{A5DEEA1F-0FE4-4AC9-BD0B-D61FD1845107}" srcOrd="0" destOrd="0" presId="urn:microsoft.com/office/officeart/2005/8/layout/chevron2"/>
    <dgm:cxn modelId="{51B71790-20D0-4488-8704-F8AFB9D44E4E}" type="presOf" srcId="{C85F194E-9D68-4E18-8996-2CE50E375683}" destId="{E38774E8-9C5E-46C8-9D5C-8D27DA206B14}" srcOrd="0" destOrd="0" presId="urn:microsoft.com/office/officeart/2005/8/layout/chevron2"/>
    <dgm:cxn modelId="{52AC6F3D-2708-48EB-B72F-90944324E57F}" type="presOf" srcId="{B1D2E905-29CE-4F5E-8187-67462740FF73}" destId="{E3085CEE-E970-4CD6-BE23-2C669A59C27F}" srcOrd="0" destOrd="0" presId="urn:microsoft.com/office/officeart/2005/8/layout/chevron2"/>
    <dgm:cxn modelId="{B6B218D1-BD93-4463-980A-68A695D8676D}" srcId="{4152A116-1699-42E5-88FE-804096848CF3}" destId="{B1D2E905-29CE-4F5E-8187-67462740FF73}" srcOrd="0" destOrd="0" parTransId="{2055EA77-2E28-48E0-BD17-4A1CE11C5078}" sibTransId="{0B3555DF-43BE-448B-8E75-A6FEB065D3E2}"/>
    <dgm:cxn modelId="{73C0E29F-A86F-4BE3-9F0B-70C133A8A4BD}" type="presOf" srcId="{E0F9C5E8-5870-4409-A9A9-11B5C1C4B6A8}" destId="{7BA10071-A048-4B1E-83E0-A43A97DEF20C}" srcOrd="0" destOrd="0" presId="urn:microsoft.com/office/officeart/2005/8/layout/chevron2"/>
    <dgm:cxn modelId="{70651C38-3FB6-4D24-A2FD-8FB96DF833EB}" srcId="{2B4EDCF8-DC69-4C23-ABF9-E115B52BF2B8}" destId="{23FA229A-3EB0-4B35-8581-D72CA4D147D4}" srcOrd="0" destOrd="0" parTransId="{127B9280-B71E-4E4A-9683-6D7467B7FE3A}" sibTransId="{C0C86E16-3A08-4988-A1B9-164D60BB2A3A}"/>
    <dgm:cxn modelId="{5D7733B1-48E2-4A21-BB2C-7CE3BD3EE0E4}" srcId="{E0F9C5E8-5870-4409-A9A9-11B5C1C4B6A8}" destId="{4152A116-1699-42E5-88FE-804096848CF3}" srcOrd="0" destOrd="0" parTransId="{F67B4266-2D6C-4ECA-8A88-4E422DABF995}" sibTransId="{FE8F9A74-C980-4318-8144-F7559F9E94F5}"/>
    <dgm:cxn modelId="{0BC87EB7-478F-4653-AFCE-BE03AF7E68FB}" type="presOf" srcId="{6863F08D-5365-4FEE-8B83-039B8EB8939A}" destId="{FB9137F1-E50A-4E6F-A9D7-23E0D441265A}" srcOrd="0" destOrd="1" presId="urn:microsoft.com/office/officeart/2005/8/layout/chevron2"/>
    <dgm:cxn modelId="{12603DDA-8049-471D-A2D6-C4075C291FE2}" srcId="{E0F9C5E8-5870-4409-A9A9-11B5C1C4B6A8}" destId="{CD86601C-8E98-4EE1-B95B-6E32AD29695E}" srcOrd="3" destOrd="0" parTransId="{255F137D-B4E9-423E-A692-AA5BEE62FCED}" sibTransId="{87DD6482-BF0D-49D5-9533-FD78250EBA79}"/>
    <dgm:cxn modelId="{F314E176-C374-4483-ACF0-F7D4BF0F25C6}" srcId="{E0F9C5E8-5870-4409-A9A9-11B5C1C4B6A8}" destId="{DD53B91B-9817-473A-868D-D7067B8F8AE8}" srcOrd="2" destOrd="0" parTransId="{AC1C7C99-C1E3-49D0-84E7-027BC41987EC}" sibTransId="{B1324B7A-3883-4F60-8870-17AB165ED007}"/>
    <dgm:cxn modelId="{221F2DBE-E59E-426E-BAEF-4A0DFBC84CDE}" type="presOf" srcId="{CD86601C-8E98-4EE1-B95B-6E32AD29695E}" destId="{09D8CA37-9EE0-439A-9CFF-71995D307341}" srcOrd="0" destOrd="0" presId="urn:microsoft.com/office/officeart/2005/8/layout/chevron2"/>
    <dgm:cxn modelId="{A5687D00-86CA-4EFE-A3B6-1F5F3A4D5205}" type="presOf" srcId="{23FA229A-3EB0-4B35-8581-D72CA4D147D4}" destId="{096FD8D1-BF20-473F-9755-236E12B62D5D}" srcOrd="0" destOrd="0" presId="urn:microsoft.com/office/officeart/2005/8/layout/chevron2"/>
    <dgm:cxn modelId="{DE3BB0FD-9966-4C57-82F3-EDC1981C9863}" type="presOf" srcId="{AE73C20A-9DA1-46CC-9E59-2ED0074970D2}" destId="{FB9137F1-E50A-4E6F-A9D7-23E0D441265A}" srcOrd="0" destOrd="0" presId="urn:microsoft.com/office/officeart/2005/8/layout/chevron2"/>
    <dgm:cxn modelId="{D996506B-6CCB-428F-89F4-3BBA89B4770A}" type="presOf" srcId="{4152A116-1699-42E5-88FE-804096848CF3}" destId="{0A1B685C-BBB5-448F-8DC0-22B61C09E774}" srcOrd="0" destOrd="0" presId="urn:microsoft.com/office/officeart/2005/8/layout/chevron2"/>
    <dgm:cxn modelId="{0B9CA54B-D1ED-4BE5-AF0F-20A7F9A1CE60}" srcId="{DD53B91B-9817-473A-868D-D7067B8F8AE8}" destId="{C85F194E-9D68-4E18-8996-2CE50E375683}" srcOrd="0" destOrd="0" parTransId="{0DEE4217-FAC5-4113-824C-9081FB38B979}" sibTransId="{0989CFB2-2102-4B9C-9469-2C67AA8F6BC6}"/>
    <dgm:cxn modelId="{60492373-19E3-4922-BC47-80CF23BB51DD}" srcId="{CD86601C-8E98-4EE1-B95B-6E32AD29695E}" destId="{6863F08D-5365-4FEE-8B83-039B8EB8939A}" srcOrd="1" destOrd="0" parTransId="{ED6916D7-C3B0-407B-B74C-6014A7AB03BE}" sibTransId="{5ACADBBA-F6B9-4FBB-B7D0-3833467A959B}"/>
    <dgm:cxn modelId="{BF49EFF6-7628-4A17-AEB1-207623C93BCF}" type="presOf" srcId="{DD53B91B-9817-473A-868D-D7067B8F8AE8}" destId="{89731E58-109D-4536-AEC9-B96FD821C5D6}" srcOrd="0" destOrd="0" presId="urn:microsoft.com/office/officeart/2005/8/layout/chevron2"/>
    <dgm:cxn modelId="{98132602-92A2-4AE4-845B-EA8A3963DE9F}" srcId="{E0F9C5E8-5870-4409-A9A9-11B5C1C4B6A8}" destId="{2B4EDCF8-DC69-4C23-ABF9-E115B52BF2B8}" srcOrd="1" destOrd="0" parTransId="{5EAB219E-121C-441E-8A77-33C9890F74A3}" sibTransId="{19BD83B1-98E1-46DA-A235-D8DBCE0F66E2}"/>
    <dgm:cxn modelId="{C2EFFA2E-E219-4FE0-B1B1-1B19D8EE371C}" type="presParOf" srcId="{7BA10071-A048-4B1E-83E0-A43A97DEF20C}" destId="{A757C8C1-517F-43F7-8288-A916D5860F90}" srcOrd="0" destOrd="0" presId="urn:microsoft.com/office/officeart/2005/8/layout/chevron2"/>
    <dgm:cxn modelId="{9A7E5F77-1B4E-48FB-A01F-6C47DBBB9469}" type="presParOf" srcId="{A757C8C1-517F-43F7-8288-A916D5860F90}" destId="{0A1B685C-BBB5-448F-8DC0-22B61C09E774}" srcOrd="0" destOrd="0" presId="urn:microsoft.com/office/officeart/2005/8/layout/chevron2"/>
    <dgm:cxn modelId="{7535F1E9-2FD6-47DF-8446-2872F23BD020}" type="presParOf" srcId="{A757C8C1-517F-43F7-8288-A916D5860F90}" destId="{E3085CEE-E970-4CD6-BE23-2C669A59C27F}" srcOrd="1" destOrd="0" presId="urn:microsoft.com/office/officeart/2005/8/layout/chevron2"/>
    <dgm:cxn modelId="{60CFCD4C-17E8-4992-9771-6C2D13A02DED}" type="presParOf" srcId="{7BA10071-A048-4B1E-83E0-A43A97DEF20C}" destId="{08DF1051-3041-491A-84CA-D7A751BE787D}" srcOrd="1" destOrd="0" presId="urn:microsoft.com/office/officeart/2005/8/layout/chevron2"/>
    <dgm:cxn modelId="{F6ACDC6F-AC5F-4733-A396-891B833EE4CF}" type="presParOf" srcId="{7BA10071-A048-4B1E-83E0-A43A97DEF20C}" destId="{BCF5F387-F039-4EDC-BBAE-82313CDF80FB}" srcOrd="2" destOrd="0" presId="urn:microsoft.com/office/officeart/2005/8/layout/chevron2"/>
    <dgm:cxn modelId="{79F0311A-A6F3-43BC-9408-46BDA2A2B157}" type="presParOf" srcId="{BCF5F387-F039-4EDC-BBAE-82313CDF80FB}" destId="{A5DEEA1F-0FE4-4AC9-BD0B-D61FD1845107}" srcOrd="0" destOrd="0" presId="urn:microsoft.com/office/officeart/2005/8/layout/chevron2"/>
    <dgm:cxn modelId="{B55B014E-7D44-43FD-AC0B-7F4792072E80}" type="presParOf" srcId="{BCF5F387-F039-4EDC-BBAE-82313CDF80FB}" destId="{096FD8D1-BF20-473F-9755-236E12B62D5D}" srcOrd="1" destOrd="0" presId="urn:microsoft.com/office/officeart/2005/8/layout/chevron2"/>
    <dgm:cxn modelId="{03CB1095-B0BB-444D-9AD0-13989963C07C}" type="presParOf" srcId="{7BA10071-A048-4B1E-83E0-A43A97DEF20C}" destId="{4A83F92D-2306-44DB-BBE3-8604622B3341}" srcOrd="3" destOrd="0" presId="urn:microsoft.com/office/officeart/2005/8/layout/chevron2"/>
    <dgm:cxn modelId="{4DD59681-E437-423A-9440-629EACEC72D0}" type="presParOf" srcId="{7BA10071-A048-4B1E-83E0-A43A97DEF20C}" destId="{5171EB20-9CAA-4DC1-A286-0E50EE77535E}" srcOrd="4" destOrd="0" presId="urn:microsoft.com/office/officeart/2005/8/layout/chevron2"/>
    <dgm:cxn modelId="{BAA60921-ACF6-43D1-B35F-093785659C81}" type="presParOf" srcId="{5171EB20-9CAA-4DC1-A286-0E50EE77535E}" destId="{89731E58-109D-4536-AEC9-B96FD821C5D6}" srcOrd="0" destOrd="0" presId="urn:microsoft.com/office/officeart/2005/8/layout/chevron2"/>
    <dgm:cxn modelId="{AC0BFBCE-4130-4527-A837-2ACBF5263719}" type="presParOf" srcId="{5171EB20-9CAA-4DC1-A286-0E50EE77535E}" destId="{E38774E8-9C5E-46C8-9D5C-8D27DA206B14}" srcOrd="1" destOrd="0" presId="urn:microsoft.com/office/officeart/2005/8/layout/chevron2"/>
    <dgm:cxn modelId="{5944E018-1D85-4604-AC9F-85764449B013}" type="presParOf" srcId="{7BA10071-A048-4B1E-83E0-A43A97DEF20C}" destId="{905AD535-AC24-47E5-B5CB-67CFEC93684A}" srcOrd="5" destOrd="0" presId="urn:microsoft.com/office/officeart/2005/8/layout/chevron2"/>
    <dgm:cxn modelId="{6DE879D3-CF24-4851-B75F-87EE43E949A0}" type="presParOf" srcId="{7BA10071-A048-4B1E-83E0-A43A97DEF20C}" destId="{BE49DA3A-C0F6-4FFF-9D4D-E0CB4FECB80A}" srcOrd="6" destOrd="0" presId="urn:microsoft.com/office/officeart/2005/8/layout/chevron2"/>
    <dgm:cxn modelId="{16546C17-D38C-435A-A388-8B4F1D697C73}" type="presParOf" srcId="{BE49DA3A-C0F6-4FFF-9D4D-E0CB4FECB80A}" destId="{09D8CA37-9EE0-439A-9CFF-71995D307341}" srcOrd="0" destOrd="0" presId="urn:microsoft.com/office/officeart/2005/8/layout/chevron2"/>
    <dgm:cxn modelId="{0633C7CF-6049-422C-8A8D-A81AF5717D92}" type="presParOf" srcId="{BE49DA3A-C0F6-4FFF-9D4D-E0CB4FECB80A}" destId="{FB9137F1-E50A-4E6F-A9D7-23E0D441265A}" srcOrd="1" destOrd="0" presId="urn:microsoft.com/office/officeart/2005/8/layout/chevron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0F9C5E8-5870-4409-A9A9-11B5C1C4B6A8}" type="doc">
      <dgm:prSet loTypeId="urn:microsoft.com/office/officeart/2005/8/layout/chevron2" loCatId="list" qsTypeId="urn:microsoft.com/office/officeart/2005/8/quickstyle/simple5" qsCatId="simple" csTypeId="urn:microsoft.com/office/officeart/2005/8/colors/accent1_2" csCatId="accent1" phldr="1"/>
      <dgm:spPr/>
      <dgm:t>
        <a:bodyPr/>
        <a:lstStyle/>
        <a:p>
          <a:endParaRPr lang="es-ES"/>
        </a:p>
      </dgm:t>
    </dgm:pt>
    <dgm:pt modelId="{4152A116-1699-42E5-88FE-804096848CF3}">
      <dgm:prSet phldrT="[Texto]" custT="1"/>
      <dgm:spPr>
        <a:solidFill>
          <a:schemeClr val="bg2">
            <a:lumMod val="50000"/>
          </a:schemeClr>
        </a:solidFill>
        <a:ln>
          <a:solidFill>
            <a:srgbClr val="BD0322"/>
          </a:solidFill>
        </a:ln>
      </dgm:spPr>
      <dgm:t>
        <a:bodyPr/>
        <a:lstStyle/>
        <a:p>
          <a:r>
            <a:rPr lang="es-AR" altLang="es-MX" sz="1800" b="1" dirty="0" smtClean="0">
              <a:latin typeface="Arial Rounded MT Bold" panose="020F0704030504030204" pitchFamily="34" charset="0"/>
            </a:rPr>
            <a:t>Art. 40 inc. a):</a:t>
          </a:r>
          <a:endParaRPr lang="es-ES" sz="1800" dirty="0">
            <a:latin typeface="Arial Rounded MT Bold" panose="020F0704030504030204" pitchFamily="34" charset="0"/>
          </a:endParaRPr>
        </a:p>
      </dgm:t>
    </dgm:pt>
    <dgm:pt modelId="{F67B4266-2D6C-4ECA-8A88-4E422DABF995}" type="parTrans" cxnId="{5D7733B1-48E2-4A21-BB2C-7CE3BD3EE0E4}">
      <dgm:prSet/>
      <dgm:spPr/>
      <dgm:t>
        <a:bodyPr/>
        <a:lstStyle/>
        <a:p>
          <a:endParaRPr lang="es-ES"/>
        </a:p>
      </dgm:t>
    </dgm:pt>
    <dgm:pt modelId="{FE8F9A74-C980-4318-8144-F7559F9E94F5}" type="sibTrans" cxnId="{5D7733B1-48E2-4A21-BB2C-7CE3BD3EE0E4}">
      <dgm:prSet/>
      <dgm:spPr/>
      <dgm:t>
        <a:bodyPr/>
        <a:lstStyle/>
        <a:p>
          <a:endParaRPr lang="es-ES"/>
        </a:p>
      </dgm:t>
    </dgm:pt>
    <dgm:pt modelId="{B1D2E905-29CE-4F5E-8187-67462740FF73}">
      <dgm:prSet phldrT="[Texto]" custT="1"/>
      <dgm:spPr/>
      <dgm:t>
        <a:bodyPr/>
        <a:lstStyle/>
        <a:p>
          <a:r>
            <a:rPr lang="es-AR" altLang="es-MX" sz="2400" dirty="0" smtClean="0">
              <a:latin typeface="Arial Rounded MT Bold" panose="020F0704030504030204" pitchFamily="34" charset="0"/>
            </a:rPr>
            <a:t>El incidente de nulidad es apelable con trámite diferido.</a:t>
          </a:r>
          <a:endParaRPr lang="es-ES" sz="2400" dirty="0">
            <a:latin typeface="Arial Rounded MT Bold" panose="020F0704030504030204" pitchFamily="34" charset="0"/>
          </a:endParaRPr>
        </a:p>
      </dgm:t>
    </dgm:pt>
    <dgm:pt modelId="{2055EA77-2E28-48E0-BD17-4A1CE11C5078}" type="parTrans" cxnId="{B6B218D1-BD93-4463-980A-68A695D8676D}">
      <dgm:prSet/>
      <dgm:spPr/>
      <dgm:t>
        <a:bodyPr/>
        <a:lstStyle/>
        <a:p>
          <a:endParaRPr lang="es-ES"/>
        </a:p>
      </dgm:t>
    </dgm:pt>
    <dgm:pt modelId="{0B3555DF-43BE-448B-8E75-A6FEB065D3E2}" type="sibTrans" cxnId="{B6B218D1-BD93-4463-980A-68A695D8676D}">
      <dgm:prSet/>
      <dgm:spPr/>
      <dgm:t>
        <a:bodyPr/>
        <a:lstStyle/>
        <a:p>
          <a:endParaRPr lang="es-ES"/>
        </a:p>
      </dgm:t>
    </dgm:pt>
    <dgm:pt modelId="{2B4EDCF8-DC69-4C23-ABF9-E115B52BF2B8}">
      <dgm:prSet phldrT="[Texto]" custT="1"/>
      <dgm:spPr>
        <a:solidFill>
          <a:srgbClr val="7030A0"/>
        </a:solidFill>
        <a:ln>
          <a:solidFill>
            <a:schemeClr val="tx1"/>
          </a:solidFill>
        </a:ln>
      </dgm:spPr>
      <dgm:t>
        <a:bodyPr/>
        <a:lstStyle/>
        <a:p>
          <a:r>
            <a:rPr lang="es-ES" sz="2000" b="1" dirty="0" smtClean="0">
              <a:latin typeface="Arial Rounded MT Bold" panose="020F0704030504030204" pitchFamily="34" charset="0"/>
            </a:rPr>
            <a:t>Art. 46</a:t>
          </a:r>
          <a:endParaRPr lang="es-ES" sz="2000" b="1" dirty="0">
            <a:latin typeface="Arial Rounded MT Bold" panose="020F0704030504030204" pitchFamily="34" charset="0"/>
          </a:endParaRPr>
        </a:p>
      </dgm:t>
    </dgm:pt>
    <dgm:pt modelId="{5EAB219E-121C-441E-8A77-33C9890F74A3}" type="parTrans" cxnId="{98132602-92A2-4AE4-845B-EA8A3963DE9F}">
      <dgm:prSet/>
      <dgm:spPr/>
      <dgm:t>
        <a:bodyPr/>
        <a:lstStyle/>
        <a:p>
          <a:endParaRPr lang="es-ES"/>
        </a:p>
      </dgm:t>
    </dgm:pt>
    <dgm:pt modelId="{19BD83B1-98E1-46DA-A235-D8DBCE0F66E2}" type="sibTrans" cxnId="{98132602-92A2-4AE4-845B-EA8A3963DE9F}">
      <dgm:prSet/>
      <dgm:spPr/>
      <dgm:t>
        <a:bodyPr/>
        <a:lstStyle/>
        <a:p>
          <a:endParaRPr lang="es-ES"/>
        </a:p>
      </dgm:t>
    </dgm:pt>
    <dgm:pt modelId="{23FA229A-3EB0-4B35-8581-D72CA4D147D4}">
      <dgm:prSet phldrT="[Texto]" custT="1"/>
      <dgm:spPr/>
      <dgm:t>
        <a:bodyPr/>
        <a:lstStyle/>
        <a:p>
          <a:r>
            <a:rPr lang="es-AR" altLang="es-MX" sz="2400" dirty="0" smtClean="0">
              <a:latin typeface="Arial Rounded MT Bold" panose="020F0704030504030204" pitchFamily="34" charset="0"/>
            </a:rPr>
            <a:t>Recurso de apelación comprende la nulidad por defectos de la sentencia.</a:t>
          </a:r>
          <a:endParaRPr lang="es-ES" sz="2400" dirty="0">
            <a:latin typeface="Arial Rounded MT Bold" panose="020F0704030504030204" pitchFamily="34" charset="0"/>
          </a:endParaRPr>
        </a:p>
      </dgm:t>
    </dgm:pt>
    <dgm:pt modelId="{127B9280-B71E-4E4A-9683-6D7467B7FE3A}" type="parTrans" cxnId="{70651C38-3FB6-4D24-A2FD-8FB96DF833EB}">
      <dgm:prSet/>
      <dgm:spPr/>
      <dgm:t>
        <a:bodyPr/>
        <a:lstStyle/>
        <a:p>
          <a:endParaRPr lang="es-ES"/>
        </a:p>
      </dgm:t>
    </dgm:pt>
    <dgm:pt modelId="{C0C86E16-3A08-4988-A1B9-164D60BB2A3A}" type="sibTrans" cxnId="{70651C38-3FB6-4D24-A2FD-8FB96DF833EB}">
      <dgm:prSet/>
      <dgm:spPr/>
      <dgm:t>
        <a:bodyPr/>
        <a:lstStyle/>
        <a:p>
          <a:endParaRPr lang="es-ES"/>
        </a:p>
      </dgm:t>
    </dgm:pt>
    <dgm:pt modelId="{7BA10071-A048-4B1E-83E0-A43A97DEF20C}" type="pres">
      <dgm:prSet presAssocID="{E0F9C5E8-5870-4409-A9A9-11B5C1C4B6A8}" presName="linearFlow" presStyleCnt="0">
        <dgm:presLayoutVars>
          <dgm:dir/>
          <dgm:animLvl val="lvl"/>
          <dgm:resizeHandles val="exact"/>
        </dgm:presLayoutVars>
      </dgm:prSet>
      <dgm:spPr/>
      <dgm:t>
        <a:bodyPr/>
        <a:lstStyle/>
        <a:p>
          <a:endParaRPr lang="es-ES"/>
        </a:p>
      </dgm:t>
    </dgm:pt>
    <dgm:pt modelId="{A757C8C1-517F-43F7-8288-A916D5860F90}" type="pres">
      <dgm:prSet presAssocID="{4152A116-1699-42E5-88FE-804096848CF3}" presName="composite" presStyleCnt="0"/>
      <dgm:spPr/>
    </dgm:pt>
    <dgm:pt modelId="{0A1B685C-BBB5-448F-8DC0-22B61C09E774}" type="pres">
      <dgm:prSet presAssocID="{4152A116-1699-42E5-88FE-804096848CF3}" presName="parentText" presStyleLbl="alignNode1" presStyleIdx="0" presStyleCnt="2">
        <dgm:presLayoutVars>
          <dgm:chMax val="1"/>
          <dgm:bulletEnabled val="1"/>
        </dgm:presLayoutVars>
      </dgm:prSet>
      <dgm:spPr/>
      <dgm:t>
        <a:bodyPr/>
        <a:lstStyle/>
        <a:p>
          <a:endParaRPr lang="es-ES"/>
        </a:p>
      </dgm:t>
    </dgm:pt>
    <dgm:pt modelId="{E3085CEE-E970-4CD6-BE23-2C669A59C27F}" type="pres">
      <dgm:prSet presAssocID="{4152A116-1699-42E5-88FE-804096848CF3}" presName="descendantText" presStyleLbl="alignAcc1" presStyleIdx="0" presStyleCnt="2">
        <dgm:presLayoutVars>
          <dgm:bulletEnabled val="1"/>
        </dgm:presLayoutVars>
      </dgm:prSet>
      <dgm:spPr/>
      <dgm:t>
        <a:bodyPr/>
        <a:lstStyle/>
        <a:p>
          <a:endParaRPr lang="es-ES"/>
        </a:p>
      </dgm:t>
    </dgm:pt>
    <dgm:pt modelId="{08DF1051-3041-491A-84CA-D7A751BE787D}" type="pres">
      <dgm:prSet presAssocID="{FE8F9A74-C980-4318-8144-F7559F9E94F5}" presName="sp" presStyleCnt="0"/>
      <dgm:spPr/>
    </dgm:pt>
    <dgm:pt modelId="{BCF5F387-F039-4EDC-BBAE-82313CDF80FB}" type="pres">
      <dgm:prSet presAssocID="{2B4EDCF8-DC69-4C23-ABF9-E115B52BF2B8}" presName="composite" presStyleCnt="0"/>
      <dgm:spPr/>
    </dgm:pt>
    <dgm:pt modelId="{A5DEEA1F-0FE4-4AC9-BD0B-D61FD1845107}" type="pres">
      <dgm:prSet presAssocID="{2B4EDCF8-DC69-4C23-ABF9-E115B52BF2B8}" presName="parentText" presStyleLbl="alignNode1" presStyleIdx="1" presStyleCnt="2">
        <dgm:presLayoutVars>
          <dgm:chMax val="1"/>
          <dgm:bulletEnabled val="1"/>
        </dgm:presLayoutVars>
      </dgm:prSet>
      <dgm:spPr/>
      <dgm:t>
        <a:bodyPr/>
        <a:lstStyle/>
        <a:p>
          <a:endParaRPr lang="es-ES"/>
        </a:p>
      </dgm:t>
    </dgm:pt>
    <dgm:pt modelId="{096FD8D1-BF20-473F-9755-236E12B62D5D}" type="pres">
      <dgm:prSet presAssocID="{2B4EDCF8-DC69-4C23-ABF9-E115B52BF2B8}" presName="descendantText" presStyleLbl="alignAcc1" presStyleIdx="1" presStyleCnt="2">
        <dgm:presLayoutVars>
          <dgm:bulletEnabled val="1"/>
        </dgm:presLayoutVars>
      </dgm:prSet>
      <dgm:spPr/>
      <dgm:t>
        <a:bodyPr/>
        <a:lstStyle/>
        <a:p>
          <a:endParaRPr lang="es-ES"/>
        </a:p>
      </dgm:t>
    </dgm:pt>
  </dgm:ptLst>
  <dgm:cxnLst>
    <dgm:cxn modelId="{5D7733B1-48E2-4A21-BB2C-7CE3BD3EE0E4}" srcId="{E0F9C5E8-5870-4409-A9A9-11B5C1C4B6A8}" destId="{4152A116-1699-42E5-88FE-804096848CF3}" srcOrd="0" destOrd="0" parTransId="{F67B4266-2D6C-4ECA-8A88-4E422DABF995}" sibTransId="{FE8F9A74-C980-4318-8144-F7559F9E94F5}"/>
    <dgm:cxn modelId="{70651C38-3FB6-4D24-A2FD-8FB96DF833EB}" srcId="{2B4EDCF8-DC69-4C23-ABF9-E115B52BF2B8}" destId="{23FA229A-3EB0-4B35-8581-D72CA4D147D4}" srcOrd="0" destOrd="0" parTransId="{127B9280-B71E-4E4A-9683-6D7467B7FE3A}" sibTransId="{C0C86E16-3A08-4988-A1B9-164D60BB2A3A}"/>
    <dgm:cxn modelId="{8F665B0C-D93A-41AC-98EB-F8E020B0C19C}" type="presOf" srcId="{2B4EDCF8-DC69-4C23-ABF9-E115B52BF2B8}" destId="{A5DEEA1F-0FE4-4AC9-BD0B-D61FD1845107}" srcOrd="0" destOrd="0" presId="urn:microsoft.com/office/officeart/2005/8/layout/chevron2"/>
    <dgm:cxn modelId="{73C0E29F-A86F-4BE3-9F0B-70C133A8A4BD}" type="presOf" srcId="{E0F9C5E8-5870-4409-A9A9-11B5C1C4B6A8}" destId="{7BA10071-A048-4B1E-83E0-A43A97DEF20C}" srcOrd="0" destOrd="0" presId="urn:microsoft.com/office/officeart/2005/8/layout/chevron2"/>
    <dgm:cxn modelId="{D996506B-6CCB-428F-89F4-3BBA89B4770A}" type="presOf" srcId="{4152A116-1699-42E5-88FE-804096848CF3}" destId="{0A1B685C-BBB5-448F-8DC0-22B61C09E774}" srcOrd="0" destOrd="0" presId="urn:microsoft.com/office/officeart/2005/8/layout/chevron2"/>
    <dgm:cxn modelId="{B6B218D1-BD93-4463-980A-68A695D8676D}" srcId="{4152A116-1699-42E5-88FE-804096848CF3}" destId="{B1D2E905-29CE-4F5E-8187-67462740FF73}" srcOrd="0" destOrd="0" parTransId="{2055EA77-2E28-48E0-BD17-4A1CE11C5078}" sibTransId="{0B3555DF-43BE-448B-8E75-A6FEB065D3E2}"/>
    <dgm:cxn modelId="{52AC6F3D-2708-48EB-B72F-90944324E57F}" type="presOf" srcId="{B1D2E905-29CE-4F5E-8187-67462740FF73}" destId="{E3085CEE-E970-4CD6-BE23-2C669A59C27F}" srcOrd="0" destOrd="0" presId="urn:microsoft.com/office/officeart/2005/8/layout/chevron2"/>
    <dgm:cxn modelId="{A5687D00-86CA-4EFE-A3B6-1F5F3A4D5205}" type="presOf" srcId="{23FA229A-3EB0-4B35-8581-D72CA4D147D4}" destId="{096FD8D1-BF20-473F-9755-236E12B62D5D}" srcOrd="0" destOrd="0" presId="urn:microsoft.com/office/officeart/2005/8/layout/chevron2"/>
    <dgm:cxn modelId="{98132602-92A2-4AE4-845B-EA8A3963DE9F}" srcId="{E0F9C5E8-5870-4409-A9A9-11B5C1C4B6A8}" destId="{2B4EDCF8-DC69-4C23-ABF9-E115B52BF2B8}" srcOrd="1" destOrd="0" parTransId="{5EAB219E-121C-441E-8A77-33C9890F74A3}" sibTransId="{19BD83B1-98E1-46DA-A235-D8DBCE0F66E2}"/>
    <dgm:cxn modelId="{C2EFFA2E-E219-4FE0-B1B1-1B19D8EE371C}" type="presParOf" srcId="{7BA10071-A048-4B1E-83E0-A43A97DEF20C}" destId="{A757C8C1-517F-43F7-8288-A916D5860F90}" srcOrd="0" destOrd="0" presId="urn:microsoft.com/office/officeart/2005/8/layout/chevron2"/>
    <dgm:cxn modelId="{9A7E5F77-1B4E-48FB-A01F-6C47DBBB9469}" type="presParOf" srcId="{A757C8C1-517F-43F7-8288-A916D5860F90}" destId="{0A1B685C-BBB5-448F-8DC0-22B61C09E774}" srcOrd="0" destOrd="0" presId="urn:microsoft.com/office/officeart/2005/8/layout/chevron2"/>
    <dgm:cxn modelId="{7535F1E9-2FD6-47DF-8446-2872F23BD020}" type="presParOf" srcId="{A757C8C1-517F-43F7-8288-A916D5860F90}" destId="{E3085CEE-E970-4CD6-BE23-2C669A59C27F}" srcOrd="1" destOrd="0" presId="urn:microsoft.com/office/officeart/2005/8/layout/chevron2"/>
    <dgm:cxn modelId="{60CFCD4C-17E8-4992-9771-6C2D13A02DED}" type="presParOf" srcId="{7BA10071-A048-4B1E-83E0-A43A97DEF20C}" destId="{08DF1051-3041-491A-84CA-D7A751BE787D}" srcOrd="1" destOrd="0" presId="urn:microsoft.com/office/officeart/2005/8/layout/chevron2"/>
    <dgm:cxn modelId="{F6ACDC6F-AC5F-4733-A396-891B833EE4CF}" type="presParOf" srcId="{7BA10071-A048-4B1E-83E0-A43A97DEF20C}" destId="{BCF5F387-F039-4EDC-BBAE-82313CDF80FB}" srcOrd="2" destOrd="0" presId="urn:microsoft.com/office/officeart/2005/8/layout/chevron2"/>
    <dgm:cxn modelId="{79F0311A-A6F3-43BC-9408-46BDA2A2B157}" type="presParOf" srcId="{BCF5F387-F039-4EDC-BBAE-82313CDF80FB}" destId="{A5DEEA1F-0FE4-4AC9-BD0B-D61FD1845107}" srcOrd="0" destOrd="0" presId="urn:microsoft.com/office/officeart/2005/8/layout/chevron2"/>
    <dgm:cxn modelId="{B55B014E-7D44-43FD-AC0B-7F4792072E80}" type="presParOf" srcId="{BCF5F387-F039-4EDC-BBAE-82313CDF80FB}" destId="{096FD8D1-BF20-473F-9755-236E12B62D5D}" srcOrd="1" destOrd="0" presId="urn:microsoft.com/office/officeart/2005/8/layout/chevron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83998CF-DB87-446D-909C-09A406CDF7E6}" type="doc">
      <dgm:prSet loTypeId="urn:microsoft.com/office/officeart/2008/layout/HorizontalMultiLevelHierarchy" loCatId="hierarchy" qsTypeId="urn:microsoft.com/office/officeart/2005/8/quickstyle/3d1" qsCatId="3D" csTypeId="urn:microsoft.com/office/officeart/2005/8/colors/accent0_3" csCatId="mainScheme" phldr="1"/>
      <dgm:spPr/>
      <dgm:t>
        <a:bodyPr/>
        <a:lstStyle/>
        <a:p>
          <a:endParaRPr lang="es-ES"/>
        </a:p>
      </dgm:t>
    </dgm:pt>
    <dgm:pt modelId="{5172E55D-818D-448B-BA3A-E4185E3A9CD5}">
      <dgm:prSet phldrT="[Texto]"/>
      <dgm:spPr/>
      <dgm:t>
        <a:bodyPr/>
        <a:lstStyle/>
        <a:p>
          <a:r>
            <a:rPr lang="es-AR" altLang="es-MX" b="1" smtClean="0">
              <a:effectLst>
                <a:outerShdw blurRad="38100" dist="38100" dir="2700000" algn="tl">
                  <a:srgbClr val="FFFFFF"/>
                </a:outerShdw>
              </a:effectLst>
              <a:latin typeface="Arial Rounded MT Bold" panose="020F0704030504030204" pitchFamily="34" charset="0"/>
            </a:rPr>
            <a:t>Dinámica que surge del </a:t>
          </a:r>
          <a:r>
            <a:rPr lang="es-AR" altLang="es-MX" b="1" smtClean="0">
              <a:effectLst>
                <a:outerShdw blurRad="38100" dist="38100" dir="2700000" algn="tl">
                  <a:srgbClr val="FFFFFF"/>
                </a:outerShdw>
              </a:effectLst>
              <a:latin typeface="+mn-lt"/>
            </a:rPr>
            <a:t>ju</a:t>
          </a:r>
          <a:r>
            <a:rPr lang="es-AR" altLang="es-MX" b="1" smtClean="0">
              <a:effectLst>
                <a:outerShdw blurRad="38100" dist="38100" dir="2700000" algn="tl">
                  <a:srgbClr val="FFFFFF"/>
                </a:outerShdw>
              </a:effectLst>
              <a:latin typeface="Arial Rounded MT Bold" panose="020F0704030504030204" pitchFamily="34" charset="0"/>
            </a:rPr>
            <a:t>ego de normas</a:t>
          </a:r>
          <a:r>
            <a:rPr lang="es-AR" altLang="es-MX" b="1" smtClean="0">
              <a:effectLst>
                <a:outerShdw blurRad="38100" dist="38100" dir="2700000" algn="tl">
                  <a:srgbClr val="FFFFFF"/>
                </a:outerShdw>
              </a:effectLst>
            </a:rPr>
            <a:t>:</a:t>
          </a:r>
          <a:endParaRPr lang="es-ES" dirty="0"/>
        </a:p>
      </dgm:t>
    </dgm:pt>
    <dgm:pt modelId="{4230F4CC-889C-492F-A19C-51B2E246AF91}" type="parTrans" cxnId="{4731FCFC-EEDA-4E78-8473-D9A6A70AD534}">
      <dgm:prSet/>
      <dgm:spPr/>
      <dgm:t>
        <a:bodyPr/>
        <a:lstStyle/>
        <a:p>
          <a:endParaRPr lang="es-ES"/>
        </a:p>
      </dgm:t>
    </dgm:pt>
    <dgm:pt modelId="{4D7CFBA7-83C9-4263-9E8B-E10D0922D4D8}" type="sibTrans" cxnId="{4731FCFC-EEDA-4E78-8473-D9A6A70AD534}">
      <dgm:prSet/>
      <dgm:spPr/>
      <dgm:t>
        <a:bodyPr/>
        <a:lstStyle/>
        <a:p>
          <a:endParaRPr lang="es-ES"/>
        </a:p>
      </dgm:t>
    </dgm:pt>
    <dgm:pt modelId="{A634CDC9-A4A0-4030-BCC3-60DDFBEBC459}">
      <dgm:prSet phldrT="[Texto]" custT="1"/>
      <dgm:spPr>
        <a:solidFill>
          <a:srgbClr val="BD0322"/>
        </a:solidFill>
      </dgm:spPr>
      <dgm:t>
        <a:bodyPr/>
        <a:lstStyle/>
        <a:p>
          <a:r>
            <a:rPr lang="es-AR" altLang="es-MX" sz="2000" dirty="0" smtClean="0">
              <a:latin typeface="Arial Rounded MT Bold" panose="020F0704030504030204" pitchFamily="34" charset="0"/>
            </a:rPr>
            <a:t>Si la nulidad se encuentra en una providencia  o auto inapelable debe atacarse por </a:t>
          </a:r>
          <a:r>
            <a:rPr lang="es-AR" altLang="es-MX" sz="2000" b="1" dirty="0" smtClean="0">
              <a:latin typeface="Arial Rounded MT Bold" panose="020F0704030504030204" pitchFamily="34" charset="0"/>
            </a:rPr>
            <a:t>reposición</a:t>
          </a:r>
          <a:r>
            <a:rPr lang="es-AR" altLang="es-MX" sz="2000" dirty="0" smtClean="0">
              <a:latin typeface="Arial Rounded MT Bold" panose="020F0704030504030204" pitchFamily="34" charset="0"/>
            </a:rPr>
            <a:t>.</a:t>
          </a:r>
          <a:endParaRPr lang="es-ES" sz="2000" dirty="0">
            <a:latin typeface="Arial Rounded MT Bold" panose="020F0704030504030204" pitchFamily="34" charset="0"/>
          </a:endParaRPr>
        </a:p>
      </dgm:t>
    </dgm:pt>
    <dgm:pt modelId="{FFE92566-4CC9-4EC8-9613-88C538478EE6}" type="parTrans" cxnId="{123BB7AA-6BC7-4E6B-8BD4-C87E96FA08F8}">
      <dgm:prSet/>
      <dgm:spPr/>
      <dgm:t>
        <a:bodyPr/>
        <a:lstStyle/>
        <a:p>
          <a:endParaRPr lang="es-ES"/>
        </a:p>
      </dgm:t>
    </dgm:pt>
    <dgm:pt modelId="{8E3E234F-9D42-4DEB-91A5-E73395494311}" type="sibTrans" cxnId="{123BB7AA-6BC7-4E6B-8BD4-C87E96FA08F8}">
      <dgm:prSet/>
      <dgm:spPr/>
      <dgm:t>
        <a:bodyPr/>
        <a:lstStyle/>
        <a:p>
          <a:endParaRPr lang="es-ES"/>
        </a:p>
      </dgm:t>
    </dgm:pt>
    <dgm:pt modelId="{8843CD73-8BDB-43C5-A829-ED8BE8DD85D8}">
      <dgm:prSet phldrT="[Texto]" custT="1"/>
      <dgm:spPr/>
      <dgm:t>
        <a:bodyPr/>
        <a:lstStyle/>
        <a:p>
          <a:r>
            <a:rPr lang="es-AR" altLang="es-MX" sz="1800" dirty="0" smtClean="0">
              <a:latin typeface="Arial Rounded MT Bold" panose="020F0704030504030204" pitchFamily="34" charset="0"/>
            </a:rPr>
            <a:t>Si la nulidad se encuentra en un auto o sentencia apelable, o en el procedimiento anterior del que recién se toma noticia al ser notificado del auto o sentencia, debe invocarse por </a:t>
          </a:r>
          <a:r>
            <a:rPr lang="es-AR" altLang="es-MX" sz="1800" b="1" dirty="0" smtClean="0">
              <a:latin typeface="Arial Rounded MT Bold" panose="020F0704030504030204" pitchFamily="34" charset="0"/>
            </a:rPr>
            <a:t>apelación</a:t>
          </a:r>
          <a:r>
            <a:rPr lang="es-AR" altLang="es-MX" sz="1800" dirty="0" smtClean="0">
              <a:latin typeface="Arial Rounded MT Bold" panose="020F0704030504030204" pitchFamily="34" charset="0"/>
            </a:rPr>
            <a:t> (art. 46 </a:t>
          </a:r>
          <a:r>
            <a:rPr lang="es-AR" altLang="es-MX" sz="1800" dirty="0" err="1" smtClean="0">
              <a:latin typeface="Arial Rounded MT Bold" panose="020F0704030504030204" pitchFamily="34" charset="0"/>
            </a:rPr>
            <a:t>CPFyVF</a:t>
          </a:r>
          <a:r>
            <a:rPr lang="es-AR" altLang="es-MX" sz="1800" dirty="0" smtClean="0">
              <a:latin typeface="Arial Rounded MT Bold" panose="020F0704030504030204" pitchFamily="34" charset="0"/>
            </a:rPr>
            <a:t>).</a:t>
          </a:r>
          <a:endParaRPr lang="es-ES" sz="1800" dirty="0">
            <a:latin typeface="Arial Rounded MT Bold" panose="020F0704030504030204" pitchFamily="34" charset="0"/>
          </a:endParaRPr>
        </a:p>
      </dgm:t>
    </dgm:pt>
    <dgm:pt modelId="{9B04A0C9-1AD1-45ED-A18C-39C443A73222}" type="parTrans" cxnId="{C73E7312-64C8-41BA-A21F-D7C9E61D8827}">
      <dgm:prSet/>
      <dgm:spPr/>
      <dgm:t>
        <a:bodyPr/>
        <a:lstStyle/>
        <a:p>
          <a:endParaRPr lang="es-ES"/>
        </a:p>
      </dgm:t>
    </dgm:pt>
    <dgm:pt modelId="{C90E314A-60C8-47A1-9BC8-6536FD1A435C}" type="sibTrans" cxnId="{C73E7312-64C8-41BA-A21F-D7C9E61D8827}">
      <dgm:prSet/>
      <dgm:spPr/>
      <dgm:t>
        <a:bodyPr/>
        <a:lstStyle/>
        <a:p>
          <a:endParaRPr lang="es-ES"/>
        </a:p>
      </dgm:t>
    </dgm:pt>
    <dgm:pt modelId="{429A9665-5D86-42BB-987E-7BE44ADE6C87}">
      <dgm:prSet phldrT="[Texto]" custT="1"/>
      <dgm:spPr>
        <a:solidFill>
          <a:srgbClr val="7030A0"/>
        </a:solidFill>
      </dgm:spPr>
      <dgm:t>
        <a:bodyPr/>
        <a:lstStyle/>
        <a:p>
          <a:r>
            <a:rPr lang="es-AR" altLang="es-MX" sz="1600" dirty="0" smtClean="0">
              <a:latin typeface="Arial Rounded MT Bold" panose="020F0704030504030204" pitchFamily="34" charset="0"/>
            </a:rPr>
            <a:t>En los demás casos (actuaciones procesales nulas que causen indefensión del afectado) por </a:t>
          </a:r>
          <a:r>
            <a:rPr lang="es-AR" altLang="es-MX" sz="1600" b="1" dirty="0" smtClean="0">
              <a:latin typeface="Arial Rounded MT Bold" panose="020F0704030504030204" pitchFamily="34" charset="0"/>
            </a:rPr>
            <a:t>incidente de nulidad.</a:t>
          </a:r>
          <a:endParaRPr lang="es-ES" sz="1600" dirty="0">
            <a:latin typeface="Arial Rounded MT Bold" panose="020F0704030504030204" pitchFamily="34" charset="0"/>
          </a:endParaRPr>
        </a:p>
      </dgm:t>
    </dgm:pt>
    <dgm:pt modelId="{6E6CDD06-89EE-4321-85CC-8EACBB595525}" type="parTrans" cxnId="{5C15DCF6-953B-4DEA-9866-94B1D2A476F3}">
      <dgm:prSet/>
      <dgm:spPr/>
      <dgm:t>
        <a:bodyPr/>
        <a:lstStyle/>
        <a:p>
          <a:endParaRPr lang="es-ES"/>
        </a:p>
      </dgm:t>
    </dgm:pt>
    <dgm:pt modelId="{C1B13A32-43E1-4E92-8F66-EFEC9CD94BFF}" type="sibTrans" cxnId="{5C15DCF6-953B-4DEA-9866-94B1D2A476F3}">
      <dgm:prSet/>
      <dgm:spPr/>
      <dgm:t>
        <a:bodyPr/>
        <a:lstStyle/>
        <a:p>
          <a:endParaRPr lang="es-ES"/>
        </a:p>
      </dgm:t>
    </dgm:pt>
    <dgm:pt modelId="{E4EA2BFC-79EB-4462-8DD9-4FCAA33CA945}" type="pres">
      <dgm:prSet presAssocID="{983998CF-DB87-446D-909C-09A406CDF7E6}" presName="Name0" presStyleCnt="0">
        <dgm:presLayoutVars>
          <dgm:chPref val="1"/>
          <dgm:dir/>
          <dgm:animOne val="branch"/>
          <dgm:animLvl val="lvl"/>
          <dgm:resizeHandles val="exact"/>
        </dgm:presLayoutVars>
      </dgm:prSet>
      <dgm:spPr/>
      <dgm:t>
        <a:bodyPr/>
        <a:lstStyle/>
        <a:p>
          <a:endParaRPr lang="es-ES"/>
        </a:p>
      </dgm:t>
    </dgm:pt>
    <dgm:pt modelId="{ED802DD6-F13C-4E7E-9FF2-6F86395151CE}" type="pres">
      <dgm:prSet presAssocID="{5172E55D-818D-448B-BA3A-E4185E3A9CD5}" presName="root1" presStyleCnt="0"/>
      <dgm:spPr/>
    </dgm:pt>
    <dgm:pt modelId="{998571E3-D78B-4FDB-A08C-B2C3EEED22B9}" type="pres">
      <dgm:prSet presAssocID="{5172E55D-818D-448B-BA3A-E4185E3A9CD5}" presName="LevelOneTextNode" presStyleLbl="node0" presStyleIdx="0" presStyleCnt="1" custScaleY="132559" custLinFactNeighborX="-9798" custLinFactNeighborY="-5909">
        <dgm:presLayoutVars>
          <dgm:chPref val="3"/>
        </dgm:presLayoutVars>
      </dgm:prSet>
      <dgm:spPr/>
      <dgm:t>
        <a:bodyPr/>
        <a:lstStyle/>
        <a:p>
          <a:endParaRPr lang="es-ES"/>
        </a:p>
      </dgm:t>
    </dgm:pt>
    <dgm:pt modelId="{E49E99F7-A955-45CE-BBB9-E04943391BEE}" type="pres">
      <dgm:prSet presAssocID="{5172E55D-818D-448B-BA3A-E4185E3A9CD5}" presName="level2hierChild" presStyleCnt="0"/>
      <dgm:spPr/>
    </dgm:pt>
    <dgm:pt modelId="{AF48DB6F-1582-4615-951B-52F6BC006F05}" type="pres">
      <dgm:prSet presAssocID="{FFE92566-4CC9-4EC8-9613-88C538478EE6}" presName="conn2-1" presStyleLbl="parChTrans1D2" presStyleIdx="0" presStyleCnt="3"/>
      <dgm:spPr/>
      <dgm:t>
        <a:bodyPr/>
        <a:lstStyle/>
        <a:p>
          <a:endParaRPr lang="es-ES"/>
        </a:p>
      </dgm:t>
    </dgm:pt>
    <dgm:pt modelId="{20696D48-2F4C-4F55-B7A7-0EC534E4E14E}" type="pres">
      <dgm:prSet presAssocID="{FFE92566-4CC9-4EC8-9613-88C538478EE6}" presName="connTx" presStyleLbl="parChTrans1D2" presStyleIdx="0" presStyleCnt="3"/>
      <dgm:spPr/>
      <dgm:t>
        <a:bodyPr/>
        <a:lstStyle/>
        <a:p>
          <a:endParaRPr lang="es-ES"/>
        </a:p>
      </dgm:t>
    </dgm:pt>
    <dgm:pt modelId="{5E9292F1-AA96-41C2-848E-779B897119F3}" type="pres">
      <dgm:prSet presAssocID="{A634CDC9-A4A0-4030-BCC3-60DDFBEBC459}" presName="root2" presStyleCnt="0"/>
      <dgm:spPr/>
    </dgm:pt>
    <dgm:pt modelId="{51340DA6-BCCA-4504-AFCF-B9AFED0E7187}" type="pres">
      <dgm:prSet presAssocID="{A634CDC9-A4A0-4030-BCC3-60DDFBEBC459}" presName="LevelTwoTextNode" presStyleLbl="node2" presStyleIdx="0" presStyleCnt="3" custScaleX="265929" custScaleY="172887">
        <dgm:presLayoutVars>
          <dgm:chPref val="3"/>
        </dgm:presLayoutVars>
      </dgm:prSet>
      <dgm:spPr/>
      <dgm:t>
        <a:bodyPr/>
        <a:lstStyle/>
        <a:p>
          <a:endParaRPr lang="es-ES"/>
        </a:p>
      </dgm:t>
    </dgm:pt>
    <dgm:pt modelId="{4ACC23C5-0B0E-437B-85CE-F62C2B33BACF}" type="pres">
      <dgm:prSet presAssocID="{A634CDC9-A4A0-4030-BCC3-60DDFBEBC459}" presName="level3hierChild" presStyleCnt="0"/>
      <dgm:spPr/>
    </dgm:pt>
    <dgm:pt modelId="{D9FFF3C3-5A22-4776-9730-A143A06B55CC}" type="pres">
      <dgm:prSet presAssocID="{9B04A0C9-1AD1-45ED-A18C-39C443A73222}" presName="conn2-1" presStyleLbl="parChTrans1D2" presStyleIdx="1" presStyleCnt="3"/>
      <dgm:spPr/>
      <dgm:t>
        <a:bodyPr/>
        <a:lstStyle/>
        <a:p>
          <a:endParaRPr lang="es-ES"/>
        </a:p>
      </dgm:t>
    </dgm:pt>
    <dgm:pt modelId="{7A7AAEDE-2659-4BF5-946B-6B0C2413A0FC}" type="pres">
      <dgm:prSet presAssocID="{9B04A0C9-1AD1-45ED-A18C-39C443A73222}" presName="connTx" presStyleLbl="parChTrans1D2" presStyleIdx="1" presStyleCnt="3"/>
      <dgm:spPr/>
      <dgm:t>
        <a:bodyPr/>
        <a:lstStyle/>
        <a:p>
          <a:endParaRPr lang="es-ES"/>
        </a:p>
      </dgm:t>
    </dgm:pt>
    <dgm:pt modelId="{063CA747-4856-42C6-B0A8-64112FAEEB52}" type="pres">
      <dgm:prSet presAssocID="{8843CD73-8BDB-43C5-A829-ED8BE8DD85D8}" presName="root2" presStyleCnt="0"/>
      <dgm:spPr/>
    </dgm:pt>
    <dgm:pt modelId="{940A43A7-5585-4036-AA19-1222B8C4400D}" type="pres">
      <dgm:prSet presAssocID="{8843CD73-8BDB-43C5-A829-ED8BE8DD85D8}" presName="LevelTwoTextNode" presStyleLbl="node2" presStyleIdx="1" presStyleCnt="3" custScaleX="273618" custScaleY="234261">
        <dgm:presLayoutVars>
          <dgm:chPref val="3"/>
        </dgm:presLayoutVars>
      </dgm:prSet>
      <dgm:spPr/>
      <dgm:t>
        <a:bodyPr/>
        <a:lstStyle/>
        <a:p>
          <a:endParaRPr lang="es-ES"/>
        </a:p>
      </dgm:t>
    </dgm:pt>
    <dgm:pt modelId="{4F3121C6-FF7A-41A5-A5A4-A97D8860FF4A}" type="pres">
      <dgm:prSet presAssocID="{8843CD73-8BDB-43C5-A829-ED8BE8DD85D8}" presName="level3hierChild" presStyleCnt="0"/>
      <dgm:spPr/>
    </dgm:pt>
    <dgm:pt modelId="{1E0BC66F-0F03-4BF5-BF15-2F048D4FC412}" type="pres">
      <dgm:prSet presAssocID="{6E6CDD06-89EE-4321-85CC-8EACBB595525}" presName="conn2-1" presStyleLbl="parChTrans1D2" presStyleIdx="2" presStyleCnt="3"/>
      <dgm:spPr/>
      <dgm:t>
        <a:bodyPr/>
        <a:lstStyle/>
        <a:p>
          <a:endParaRPr lang="es-ES"/>
        </a:p>
      </dgm:t>
    </dgm:pt>
    <dgm:pt modelId="{6B0CFAF9-8D90-47BB-9C30-0AA9D0C9CAB9}" type="pres">
      <dgm:prSet presAssocID="{6E6CDD06-89EE-4321-85CC-8EACBB595525}" presName="connTx" presStyleLbl="parChTrans1D2" presStyleIdx="2" presStyleCnt="3"/>
      <dgm:spPr/>
      <dgm:t>
        <a:bodyPr/>
        <a:lstStyle/>
        <a:p>
          <a:endParaRPr lang="es-ES"/>
        </a:p>
      </dgm:t>
    </dgm:pt>
    <dgm:pt modelId="{839FC70A-103D-4BAD-A648-2B6E3E7B489D}" type="pres">
      <dgm:prSet presAssocID="{429A9665-5D86-42BB-987E-7BE44ADE6C87}" presName="root2" presStyleCnt="0"/>
      <dgm:spPr/>
    </dgm:pt>
    <dgm:pt modelId="{5576F145-A342-4040-8F20-DFFA1B4AA069}" type="pres">
      <dgm:prSet presAssocID="{429A9665-5D86-42BB-987E-7BE44ADE6C87}" presName="LevelTwoTextNode" presStyleLbl="node2" presStyleIdx="2" presStyleCnt="3" custScaleX="290662" custScaleY="151853">
        <dgm:presLayoutVars>
          <dgm:chPref val="3"/>
        </dgm:presLayoutVars>
      </dgm:prSet>
      <dgm:spPr/>
      <dgm:t>
        <a:bodyPr/>
        <a:lstStyle/>
        <a:p>
          <a:endParaRPr lang="es-ES"/>
        </a:p>
      </dgm:t>
    </dgm:pt>
    <dgm:pt modelId="{CCBEC3D8-05B1-48C2-AA4C-1606CC9D853B}" type="pres">
      <dgm:prSet presAssocID="{429A9665-5D86-42BB-987E-7BE44ADE6C87}" presName="level3hierChild" presStyleCnt="0"/>
      <dgm:spPr/>
    </dgm:pt>
  </dgm:ptLst>
  <dgm:cxnLst>
    <dgm:cxn modelId="{6E3FA537-BA12-4D65-B92E-E730EB17EAD9}" type="presOf" srcId="{FFE92566-4CC9-4EC8-9613-88C538478EE6}" destId="{AF48DB6F-1582-4615-951B-52F6BC006F05}" srcOrd="0" destOrd="0" presId="urn:microsoft.com/office/officeart/2008/layout/HorizontalMultiLevelHierarchy"/>
    <dgm:cxn modelId="{349C079C-AC4D-482C-A7D8-FDFE27B9193D}" type="presOf" srcId="{9B04A0C9-1AD1-45ED-A18C-39C443A73222}" destId="{7A7AAEDE-2659-4BF5-946B-6B0C2413A0FC}" srcOrd="1" destOrd="0" presId="urn:microsoft.com/office/officeart/2008/layout/HorizontalMultiLevelHierarchy"/>
    <dgm:cxn modelId="{C73E7312-64C8-41BA-A21F-D7C9E61D8827}" srcId="{5172E55D-818D-448B-BA3A-E4185E3A9CD5}" destId="{8843CD73-8BDB-43C5-A829-ED8BE8DD85D8}" srcOrd="1" destOrd="0" parTransId="{9B04A0C9-1AD1-45ED-A18C-39C443A73222}" sibTransId="{C90E314A-60C8-47A1-9BC8-6536FD1A435C}"/>
    <dgm:cxn modelId="{FE83B8F0-EE9B-47F5-8DF0-315C4C6CA663}" type="presOf" srcId="{6E6CDD06-89EE-4321-85CC-8EACBB595525}" destId="{6B0CFAF9-8D90-47BB-9C30-0AA9D0C9CAB9}" srcOrd="1" destOrd="0" presId="urn:microsoft.com/office/officeart/2008/layout/HorizontalMultiLevelHierarchy"/>
    <dgm:cxn modelId="{7272151E-1934-4399-A17E-228602B993B3}" type="presOf" srcId="{6E6CDD06-89EE-4321-85CC-8EACBB595525}" destId="{1E0BC66F-0F03-4BF5-BF15-2F048D4FC412}" srcOrd="0" destOrd="0" presId="urn:microsoft.com/office/officeart/2008/layout/HorizontalMultiLevelHierarchy"/>
    <dgm:cxn modelId="{CD21968A-2532-4FCE-B44E-D4122356ED35}" type="presOf" srcId="{A634CDC9-A4A0-4030-BCC3-60DDFBEBC459}" destId="{51340DA6-BCCA-4504-AFCF-B9AFED0E7187}" srcOrd="0" destOrd="0" presId="urn:microsoft.com/office/officeart/2008/layout/HorizontalMultiLevelHierarchy"/>
    <dgm:cxn modelId="{D10F9246-5630-42CF-BED9-109F94D5C557}" type="presOf" srcId="{5172E55D-818D-448B-BA3A-E4185E3A9CD5}" destId="{998571E3-D78B-4FDB-A08C-B2C3EEED22B9}" srcOrd="0" destOrd="0" presId="urn:microsoft.com/office/officeart/2008/layout/HorizontalMultiLevelHierarchy"/>
    <dgm:cxn modelId="{D559143C-8842-4D35-BF04-EDAD76D1D259}" type="presOf" srcId="{8843CD73-8BDB-43C5-A829-ED8BE8DD85D8}" destId="{940A43A7-5585-4036-AA19-1222B8C4400D}" srcOrd="0" destOrd="0" presId="urn:microsoft.com/office/officeart/2008/layout/HorizontalMultiLevelHierarchy"/>
    <dgm:cxn modelId="{C78085AF-1F8C-4820-A8BC-C4D470DDF7FE}" type="presOf" srcId="{FFE92566-4CC9-4EC8-9613-88C538478EE6}" destId="{20696D48-2F4C-4F55-B7A7-0EC534E4E14E}" srcOrd="1" destOrd="0" presId="urn:microsoft.com/office/officeart/2008/layout/HorizontalMultiLevelHierarchy"/>
    <dgm:cxn modelId="{123BB7AA-6BC7-4E6B-8BD4-C87E96FA08F8}" srcId="{5172E55D-818D-448B-BA3A-E4185E3A9CD5}" destId="{A634CDC9-A4A0-4030-BCC3-60DDFBEBC459}" srcOrd="0" destOrd="0" parTransId="{FFE92566-4CC9-4EC8-9613-88C538478EE6}" sibTransId="{8E3E234F-9D42-4DEB-91A5-E73395494311}"/>
    <dgm:cxn modelId="{95CF0566-0DCC-4EDF-A37F-8198DCD70A5F}" type="presOf" srcId="{429A9665-5D86-42BB-987E-7BE44ADE6C87}" destId="{5576F145-A342-4040-8F20-DFFA1B4AA069}" srcOrd="0" destOrd="0" presId="urn:microsoft.com/office/officeart/2008/layout/HorizontalMultiLevelHierarchy"/>
    <dgm:cxn modelId="{5C15DCF6-953B-4DEA-9866-94B1D2A476F3}" srcId="{5172E55D-818D-448B-BA3A-E4185E3A9CD5}" destId="{429A9665-5D86-42BB-987E-7BE44ADE6C87}" srcOrd="2" destOrd="0" parTransId="{6E6CDD06-89EE-4321-85CC-8EACBB595525}" sibTransId="{C1B13A32-43E1-4E92-8F66-EFEC9CD94BFF}"/>
    <dgm:cxn modelId="{4731FCFC-EEDA-4E78-8473-D9A6A70AD534}" srcId="{983998CF-DB87-446D-909C-09A406CDF7E6}" destId="{5172E55D-818D-448B-BA3A-E4185E3A9CD5}" srcOrd="0" destOrd="0" parTransId="{4230F4CC-889C-492F-A19C-51B2E246AF91}" sibTransId="{4D7CFBA7-83C9-4263-9E8B-E10D0922D4D8}"/>
    <dgm:cxn modelId="{BDE18FB6-C9A9-4383-A606-34C67F21A49A}" type="presOf" srcId="{9B04A0C9-1AD1-45ED-A18C-39C443A73222}" destId="{D9FFF3C3-5A22-4776-9730-A143A06B55CC}" srcOrd="0" destOrd="0" presId="urn:microsoft.com/office/officeart/2008/layout/HorizontalMultiLevelHierarchy"/>
    <dgm:cxn modelId="{D2ED4794-B978-40AA-8FF2-F5D56107B7A5}" type="presOf" srcId="{983998CF-DB87-446D-909C-09A406CDF7E6}" destId="{E4EA2BFC-79EB-4462-8DD9-4FCAA33CA945}" srcOrd="0" destOrd="0" presId="urn:microsoft.com/office/officeart/2008/layout/HorizontalMultiLevelHierarchy"/>
    <dgm:cxn modelId="{81004785-F33E-4FB7-B842-E25DABAA646B}" type="presParOf" srcId="{E4EA2BFC-79EB-4462-8DD9-4FCAA33CA945}" destId="{ED802DD6-F13C-4E7E-9FF2-6F86395151CE}" srcOrd="0" destOrd="0" presId="urn:microsoft.com/office/officeart/2008/layout/HorizontalMultiLevelHierarchy"/>
    <dgm:cxn modelId="{28E94EFE-4A61-4C21-9EE1-5442C2504B38}" type="presParOf" srcId="{ED802DD6-F13C-4E7E-9FF2-6F86395151CE}" destId="{998571E3-D78B-4FDB-A08C-B2C3EEED22B9}" srcOrd="0" destOrd="0" presId="urn:microsoft.com/office/officeart/2008/layout/HorizontalMultiLevelHierarchy"/>
    <dgm:cxn modelId="{B52524A8-EBB9-404D-B10C-C81409710AB6}" type="presParOf" srcId="{ED802DD6-F13C-4E7E-9FF2-6F86395151CE}" destId="{E49E99F7-A955-45CE-BBB9-E04943391BEE}" srcOrd="1" destOrd="0" presId="urn:microsoft.com/office/officeart/2008/layout/HorizontalMultiLevelHierarchy"/>
    <dgm:cxn modelId="{6563C87D-8B39-46FB-BE71-BB3ACA36141E}" type="presParOf" srcId="{E49E99F7-A955-45CE-BBB9-E04943391BEE}" destId="{AF48DB6F-1582-4615-951B-52F6BC006F05}" srcOrd="0" destOrd="0" presId="urn:microsoft.com/office/officeart/2008/layout/HorizontalMultiLevelHierarchy"/>
    <dgm:cxn modelId="{E807D11D-315B-40D0-9915-C3DB13EDEA3D}" type="presParOf" srcId="{AF48DB6F-1582-4615-951B-52F6BC006F05}" destId="{20696D48-2F4C-4F55-B7A7-0EC534E4E14E}" srcOrd="0" destOrd="0" presId="urn:microsoft.com/office/officeart/2008/layout/HorizontalMultiLevelHierarchy"/>
    <dgm:cxn modelId="{EDFAC11F-997F-4A20-9855-0230052A7150}" type="presParOf" srcId="{E49E99F7-A955-45CE-BBB9-E04943391BEE}" destId="{5E9292F1-AA96-41C2-848E-779B897119F3}" srcOrd="1" destOrd="0" presId="urn:microsoft.com/office/officeart/2008/layout/HorizontalMultiLevelHierarchy"/>
    <dgm:cxn modelId="{4617A28C-70C7-4D06-941F-65FF9EACBA2E}" type="presParOf" srcId="{5E9292F1-AA96-41C2-848E-779B897119F3}" destId="{51340DA6-BCCA-4504-AFCF-B9AFED0E7187}" srcOrd="0" destOrd="0" presId="urn:microsoft.com/office/officeart/2008/layout/HorizontalMultiLevelHierarchy"/>
    <dgm:cxn modelId="{8B392946-EE87-42AD-8BAF-2F98D322382D}" type="presParOf" srcId="{5E9292F1-AA96-41C2-848E-779B897119F3}" destId="{4ACC23C5-0B0E-437B-85CE-F62C2B33BACF}" srcOrd="1" destOrd="0" presId="urn:microsoft.com/office/officeart/2008/layout/HorizontalMultiLevelHierarchy"/>
    <dgm:cxn modelId="{D74C6984-985F-4EE4-A1F9-B3D100F8F7E8}" type="presParOf" srcId="{E49E99F7-A955-45CE-BBB9-E04943391BEE}" destId="{D9FFF3C3-5A22-4776-9730-A143A06B55CC}" srcOrd="2" destOrd="0" presId="urn:microsoft.com/office/officeart/2008/layout/HorizontalMultiLevelHierarchy"/>
    <dgm:cxn modelId="{69E047C5-A1D5-486B-AD87-7A4C3B8F50AD}" type="presParOf" srcId="{D9FFF3C3-5A22-4776-9730-A143A06B55CC}" destId="{7A7AAEDE-2659-4BF5-946B-6B0C2413A0FC}" srcOrd="0" destOrd="0" presId="urn:microsoft.com/office/officeart/2008/layout/HorizontalMultiLevelHierarchy"/>
    <dgm:cxn modelId="{7D4FE7DC-7CC8-4233-994B-6EC4A213E8AA}" type="presParOf" srcId="{E49E99F7-A955-45CE-BBB9-E04943391BEE}" destId="{063CA747-4856-42C6-B0A8-64112FAEEB52}" srcOrd="3" destOrd="0" presId="urn:microsoft.com/office/officeart/2008/layout/HorizontalMultiLevelHierarchy"/>
    <dgm:cxn modelId="{0F34ABE1-4965-4407-A9F6-85D10CA682F7}" type="presParOf" srcId="{063CA747-4856-42C6-B0A8-64112FAEEB52}" destId="{940A43A7-5585-4036-AA19-1222B8C4400D}" srcOrd="0" destOrd="0" presId="urn:microsoft.com/office/officeart/2008/layout/HorizontalMultiLevelHierarchy"/>
    <dgm:cxn modelId="{E3C87B0D-9088-46DB-8006-5131DC367F28}" type="presParOf" srcId="{063CA747-4856-42C6-B0A8-64112FAEEB52}" destId="{4F3121C6-FF7A-41A5-A5A4-A97D8860FF4A}" srcOrd="1" destOrd="0" presId="urn:microsoft.com/office/officeart/2008/layout/HorizontalMultiLevelHierarchy"/>
    <dgm:cxn modelId="{6FD642E1-E437-4074-80E3-65918E54C57A}" type="presParOf" srcId="{E49E99F7-A955-45CE-BBB9-E04943391BEE}" destId="{1E0BC66F-0F03-4BF5-BF15-2F048D4FC412}" srcOrd="4" destOrd="0" presId="urn:microsoft.com/office/officeart/2008/layout/HorizontalMultiLevelHierarchy"/>
    <dgm:cxn modelId="{B3672B06-4DD5-4061-9B9A-D97A00967B69}" type="presParOf" srcId="{1E0BC66F-0F03-4BF5-BF15-2F048D4FC412}" destId="{6B0CFAF9-8D90-47BB-9C30-0AA9D0C9CAB9}" srcOrd="0" destOrd="0" presId="urn:microsoft.com/office/officeart/2008/layout/HorizontalMultiLevelHierarchy"/>
    <dgm:cxn modelId="{28D31BBD-A389-477A-8200-1BB321FCB7DB}" type="presParOf" srcId="{E49E99F7-A955-45CE-BBB9-E04943391BEE}" destId="{839FC70A-103D-4BAD-A648-2B6E3E7B489D}" srcOrd="5" destOrd="0" presId="urn:microsoft.com/office/officeart/2008/layout/HorizontalMultiLevelHierarchy"/>
    <dgm:cxn modelId="{958038E1-680C-4346-B40F-CF66D5D75D01}" type="presParOf" srcId="{839FC70A-103D-4BAD-A648-2B6E3E7B489D}" destId="{5576F145-A342-4040-8F20-DFFA1B4AA069}" srcOrd="0" destOrd="0" presId="urn:microsoft.com/office/officeart/2008/layout/HorizontalMultiLevelHierarchy"/>
    <dgm:cxn modelId="{E9AC402E-1B9C-44BF-A68C-BDFC2D48F2F5}" type="presParOf" srcId="{839FC70A-103D-4BAD-A648-2B6E3E7B489D}" destId="{CCBEC3D8-05B1-48C2-AA4C-1606CC9D853B}" srcOrd="1" destOrd="0" presId="urn:microsoft.com/office/officeart/2008/layout/HorizontalMultiLevelHierarchy"/>
  </dgm:cxnLst>
  <dgm:bg/>
  <dgm:whole/>
  <dgm:extLst>
    <a:ext uri="http://schemas.microsoft.com/office/drawing/2008/diagram">
      <dsp:dataModelExt xmlns:dsp="http://schemas.microsoft.com/office/drawing/2008/diagram" xmlns="" relId="rId7" minVer="http://schemas.openxmlformats.org/drawingml/2006/diagram"/>
    </a:ext>
    <a:ext uri="{C62137D5-CB1D-491B-B009-E17868A290BF}">
      <dgm14:recolorImg xmlns:dgm14="http://schemas.microsoft.com/office/drawing/2010/diagram" xmlns="" val="1"/>
    </a:ext>
  </dgm:extLst>
</dgm:dataModel>
</file>

<file path=ppt/diagrams/data7.xml><?xml version="1.0" encoding="utf-8"?>
<dgm:dataModel xmlns:dgm="http://schemas.openxmlformats.org/drawingml/2006/diagram" xmlns:a="http://schemas.openxmlformats.org/drawingml/2006/main">
  <dgm:ptLst>
    <dgm:pt modelId="{CB71E0A1-CC5A-4255-B60F-966A16D82303}"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s-ES"/>
        </a:p>
      </dgm:t>
    </dgm:pt>
    <dgm:pt modelId="{3878F8FD-6E56-4F58-9561-659D204A2A21}">
      <dgm:prSet phldrT="[Texto]" custT="1"/>
      <dgm:spPr/>
      <dgm:t>
        <a:bodyPr/>
        <a:lstStyle/>
        <a:p>
          <a:r>
            <a:rPr lang="es-ES" altLang="es-AR" sz="1400" b="1" dirty="0" smtClean="0">
              <a:effectLst>
                <a:outerShdw blurRad="38100" dist="38100" dir="2700000" algn="tl">
                  <a:srgbClr val="000000">
                    <a:alpha val="43137"/>
                  </a:srgbClr>
                </a:outerShdw>
              </a:effectLst>
              <a:latin typeface="+mj-lt"/>
            </a:rPr>
            <a:t>RECURSO DE A</a:t>
          </a:r>
          <a:r>
            <a:rPr lang="es-ES" altLang="es-AR" sz="1400" b="1" u="sng" dirty="0" smtClean="0">
              <a:effectLst>
                <a:outerShdw blurRad="38100" dist="38100" dir="2700000" algn="tl">
                  <a:srgbClr val="000000">
                    <a:alpha val="43137"/>
                  </a:srgbClr>
                </a:outerShdw>
              </a:effectLst>
              <a:latin typeface="+mj-lt"/>
            </a:rPr>
            <a:t>PELACIO</a:t>
          </a:r>
          <a:r>
            <a:rPr lang="es-ES" altLang="es-AR" sz="1400" b="1" dirty="0" smtClean="0">
              <a:effectLst>
                <a:outerShdw blurRad="38100" dist="38100" dir="2700000" algn="tl">
                  <a:srgbClr val="000000">
                    <a:alpha val="43137"/>
                  </a:srgbClr>
                </a:outerShdw>
              </a:effectLst>
              <a:latin typeface="+mj-lt"/>
            </a:rPr>
            <a:t>N </a:t>
          </a:r>
          <a:endParaRPr lang="es-ES" sz="1400" b="1" dirty="0">
            <a:effectLst>
              <a:outerShdw blurRad="38100" dist="38100" dir="2700000" algn="tl">
                <a:srgbClr val="000000">
                  <a:alpha val="43137"/>
                </a:srgbClr>
              </a:outerShdw>
            </a:effectLst>
            <a:latin typeface="+mj-lt"/>
          </a:endParaRPr>
        </a:p>
      </dgm:t>
    </dgm:pt>
    <dgm:pt modelId="{9DAB047B-922A-4322-B328-5E46CACB4810}" type="parTrans" cxnId="{BE82C794-29C0-47AB-A196-E925A3FF5D8E}">
      <dgm:prSet/>
      <dgm:spPr/>
      <dgm:t>
        <a:bodyPr/>
        <a:lstStyle/>
        <a:p>
          <a:endParaRPr lang="es-ES"/>
        </a:p>
      </dgm:t>
    </dgm:pt>
    <dgm:pt modelId="{39A5E274-A712-49F7-84B6-DCD0692D05BA}" type="sibTrans" cxnId="{BE82C794-29C0-47AB-A196-E925A3FF5D8E}">
      <dgm:prSet/>
      <dgm:spPr/>
      <dgm:t>
        <a:bodyPr/>
        <a:lstStyle/>
        <a:p>
          <a:endParaRPr lang="es-ES"/>
        </a:p>
      </dgm:t>
    </dgm:pt>
    <dgm:pt modelId="{E4945D8B-5947-49B5-BEFD-2D0346E83CB1}">
      <dgm:prSet phldrT="[Texto]" custT="1"/>
      <dgm:spPr/>
      <dgm:t>
        <a:bodyPr/>
        <a:lstStyle/>
        <a:p>
          <a:r>
            <a:rPr lang="es-ES" altLang="es-AR" sz="1500" dirty="0" smtClean="0"/>
            <a:t>                                </a:t>
          </a:r>
          <a:r>
            <a:rPr lang="es-ES" altLang="es-AR" sz="2800" b="1" i="1" dirty="0" smtClean="0">
              <a:effectLst>
                <a:outerShdw blurRad="38100" dist="38100" dir="2700000" algn="tl">
                  <a:srgbClr val="000000">
                    <a:alpha val="43137"/>
                  </a:srgbClr>
                </a:outerShdw>
              </a:effectLst>
              <a:latin typeface="+mn-lt"/>
            </a:rPr>
            <a:t>PRINCIPIOS</a:t>
          </a:r>
          <a:endParaRPr lang="es-ES" sz="2800" b="1" i="1" dirty="0">
            <a:effectLst>
              <a:outerShdw blurRad="38100" dist="38100" dir="2700000" algn="tl">
                <a:srgbClr val="000000">
                  <a:alpha val="43137"/>
                </a:srgbClr>
              </a:outerShdw>
            </a:effectLst>
            <a:latin typeface="+mn-lt"/>
          </a:endParaRPr>
        </a:p>
      </dgm:t>
    </dgm:pt>
    <dgm:pt modelId="{D2B647F6-25E1-4A7A-B6AA-927C30C6D478}" type="parTrans" cxnId="{F4579B5E-8830-4750-9D1F-BC0D48A04A3F}">
      <dgm:prSet/>
      <dgm:spPr/>
      <dgm:t>
        <a:bodyPr/>
        <a:lstStyle/>
        <a:p>
          <a:endParaRPr lang="es-ES"/>
        </a:p>
      </dgm:t>
    </dgm:pt>
    <dgm:pt modelId="{174B30B7-0A5D-4FDC-BB19-54AD8BEA54D6}" type="sibTrans" cxnId="{F4579B5E-8830-4750-9D1F-BC0D48A04A3F}">
      <dgm:prSet/>
      <dgm:spPr/>
      <dgm:t>
        <a:bodyPr/>
        <a:lstStyle/>
        <a:p>
          <a:endParaRPr lang="es-ES"/>
        </a:p>
      </dgm:t>
    </dgm:pt>
    <dgm:pt modelId="{04379F6B-1EB5-4899-AEAB-F583F8F80DFF}">
      <dgm:prSet phldrT="[Texto]" custT="1"/>
      <dgm:spPr/>
      <dgm:t>
        <a:bodyPr/>
        <a:lstStyle/>
        <a:p>
          <a:r>
            <a:rPr lang="es-ES" altLang="es-MX" sz="2400" b="1" dirty="0" smtClean="0">
              <a:solidFill>
                <a:srgbClr val="C00000"/>
              </a:solidFill>
              <a:effectLst>
                <a:outerShdw blurRad="38100" dist="38100" dir="2700000" algn="tl">
                  <a:srgbClr val="000000">
                    <a:alpha val="43137"/>
                  </a:srgbClr>
                </a:outerShdw>
              </a:effectLst>
              <a:latin typeface="Arial Rounded MT Bold" panose="020F0704030504030204" pitchFamily="34" charset="0"/>
            </a:rPr>
            <a:t>El tribunal de alzada asume la plenitud de la jurisdicción</a:t>
          </a:r>
          <a:endParaRPr lang="es-ES" sz="2400" b="1" dirty="0">
            <a:solidFill>
              <a:srgbClr val="C00000"/>
            </a:solidFill>
            <a:effectLst>
              <a:outerShdw blurRad="38100" dist="38100" dir="2700000" algn="tl">
                <a:srgbClr val="000000">
                  <a:alpha val="43137"/>
                </a:srgbClr>
              </a:outerShdw>
            </a:effectLst>
            <a:latin typeface="Arial Rounded MT Bold" panose="020F0704030504030204" pitchFamily="34" charset="0"/>
          </a:endParaRPr>
        </a:p>
      </dgm:t>
    </dgm:pt>
    <dgm:pt modelId="{19F36D54-59A5-418C-9687-BE9C213A55F7}" type="parTrans" cxnId="{2795A3E4-AEE6-433A-92B7-A5F2F67B6963}">
      <dgm:prSet/>
      <dgm:spPr/>
      <dgm:t>
        <a:bodyPr/>
        <a:lstStyle/>
        <a:p>
          <a:endParaRPr lang="es-ES"/>
        </a:p>
      </dgm:t>
    </dgm:pt>
    <dgm:pt modelId="{64905E9E-E7D3-44E3-A5A9-266FFCFC3C6C}" type="sibTrans" cxnId="{2795A3E4-AEE6-433A-92B7-A5F2F67B6963}">
      <dgm:prSet/>
      <dgm:spPr/>
      <dgm:t>
        <a:bodyPr/>
        <a:lstStyle/>
        <a:p>
          <a:endParaRPr lang="es-ES"/>
        </a:p>
      </dgm:t>
    </dgm:pt>
    <dgm:pt modelId="{6F356282-93E8-4857-B14D-834CFF65038B}">
      <dgm:prSet phldrT="[Texto]" custT="1"/>
      <dgm:spPr/>
      <dgm:t>
        <a:bodyPr/>
        <a:lstStyle/>
        <a:p>
          <a:r>
            <a:rPr lang="es-ES" altLang="es-MX" sz="2400" b="1" dirty="0" smtClean="0">
              <a:solidFill>
                <a:schemeClr val="accent3"/>
              </a:solidFill>
              <a:effectLst>
                <a:outerShdw blurRad="38100" dist="38100" dir="2700000" algn="tl">
                  <a:srgbClr val="000000">
                    <a:alpha val="43137"/>
                  </a:srgbClr>
                </a:outerShdw>
              </a:effectLst>
              <a:latin typeface="Arial Rounded MT Bold" panose="020F0704030504030204" pitchFamily="34" charset="0"/>
            </a:rPr>
            <a:t>Tantum </a:t>
          </a:r>
          <a:r>
            <a:rPr lang="es-ES" altLang="es-MX" sz="2400" b="1" dirty="0" err="1" smtClean="0">
              <a:solidFill>
                <a:schemeClr val="accent3"/>
              </a:solidFill>
              <a:effectLst>
                <a:outerShdw blurRad="38100" dist="38100" dir="2700000" algn="tl">
                  <a:srgbClr val="000000">
                    <a:alpha val="43137"/>
                  </a:srgbClr>
                </a:outerShdw>
              </a:effectLst>
              <a:latin typeface="Arial Rounded MT Bold" panose="020F0704030504030204" pitchFamily="34" charset="0"/>
            </a:rPr>
            <a:t>devolutum</a:t>
          </a:r>
          <a:r>
            <a:rPr lang="es-ES" altLang="es-MX" sz="2400" b="1" dirty="0" smtClean="0">
              <a:solidFill>
                <a:schemeClr val="accent3"/>
              </a:solidFill>
              <a:effectLst>
                <a:outerShdw blurRad="38100" dist="38100" dir="2700000" algn="tl">
                  <a:srgbClr val="000000">
                    <a:alpha val="43137"/>
                  </a:srgbClr>
                </a:outerShdw>
              </a:effectLst>
              <a:latin typeface="Arial Rounded MT Bold" panose="020F0704030504030204" pitchFamily="34" charset="0"/>
            </a:rPr>
            <a:t> quantum </a:t>
          </a:r>
          <a:r>
            <a:rPr lang="es-ES" altLang="es-MX" sz="2400" b="1" dirty="0" err="1" smtClean="0">
              <a:solidFill>
                <a:schemeClr val="accent3"/>
              </a:solidFill>
              <a:effectLst>
                <a:outerShdw blurRad="38100" dist="38100" dir="2700000" algn="tl">
                  <a:srgbClr val="000000">
                    <a:alpha val="43137"/>
                  </a:srgbClr>
                </a:outerShdw>
              </a:effectLst>
              <a:latin typeface="Arial Rounded MT Bold" panose="020F0704030504030204" pitchFamily="34" charset="0"/>
            </a:rPr>
            <a:t>appellatum</a:t>
          </a:r>
          <a:r>
            <a:rPr lang="es-ES" altLang="es-MX" sz="1800" dirty="0" smtClean="0"/>
            <a:t>.</a:t>
          </a:r>
        </a:p>
        <a:p>
          <a:endParaRPr lang="es-ES" sz="1800" dirty="0" smtClean="0"/>
        </a:p>
        <a:p>
          <a:endParaRPr lang="es-ES" sz="1800" dirty="0"/>
        </a:p>
      </dgm:t>
    </dgm:pt>
    <dgm:pt modelId="{001BFE58-4693-4D4C-B762-2152A6F7E171}" type="parTrans" cxnId="{9C0D5AED-091E-4659-83D7-D9781A5DD699}">
      <dgm:prSet/>
      <dgm:spPr/>
      <dgm:t>
        <a:bodyPr/>
        <a:lstStyle/>
        <a:p>
          <a:endParaRPr lang="es-ES"/>
        </a:p>
      </dgm:t>
    </dgm:pt>
    <dgm:pt modelId="{9A377A5E-BEE0-44EC-ADEB-ADCA04D7DB99}" type="sibTrans" cxnId="{9C0D5AED-091E-4659-83D7-D9781A5DD699}">
      <dgm:prSet/>
      <dgm:spPr/>
      <dgm:t>
        <a:bodyPr/>
        <a:lstStyle/>
        <a:p>
          <a:endParaRPr lang="es-ES"/>
        </a:p>
      </dgm:t>
    </dgm:pt>
    <dgm:pt modelId="{6D0D0D65-74EE-4A8E-8A25-5AA869D0BDF9}">
      <dgm:prSet custT="1"/>
      <dgm:spPr/>
      <dgm:t>
        <a:bodyPr/>
        <a:lstStyle/>
        <a:p>
          <a:r>
            <a:rPr lang="es-ES" altLang="es-MX" sz="2400" b="1" dirty="0" smtClean="0">
              <a:solidFill>
                <a:srgbClr val="C00000"/>
              </a:solidFill>
              <a:effectLst>
                <a:outerShdw blurRad="38100" dist="38100" dir="2700000" algn="tl">
                  <a:srgbClr val="000000">
                    <a:alpha val="43137"/>
                  </a:srgbClr>
                </a:outerShdw>
              </a:effectLst>
              <a:latin typeface="Arial Rounded MT Bold" panose="020F0704030504030204" pitchFamily="34" charset="0"/>
            </a:rPr>
            <a:t>Prohibición de la </a:t>
          </a:r>
          <a:r>
            <a:rPr lang="es-ES" altLang="es-MX" sz="2400" b="1" dirty="0" err="1" smtClean="0">
              <a:solidFill>
                <a:srgbClr val="C00000"/>
              </a:solidFill>
              <a:effectLst>
                <a:outerShdw blurRad="38100" dist="38100" dir="2700000" algn="tl">
                  <a:srgbClr val="000000">
                    <a:alpha val="43137"/>
                  </a:srgbClr>
                </a:outerShdw>
              </a:effectLst>
              <a:latin typeface="Arial Rounded MT Bold" panose="020F0704030504030204" pitchFamily="34" charset="0"/>
            </a:rPr>
            <a:t>reformatio</a:t>
          </a:r>
          <a:r>
            <a:rPr lang="es-ES" altLang="es-MX" sz="2400" b="1" dirty="0" smtClean="0">
              <a:solidFill>
                <a:srgbClr val="C00000"/>
              </a:solidFill>
              <a:effectLst>
                <a:outerShdw blurRad="38100" dist="38100" dir="2700000" algn="tl">
                  <a:srgbClr val="000000">
                    <a:alpha val="43137"/>
                  </a:srgbClr>
                </a:outerShdw>
              </a:effectLst>
              <a:latin typeface="Arial Rounded MT Bold" panose="020F0704030504030204" pitchFamily="34" charset="0"/>
            </a:rPr>
            <a:t> in </a:t>
          </a:r>
          <a:r>
            <a:rPr lang="es-ES" altLang="es-MX" sz="2400" b="1" dirty="0" err="1" smtClean="0">
              <a:solidFill>
                <a:srgbClr val="C00000"/>
              </a:solidFill>
              <a:effectLst>
                <a:outerShdw blurRad="38100" dist="38100" dir="2700000" algn="tl">
                  <a:srgbClr val="000000">
                    <a:alpha val="43137"/>
                  </a:srgbClr>
                </a:outerShdw>
              </a:effectLst>
              <a:latin typeface="Arial Rounded MT Bold" panose="020F0704030504030204" pitchFamily="34" charset="0"/>
            </a:rPr>
            <a:t>peius</a:t>
          </a:r>
          <a:r>
            <a:rPr lang="es-ES" altLang="es-MX" sz="2400" b="1" dirty="0" smtClean="0">
              <a:solidFill>
                <a:srgbClr val="C00000"/>
              </a:solidFill>
              <a:effectLst>
                <a:outerShdw blurRad="38100" dist="38100" dir="2700000" algn="tl">
                  <a:srgbClr val="000000">
                    <a:alpha val="43137"/>
                  </a:srgbClr>
                </a:outerShdw>
              </a:effectLst>
              <a:latin typeface="Arial Rounded MT Bold" panose="020F0704030504030204" pitchFamily="34" charset="0"/>
            </a:rPr>
            <a:t>.</a:t>
          </a:r>
          <a:endParaRPr lang="es-ES" sz="2400" b="1" dirty="0">
            <a:solidFill>
              <a:srgbClr val="C00000"/>
            </a:solidFill>
            <a:effectLst>
              <a:outerShdw blurRad="38100" dist="38100" dir="2700000" algn="tl">
                <a:srgbClr val="000000">
                  <a:alpha val="43137"/>
                </a:srgbClr>
              </a:outerShdw>
            </a:effectLst>
            <a:latin typeface="Arial Rounded MT Bold" panose="020F0704030504030204" pitchFamily="34" charset="0"/>
          </a:endParaRPr>
        </a:p>
      </dgm:t>
    </dgm:pt>
    <dgm:pt modelId="{6D00D562-E3CF-4F26-8ADE-2765811DFE24}" type="parTrans" cxnId="{21A0C36A-B0BF-4CA5-86C5-D8816E56A03C}">
      <dgm:prSet/>
      <dgm:spPr/>
      <dgm:t>
        <a:bodyPr/>
        <a:lstStyle/>
        <a:p>
          <a:endParaRPr lang="es-ES"/>
        </a:p>
      </dgm:t>
    </dgm:pt>
    <dgm:pt modelId="{FA9BFF25-D3E6-40C2-8C98-C2E3B2F9C7A8}" type="sibTrans" cxnId="{21A0C36A-B0BF-4CA5-86C5-D8816E56A03C}">
      <dgm:prSet/>
      <dgm:spPr/>
      <dgm:t>
        <a:bodyPr/>
        <a:lstStyle/>
        <a:p>
          <a:endParaRPr lang="es-ES"/>
        </a:p>
      </dgm:t>
    </dgm:pt>
    <dgm:pt modelId="{8FB248B5-C211-41CF-B813-ED7C6A9B2ADB}">
      <dgm:prSet/>
      <dgm:spPr/>
      <dgm:t>
        <a:bodyPr/>
        <a:lstStyle/>
        <a:p>
          <a:endParaRPr lang="es-ES" dirty="0"/>
        </a:p>
      </dgm:t>
    </dgm:pt>
    <dgm:pt modelId="{4ABF6BE4-15AE-4223-92E6-F3D079444B87}" type="parTrans" cxnId="{05E1682E-3EB6-469A-982D-9CC7CBAF2BCD}">
      <dgm:prSet/>
      <dgm:spPr/>
      <dgm:t>
        <a:bodyPr/>
        <a:lstStyle/>
        <a:p>
          <a:endParaRPr lang="es-ES"/>
        </a:p>
      </dgm:t>
    </dgm:pt>
    <dgm:pt modelId="{783ED432-CD6B-453C-ABC1-6CD07A1D6F86}" type="sibTrans" cxnId="{05E1682E-3EB6-469A-982D-9CC7CBAF2BCD}">
      <dgm:prSet/>
      <dgm:spPr/>
      <dgm:t>
        <a:bodyPr/>
        <a:lstStyle/>
        <a:p>
          <a:endParaRPr lang="es-ES"/>
        </a:p>
      </dgm:t>
    </dgm:pt>
    <dgm:pt modelId="{375D5E72-8DF1-4AEC-95FC-AC938EE12003}">
      <dgm:prSet/>
      <dgm:spPr/>
      <dgm:t>
        <a:bodyPr/>
        <a:lstStyle/>
        <a:p>
          <a:r>
            <a:rPr lang="es-ES" altLang="es-MX" b="1" dirty="0" smtClean="0">
              <a:solidFill>
                <a:schemeClr val="accent2"/>
              </a:solidFill>
              <a:effectLst>
                <a:outerShdw blurRad="38100" dist="38100" dir="2700000" algn="tl">
                  <a:srgbClr val="000000">
                    <a:alpha val="43137"/>
                  </a:srgbClr>
                </a:outerShdw>
              </a:effectLst>
              <a:latin typeface="Arial Rounded MT Bold" panose="020F0704030504030204" pitchFamily="34" charset="0"/>
            </a:rPr>
            <a:t>El interés jurídico o agravio.</a:t>
          </a:r>
          <a:endParaRPr lang="es-ES" b="1" dirty="0">
            <a:solidFill>
              <a:schemeClr val="accent2"/>
            </a:solidFill>
            <a:effectLst>
              <a:outerShdw blurRad="38100" dist="38100" dir="2700000" algn="tl">
                <a:srgbClr val="000000">
                  <a:alpha val="43137"/>
                </a:srgbClr>
              </a:outerShdw>
            </a:effectLst>
            <a:latin typeface="Arial Rounded MT Bold" panose="020F0704030504030204" pitchFamily="34" charset="0"/>
          </a:endParaRPr>
        </a:p>
      </dgm:t>
    </dgm:pt>
    <dgm:pt modelId="{6FA40375-B5D5-4F78-AA33-BF47D6075C9E}" type="parTrans" cxnId="{633A425E-1FFF-43EF-A2C5-B393968AABE9}">
      <dgm:prSet/>
      <dgm:spPr/>
      <dgm:t>
        <a:bodyPr/>
        <a:lstStyle/>
        <a:p>
          <a:endParaRPr lang="es-ES"/>
        </a:p>
      </dgm:t>
    </dgm:pt>
    <dgm:pt modelId="{429A60B4-CA57-4269-A213-783F944ADC15}" type="sibTrans" cxnId="{633A425E-1FFF-43EF-A2C5-B393968AABE9}">
      <dgm:prSet/>
      <dgm:spPr/>
      <dgm:t>
        <a:bodyPr/>
        <a:lstStyle/>
        <a:p>
          <a:endParaRPr lang="es-ES"/>
        </a:p>
      </dgm:t>
    </dgm:pt>
    <dgm:pt modelId="{34E0440D-FA7C-4997-A2BC-C108F8D85614}" type="pres">
      <dgm:prSet presAssocID="{CB71E0A1-CC5A-4255-B60F-966A16D82303}" presName="vert0" presStyleCnt="0">
        <dgm:presLayoutVars>
          <dgm:dir/>
          <dgm:animOne val="branch"/>
          <dgm:animLvl val="lvl"/>
        </dgm:presLayoutVars>
      </dgm:prSet>
      <dgm:spPr/>
      <dgm:t>
        <a:bodyPr/>
        <a:lstStyle/>
        <a:p>
          <a:endParaRPr lang="es-ES"/>
        </a:p>
      </dgm:t>
    </dgm:pt>
    <dgm:pt modelId="{0C39D67F-387C-46FB-BDFB-5C516BCEC9ED}" type="pres">
      <dgm:prSet presAssocID="{3878F8FD-6E56-4F58-9561-659D204A2A21}" presName="thickLine" presStyleLbl="alignNode1" presStyleIdx="0" presStyleCnt="1"/>
      <dgm:spPr/>
    </dgm:pt>
    <dgm:pt modelId="{0717553F-C74C-481E-A71E-6F814D6568C1}" type="pres">
      <dgm:prSet presAssocID="{3878F8FD-6E56-4F58-9561-659D204A2A21}" presName="horz1" presStyleCnt="0"/>
      <dgm:spPr/>
    </dgm:pt>
    <dgm:pt modelId="{8F18F560-46AF-43F1-8458-785F8512A3B5}" type="pres">
      <dgm:prSet presAssocID="{3878F8FD-6E56-4F58-9561-659D204A2A21}" presName="tx1" presStyleLbl="revTx" presStyleIdx="0" presStyleCnt="7"/>
      <dgm:spPr/>
      <dgm:t>
        <a:bodyPr/>
        <a:lstStyle/>
        <a:p>
          <a:endParaRPr lang="es-ES"/>
        </a:p>
      </dgm:t>
    </dgm:pt>
    <dgm:pt modelId="{E5D70FF4-7223-4393-9FF3-8C7E59B8AE21}" type="pres">
      <dgm:prSet presAssocID="{3878F8FD-6E56-4F58-9561-659D204A2A21}" presName="vert1" presStyleCnt="0"/>
      <dgm:spPr/>
    </dgm:pt>
    <dgm:pt modelId="{F836166E-3924-4D51-A988-3B7CC64C201F}" type="pres">
      <dgm:prSet presAssocID="{E4945D8B-5947-49B5-BEFD-2D0346E83CB1}" presName="vertSpace2a" presStyleCnt="0"/>
      <dgm:spPr/>
    </dgm:pt>
    <dgm:pt modelId="{25FEE1EC-0473-43F6-92B0-423F025F2797}" type="pres">
      <dgm:prSet presAssocID="{E4945D8B-5947-49B5-BEFD-2D0346E83CB1}" presName="horz2" presStyleCnt="0"/>
      <dgm:spPr/>
    </dgm:pt>
    <dgm:pt modelId="{468DB55A-5953-4D4B-989A-C31990398E20}" type="pres">
      <dgm:prSet presAssocID="{E4945D8B-5947-49B5-BEFD-2D0346E83CB1}" presName="horzSpace2" presStyleCnt="0"/>
      <dgm:spPr/>
    </dgm:pt>
    <dgm:pt modelId="{1963BF1E-8BD0-44C4-8FE5-EAC54D071219}" type="pres">
      <dgm:prSet presAssocID="{E4945D8B-5947-49B5-BEFD-2D0346E83CB1}" presName="tx2" presStyleLbl="revTx" presStyleIdx="1" presStyleCnt="7"/>
      <dgm:spPr/>
      <dgm:t>
        <a:bodyPr/>
        <a:lstStyle/>
        <a:p>
          <a:endParaRPr lang="es-ES"/>
        </a:p>
      </dgm:t>
    </dgm:pt>
    <dgm:pt modelId="{22350DBF-A894-4E20-8FC3-E2B0039764D4}" type="pres">
      <dgm:prSet presAssocID="{E4945D8B-5947-49B5-BEFD-2D0346E83CB1}" presName="vert2" presStyleCnt="0"/>
      <dgm:spPr/>
    </dgm:pt>
    <dgm:pt modelId="{9B16C8DD-77EE-46F8-A893-05C81DD40546}" type="pres">
      <dgm:prSet presAssocID="{E4945D8B-5947-49B5-BEFD-2D0346E83CB1}" presName="thinLine2b" presStyleLbl="callout" presStyleIdx="0" presStyleCnt="6"/>
      <dgm:spPr/>
    </dgm:pt>
    <dgm:pt modelId="{9ABBBAF5-4873-4A71-B23D-DE3E411799A3}" type="pres">
      <dgm:prSet presAssocID="{E4945D8B-5947-49B5-BEFD-2D0346E83CB1}" presName="vertSpace2b" presStyleCnt="0"/>
      <dgm:spPr/>
    </dgm:pt>
    <dgm:pt modelId="{F2BD239A-307D-428B-B69E-4E47E60D0EC9}" type="pres">
      <dgm:prSet presAssocID="{04379F6B-1EB5-4899-AEAB-F583F8F80DFF}" presName="horz2" presStyleCnt="0"/>
      <dgm:spPr/>
    </dgm:pt>
    <dgm:pt modelId="{91049D6A-6BEA-4E9A-8A6B-3FB60A5D952D}" type="pres">
      <dgm:prSet presAssocID="{04379F6B-1EB5-4899-AEAB-F583F8F80DFF}" presName="horzSpace2" presStyleCnt="0"/>
      <dgm:spPr/>
    </dgm:pt>
    <dgm:pt modelId="{835F0C63-0AD5-42B3-8190-78ED75C13A22}" type="pres">
      <dgm:prSet presAssocID="{04379F6B-1EB5-4899-AEAB-F583F8F80DFF}" presName="tx2" presStyleLbl="revTx" presStyleIdx="2" presStyleCnt="7" custScaleY="208668"/>
      <dgm:spPr/>
      <dgm:t>
        <a:bodyPr/>
        <a:lstStyle/>
        <a:p>
          <a:endParaRPr lang="es-ES"/>
        </a:p>
      </dgm:t>
    </dgm:pt>
    <dgm:pt modelId="{112B260A-B939-4283-A27C-49D5ABEC00D7}" type="pres">
      <dgm:prSet presAssocID="{04379F6B-1EB5-4899-AEAB-F583F8F80DFF}" presName="vert2" presStyleCnt="0"/>
      <dgm:spPr/>
    </dgm:pt>
    <dgm:pt modelId="{451895AC-0A40-4562-9B57-8D4D2E70D4DF}" type="pres">
      <dgm:prSet presAssocID="{04379F6B-1EB5-4899-AEAB-F583F8F80DFF}" presName="thinLine2b" presStyleLbl="callout" presStyleIdx="1" presStyleCnt="6"/>
      <dgm:spPr/>
    </dgm:pt>
    <dgm:pt modelId="{D4C50667-C585-4EB4-9127-C25E08755A2F}" type="pres">
      <dgm:prSet presAssocID="{04379F6B-1EB5-4899-AEAB-F583F8F80DFF}" presName="vertSpace2b" presStyleCnt="0"/>
      <dgm:spPr/>
    </dgm:pt>
    <dgm:pt modelId="{C17AED70-19A1-4937-9B20-A48E38F3D6C1}" type="pres">
      <dgm:prSet presAssocID="{6F356282-93E8-4857-B14D-834CFF65038B}" presName="horz2" presStyleCnt="0"/>
      <dgm:spPr/>
    </dgm:pt>
    <dgm:pt modelId="{C8173577-B2C3-4377-B36F-6FB49AF12FEA}" type="pres">
      <dgm:prSet presAssocID="{6F356282-93E8-4857-B14D-834CFF65038B}" presName="horzSpace2" presStyleCnt="0"/>
      <dgm:spPr/>
    </dgm:pt>
    <dgm:pt modelId="{FEB4B750-3410-4E5B-BFA7-9420565458CB}" type="pres">
      <dgm:prSet presAssocID="{6F356282-93E8-4857-B14D-834CFF65038B}" presName="tx2" presStyleLbl="revTx" presStyleIdx="3" presStyleCnt="7" custScaleY="156398"/>
      <dgm:spPr/>
      <dgm:t>
        <a:bodyPr/>
        <a:lstStyle/>
        <a:p>
          <a:endParaRPr lang="es-ES"/>
        </a:p>
      </dgm:t>
    </dgm:pt>
    <dgm:pt modelId="{DC393DEC-590F-423B-8B12-AAE4B0D406C7}" type="pres">
      <dgm:prSet presAssocID="{6F356282-93E8-4857-B14D-834CFF65038B}" presName="vert2" presStyleCnt="0"/>
      <dgm:spPr/>
    </dgm:pt>
    <dgm:pt modelId="{D8C60E2E-FE11-43BD-86F6-F87719710BB6}" type="pres">
      <dgm:prSet presAssocID="{6F356282-93E8-4857-B14D-834CFF65038B}" presName="thinLine2b" presStyleLbl="callout" presStyleIdx="2" presStyleCnt="6"/>
      <dgm:spPr/>
    </dgm:pt>
    <dgm:pt modelId="{86843951-0723-47E2-A008-931CC1E1DEB1}" type="pres">
      <dgm:prSet presAssocID="{6F356282-93E8-4857-B14D-834CFF65038B}" presName="vertSpace2b" presStyleCnt="0"/>
      <dgm:spPr/>
    </dgm:pt>
    <dgm:pt modelId="{1E847ADD-DE5F-4BD2-A1D8-495A42BD96CC}" type="pres">
      <dgm:prSet presAssocID="{6D0D0D65-74EE-4A8E-8A25-5AA869D0BDF9}" presName="horz2" presStyleCnt="0"/>
      <dgm:spPr/>
    </dgm:pt>
    <dgm:pt modelId="{C5777DB0-F090-4D6D-8AA8-AD74354EB70B}" type="pres">
      <dgm:prSet presAssocID="{6D0D0D65-74EE-4A8E-8A25-5AA869D0BDF9}" presName="horzSpace2" presStyleCnt="0"/>
      <dgm:spPr/>
    </dgm:pt>
    <dgm:pt modelId="{AF45F881-808C-4F6A-BE07-B7CAC188BEAB}" type="pres">
      <dgm:prSet presAssocID="{6D0D0D65-74EE-4A8E-8A25-5AA869D0BDF9}" presName="tx2" presStyleLbl="revTx" presStyleIdx="4" presStyleCnt="7" custScaleY="189765"/>
      <dgm:spPr/>
      <dgm:t>
        <a:bodyPr/>
        <a:lstStyle/>
        <a:p>
          <a:endParaRPr lang="es-ES"/>
        </a:p>
      </dgm:t>
    </dgm:pt>
    <dgm:pt modelId="{A5203DE7-6C4B-4D6E-822B-7CB2D24A17D5}" type="pres">
      <dgm:prSet presAssocID="{6D0D0D65-74EE-4A8E-8A25-5AA869D0BDF9}" presName="vert2" presStyleCnt="0"/>
      <dgm:spPr/>
    </dgm:pt>
    <dgm:pt modelId="{DD3028BD-672C-41B4-AAA9-4E6AEDF880F6}" type="pres">
      <dgm:prSet presAssocID="{6D0D0D65-74EE-4A8E-8A25-5AA869D0BDF9}" presName="thinLine2b" presStyleLbl="callout" presStyleIdx="3" presStyleCnt="6"/>
      <dgm:spPr/>
    </dgm:pt>
    <dgm:pt modelId="{09A23FE8-87FD-4A4B-BDD3-F2BBA90DED4A}" type="pres">
      <dgm:prSet presAssocID="{6D0D0D65-74EE-4A8E-8A25-5AA869D0BDF9}" presName="vertSpace2b" presStyleCnt="0"/>
      <dgm:spPr/>
    </dgm:pt>
    <dgm:pt modelId="{416DFC51-BED9-46AA-9201-83F767202FE6}" type="pres">
      <dgm:prSet presAssocID="{375D5E72-8DF1-4AEC-95FC-AC938EE12003}" presName="horz2" presStyleCnt="0"/>
      <dgm:spPr/>
    </dgm:pt>
    <dgm:pt modelId="{E1FBC8A4-8C3A-4342-A6DC-7BAED136798F}" type="pres">
      <dgm:prSet presAssocID="{375D5E72-8DF1-4AEC-95FC-AC938EE12003}" presName="horzSpace2" presStyleCnt="0"/>
      <dgm:spPr/>
    </dgm:pt>
    <dgm:pt modelId="{52617F13-C8E8-4269-A0F0-149B4A3D9047}" type="pres">
      <dgm:prSet presAssocID="{375D5E72-8DF1-4AEC-95FC-AC938EE12003}" presName="tx2" presStyleLbl="revTx" presStyleIdx="5" presStyleCnt="7" custScaleY="172445"/>
      <dgm:spPr/>
      <dgm:t>
        <a:bodyPr/>
        <a:lstStyle/>
        <a:p>
          <a:endParaRPr lang="es-ES"/>
        </a:p>
      </dgm:t>
    </dgm:pt>
    <dgm:pt modelId="{900AF4D5-3555-4B59-988B-DF138A911233}" type="pres">
      <dgm:prSet presAssocID="{375D5E72-8DF1-4AEC-95FC-AC938EE12003}" presName="vert2" presStyleCnt="0"/>
      <dgm:spPr/>
    </dgm:pt>
    <dgm:pt modelId="{ED5B6F63-40A7-4650-A4A9-12A24B025B57}" type="pres">
      <dgm:prSet presAssocID="{375D5E72-8DF1-4AEC-95FC-AC938EE12003}" presName="thinLine2b" presStyleLbl="callout" presStyleIdx="4" presStyleCnt="6"/>
      <dgm:spPr/>
    </dgm:pt>
    <dgm:pt modelId="{6555A7D5-912B-417D-AC15-622EA8307711}" type="pres">
      <dgm:prSet presAssocID="{375D5E72-8DF1-4AEC-95FC-AC938EE12003}" presName="vertSpace2b" presStyleCnt="0"/>
      <dgm:spPr/>
    </dgm:pt>
    <dgm:pt modelId="{BA058DF3-559B-4F0D-9BBE-0DEE5B5D1991}" type="pres">
      <dgm:prSet presAssocID="{8FB248B5-C211-41CF-B813-ED7C6A9B2ADB}" presName="horz2" presStyleCnt="0"/>
      <dgm:spPr/>
    </dgm:pt>
    <dgm:pt modelId="{B9D9A24E-808E-4333-A3AC-8D792A8223D5}" type="pres">
      <dgm:prSet presAssocID="{8FB248B5-C211-41CF-B813-ED7C6A9B2ADB}" presName="horzSpace2" presStyleCnt="0"/>
      <dgm:spPr/>
    </dgm:pt>
    <dgm:pt modelId="{A354A72A-7BCE-4573-A2AE-D33B3E09D398}" type="pres">
      <dgm:prSet presAssocID="{8FB248B5-C211-41CF-B813-ED7C6A9B2ADB}" presName="tx2" presStyleLbl="revTx" presStyleIdx="6" presStyleCnt="7"/>
      <dgm:spPr/>
      <dgm:t>
        <a:bodyPr/>
        <a:lstStyle/>
        <a:p>
          <a:endParaRPr lang="es-ES"/>
        </a:p>
      </dgm:t>
    </dgm:pt>
    <dgm:pt modelId="{36F26A4D-19F6-42E7-BB02-BE63E3F49250}" type="pres">
      <dgm:prSet presAssocID="{8FB248B5-C211-41CF-B813-ED7C6A9B2ADB}" presName="vert2" presStyleCnt="0"/>
      <dgm:spPr/>
    </dgm:pt>
    <dgm:pt modelId="{C770BCA9-A318-498C-8D04-F4BBBDDDE4AC}" type="pres">
      <dgm:prSet presAssocID="{8FB248B5-C211-41CF-B813-ED7C6A9B2ADB}" presName="thinLine2b" presStyleLbl="callout" presStyleIdx="5" presStyleCnt="6"/>
      <dgm:spPr/>
    </dgm:pt>
    <dgm:pt modelId="{B181EA2B-7389-4ECB-90A8-C45391BFBD2E}" type="pres">
      <dgm:prSet presAssocID="{8FB248B5-C211-41CF-B813-ED7C6A9B2ADB}" presName="vertSpace2b" presStyleCnt="0"/>
      <dgm:spPr/>
    </dgm:pt>
  </dgm:ptLst>
  <dgm:cxnLst>
    <dgm:cxn modelId="{BE82C794-29C0-47AB-A196-E925A3FF5D8E}" srcId="{CB71E0A1-CC5A-4255-B60F-966A16D82303}" destId="{3878F8FD-6E56-4F58-9561-659D204A2A21}" srcOrd="0" destOrd="0" parTransId="{9DAB047B-922A-4322-B328-5E46CACB4810}" sibTransId="{39A5E274-A712-49F7-84B6-DCD0692D05BA}"/>
    <dgm:cxn modelId="{BDF9AB36-AC82-4652-81C1-79154A38BBD3}" type="presOf" srcId="{04379F6B-1EB5-4899-AEAB-F583F8F80DFF}" destId="{835F0C63-0AD5-42B3-8190-78ED75C13A22}" srcOrd="0" destOrd="0" presId="urn:microsoft.com/office/officeart/2008/layout/LinedList"/>
    <dgm:cxn modelId="{D2F395D4-DD49-4E12-B769-BCCD71AEA6A8}" type="presOf" srcId="{8FB248B5-C211-41CF-B813-ED7C6A9B2ADB}" destId="{A354A72A-7BCE-4573-A2AE-D33B3E09D398}" srcOrd="0" destOrd="0" presId="urn:microsoft.com/office/officeart/2008/layout/LinedList"/>
    <dgm:cxn modelId="{9C0D5AED-091E-4659-83D7-D9781A5DD699}" srcId="{3878F8FD-6E56-4F58-9561-659D204A2A21}" destId="{6F356282-93E8-4857-B14D-834CFF65038B}" srcOrd="2" destOrd="0" parTransId="{001BFE58-4693-4D4C-B762-2152A6F7E171}" sibTransId="{9A377A5E-BEE0-44EC-ADEB-ADCA04D7DB99}"/>
    <dgm:cxn modelId="{21A0C36A-B0BF-4CA5-86C5-D8816E56A03C}" srcId="{3878F8FD-6E56-4F58-9561-659D204A2A21}" destId="{6D0D0D65-74EE-4A8E-8A25-5AA869D0BDF9}" srcOrd="3" destOrd="0" parTransId="{6D00D562-E3CF-4F26-8ADE-2765811DFE24}" sibTransId="{FA9BFF25-D3E6-40C2-8C98-C2E3B2F9C7A8}"/>
    <dgm:cxn modelId="{AD1959E8-ECD8-4E9B-AF32-AD078A1373B9}" type="presOf" srcId="{E4945D8B-5947-49B5-BEFD-2D0346E83CB1}" destId="{1963BF1E-8BD0-44C4-8FE5-EAC54D071219}" srcOrd="0" destOrd="0" presId="urn:microsoft.com/office/officeart/2008/layout/LinedList"/>
    <dgm:cxn modelId="{721F070B-FF8F-46E4-AD4E-6F9139257159}" type="presOf" srcId="{375D5E72-8DF1-4AEC-95FC-AC938EE12003}" destId="{52617F13-C8E8-4269-A0F0-149B4A3D9047}" srcOrd="0" destOrd="0" presId="urn:microsoft.com/office/officeart/2008/layout/LinedList"/>
    <dgm:cxn modelId="{05E1682E-3EB6-469A-982D-9CC7CBAF2BCD}" srcId="{3878F8FD-6E56-4F58-9561-659D204A2A21}" destId="{8FB248B5-C211-41CF-B813-ED7C6A9B2ADB}" srcOrd="5" destOrd="0" parTransId="{4ABF6BE4-15AE-4223-92E6-F3D079444B87}" sibTransId="{783ED432-CD6B-453C-ABC1-6CD07A1D6F86}"/>
    <dgm:cxn modelId="{2795A3E4-AEE6-433A-92B7-A5F2F67B6963}" srcId="{3878F8FD-6E56-4F58-9561-659D204A2A21}" destId="{04379F6B-1EB5-4899-AEAB-F583F8F80DFF}" srcOrd="1" destOrd="0" parTransId="{19F36D54-59A5-418C-9687-BE9C213A55F7}" sibTransId="{64905E9E-E7D3-44E3-A5A9-266FFCFC3C6C}"/>
    <dgm:cxn modelId="{C46750AA-8199-4E18-83E9-E26F2D711CF8}" type="presOf" srcId="{6F356282-93E8-4857-B14D-834CFF65038B}" destId="{FEB4B750-3410-4E5B-BFA7-9420565458CB}" srcOrd="0" destOrd="0" presId="urn:microsoft.com/office/officeart/2008/layout/LinedList"/>
    <dgm:cxn modelId="{F4579B5E-8830-4750-9D1F-BC0D48A04A3F}" srcId="{3878F8FD-6E56-4F58-9561-659D204A2A21}" destId="{E4945D8B-5947-49B5-BEFD-2D0346E83CB1}" srcOrd="0" destOrd="0" parTransId="{D2B647F6-25E1-4A7A-B6AA-927C30C6D478}" sibTransId="{174B30B7-0A5D-4FDC-BB19-54AD8BEA54D6}"/>
    <dgm:cxn modelId="{609FE0EC-A0A1-4DF3-A5CC-E0789F927BA0}" type="presOf" srcId="{CB71E0A1-CC5A-4255-B60F-966A16D82303}" destId="{34E0440D-FA7C-4997-A2BC-C108F8D85614}" srcOrd="0" destOrd="0" presId="urn:microsoft.com/office/officeart/2008/layout/LinedList"/>
    <dgm:cxn modelId="{027057E5-3E7D-4339-AA62-18E1E0590BAC}" type="presOf" srcId="{6D0D0D65-74EE-4A8E-8A25-5AA869D0BDF9}" destId="{AF45F881-808C-4F6A-BE07-B7CAC188BEAB}" srcOrd="0" destOrd="0" presId="urn:microsoft.com/office/officeart/2008/layout/LinedList"/>
    <dgm:cxn modelId="{633A425E-1FFF-43EF-A2C5-B393968AABE9}" srcId="{3878F8FD-6E56-4F58-9561-659D204A2A21}" destId="{375D5E72-8DF1-4AEC-95FC-AC938EE12003}" srcOrd="4" destOrd="0" parTransId="{6FA40375-B5D5-4F78-AA33-BF47D6075C9E}" sibTransId="{429A60B4-CA57-4269-A213-783F944ADC15}"/>
    <dgm:cxn modelId="{917CDB78-0C8F-4DF9-A128-59B0C4D81A89}" type="presOf" srcId="{3878F8FD-6E56-4F58-9561-659D204A2A21}" destId="{8F18F560-46AF-43F1-8458-785F8512A3B5}" srcOrd="0" destOrd="0" presId="urn:microsoft.com/office/officeart/2008/layout/LinedList"/>
    <dgm:cxn modelId="{7CAFFD9B-EFA0-452C-8472-78481A6C3FAE}" type="presParOf" srcId="{34E0440D-FA7C-4997-A2BC-C108F8D85614}" destId="{0C39D67F-387C-46FB-BDFB-5C516BCEC9ED}" srcOrd="0" destOrd="0" presId="urn:microsoft.com/office/officeart/2008/layout/LinedList"/>
    <dgm:cxn modelId="{F83FB50A-304B-43C4-B744-28B1F0A041D1}" type="presParOf" srcId="{34E0440D-FA7C-4997-A2BC-C108F8D85614}" destId="{0717553F-C74C-481E-A71E-6F814D6568C1}" srcOrd="1" destOrd="0" presId="urn:microsoft.com/office/officeart/2008/layout/LinedList"/>
    <dgm:cxn modelId="{4C7882DC-9762-43F0-A0EA-81D172605920}" type="presParOf" srcId="{0717553F-C74C-481E-A71E-6F814D6568C1}" destId="{8F18F560-46AF-43F1-8458-785F8512A3B5}" srcOrd="0" destOrd="0" presId="urn:microsoft.com/office/officeart/2008/layout/LinedList"/>
    <dgm:cxn modelId="{40835A8F-9F8C-4519-8687-6AC21C03E80C}" type="presParOf" srcId="{0717553F-C74C-481E-A71E-6F814D6568C1}" destId="{E5D70FF4-7223-4393-9FF3-8C7E59B8AE21}" srcOrd="1" destOrd="0" presId="urn:microsoft.com/office/officeart/2008/layout/LinedList"/>
    <dgm:cxn modelId="{6AAEF779-7857-4D09-B3F7-DBD57EB6C3DE}" type="presParOf" srcId="{E5D70FF4-7223-4393-9FF3-8C7E59B8AE21}" destId="{F836166E-3924-4D51-A988-3B7CC64C201F}" srcOrd="0" destOrd="0" presId="urn:microsoft.com/office/officeart/2008/layout/LinedList"/>
    <dgm:cxn modelId="{A3C328B1-49EF-41A4-966F-B678051698E6}" type="presParOf" srcId="{E5D70FF4-7223-4393-9FF3-8C7E59B8AE21}" destId="{25FEE1EC-0473-43F6-92B0-423F025F2797}" srcOrd="1" destOrd="0" presId="urn:microsoft.com/office/officeart/2008/layout/LinedList"/>
    <dgm:cxn modelId="{4B795CDB-0208-4578-9DB5-33746FE39C82}" type="presParOf" srcId="{25FEE1EC-0473-43F6-92B0-423F025F2797}" destId="{468DB55A-5953-4D4B-989A-C31990398E20}" srcOrd="0" destOrd="0" presId="urn:microsoft.com/office/officeart/2008/layout/LinedList"/>
    <dgm:cxn modelId="{615986DB-82EA-413F-9EE0-08ED4D2DF963}" type="presParOf" srcId="{25FEE1EC-0473-43F6-92B0-423F025F2797}" destId="{1963BF1E-8BD0-44C4-8FE5-EAC54D071219}" srcOrd="1" destOrd="0" presId="urn:microsoft.com/office/officeart/2008/layout/LinedList"/>
    <dgm:cxn modelId="{CEAAA1FF-F162-4E05-B30A-6AF6A998E4AE}" type="presParOf" srcId="{25FEE1EC-0473-43F6-92B0-423F025F2797}" destId="{22350DBF-A894-4E20-8FC3-E2B0039764D4}" srcOrd="2" destOrd="0" presId="urn:microsoft.com/office/officeart/2008/layout/LinedList"/>
    <dgm:cxn modelId="{D3A23E07-EEE7-4727-9044-83A2E94BA104}" type="presParOf" srcId="{E5D70FF4-7223-4393-9FF3-8C7E59B8AE21}" destId="{9B16C8DD-77EE-46F8-A893-05C81DD40546}" srcOrd="2" destOrd="0" presId="urn:microsoft.com/office/officeart/2008/layout/LinedList"/>
    <dgm:cxn modelId="{55972364-FFBB-461F-B7DC-8913A6329A71}" type="presParOf" srcId="{E5D70FF4-7223-4393-9FF3-8C7E59B8AE21}" destId="{9ABBBAF5-4873-4A71-B23D-DE3E411799A3}" srcOrd="3" destOrd="0" presId="urn:microsoft.com/office/officeart/2008/layout/LinedList"/>
    <dgm:cxn modelId="{5764B251-5B9E-4C19-88D8-AD72DEF36800}" type="presParOf" srcId="{E5D70FF4-7223-4393-9FF3-8C7E59B8AE21}" destId="{F2BD239A-307D-428B-B69E-4E47E60D0EC9}" srcOrd="4" destOrd="0" presId="urn:microsoft.com/office/officeart/2008/layout/LinedList"/>
    <dgm:cxn modelId="{E19DB20A-783E-41D9-A015-010134527269}" type="presParOf" srcId="{F2BD239A-307D-428B-B69E-4E47E60D0EC9}" destId="{91049D6A-6BEA-4E9A-8A6B-3FB60A5D952D}" srcOrd="0" destOrd="0" presId="urn:microsoft.com/office/officeart/2008/layout/LinedList"/>
    <dgm:cxn modelId="{04E42143-90FD-4A58-B4B5-9104403F16E1}" type="presParOf" srcId="{F2BD239A-307D-428B-B69E-4E47E60D0EC9}" destId="{835F0C63-0AD5-42B3-8190-78ED75C13A22}" srcOrd="1" destOrd="0" presId="urn:microsoft.com/office/officeart/2008/layout/LinedList"/>
    <dgm:cxn modelId="{9622A481-FDAF-4D2B-B8DE-F2F8EAA09812}" type="presParOf" srcId="{F2BD239A-307D-428B-B69E-4E47E60D0EC9}" destId="{112B260A-B939-4283-A27C-49D5ABEC00D7}" srcOrd="2" destOrd="0" presId="urn:microsoft.com/office/officeart/2008/layout/LinedList"/>
    <dgm:cxn modelId="{9E3AD606-E7AF-4C08-9900-17AC463FB56C}" type="presParOf" srcId="{E5D70FF4-7223-4393-9FF3-8C7E59B8AE21}" destId="{451895AC-0A40-4562-9B57-8D4D2E70D4DF}" srcOrd="5" destOrd="0" presId="urn:microsoft.com/office/officeart/2008/layout/LinedList"/>
    <dgm:cxn modelId="{08AACFE8-A056-4A42-B1AB-09B9B62F6896}" type="presParOf" srcId="{E5D70FF4-7223-4393-9FF3-8C7E59B8AE21}" destId="{D4C50667-C585-4EB4-9127-C25E08755A2F}" srcOrd="6" destOrd="0" presId="urn:microsoft.com/office/officeart/2008/layout/LinedList"/>
    <dgm:cxn modelId="{4A269451-FE12-4DC8-BF92-8B6F7B6CC3BD}" type="presParOf" srcId="{E5D70FF4-7223-4393-9FF3-8C7E59B8AE21}" destId="{C17AED70-19A1-4937-9B20-A48E38F3D6C1}" srcOrd="7" destOrd="0" presId="urn:microsoft.com/office/officeart/2008/layout/LinedList"/>
    <dgm:cxn modelId="{BE0A777E-CDA2-4D73-8B93-261B03B9A077}" type="presParOf" srcId="{C17AED70-19A1-4937-9B20-A48E38F3D6C1}" destId="{C8173577-B2C3-4377-B36F-6FB49AF12FEA}" srcOrd="0" destOrd="0" presId="urn:microsoft.com/office/officeart/2008/layout/LinedList"/>
    <dgm:cxn modelId="{578B2A04-09A6-4221-883D-A523B279507E}" type="presParOf" srcId="{C17AED70-19A1-4937-9B20-A48E38F3D6C1}" destId="{FEB4B750-3410-4E5B-BFA7-9420565458CB}" srcOrd="1" destOrd="0" presId="urn:microsoft.com/office/officeart/2008/layout/LinedList"/>
    <dgm:cxn modelId="{6D6AD05B-A297-43FD-A54C-5B617A82B12F}" type="presParOf" srcId="{C17AED70-19A1-4937-9B20-A48E38F3D6C1}" destId="{DC393DEC-590F-423B-8B12-AAE4B0D406C7}" srcOrd="2" destOrd="0" presId="urn:microsoft.com/office/officeart/2008/layout/LinedList"/>
    <dgm:cxn modelId="{F6DADE0E-4BED-4F13-897E-EFC440403EC5}" type="presParOf" srcId="{E5D70FF4-7223-4393-9FF3-8C7E59B8AE21}" destId="{D8C60E2E-FE11-43BD-86F6-F87719710BB6}" srcOrd="8" destOrd="0" presId="urn:microsoft.com/office/officeart/2008/layout/LinedList"/>
    <dgm:cxn modelId="{E7DA64D7-FC93-49AB-ABB5-CA8322915D3A}" type="presParOf" srcId="{E5D70FF4-7223-4393-9FF3-8C7E59B8AE21}" destId="{86843951-0723-47E2-A008-931CC1E1DEB1}" srcOrd="9" destOrd="0" presId="urn:microsoft.com/office/officeart/2008/layout/LinedList"/>
    <dgm:cxn modelId="{F6D0DD6F-BA01-460E-962C-08DBCE645257}" type="presParOf" srcId="{E5D70FF4-7223-4393-9FF3-8C7E59B8AE21}" destId="{1E847ADD-DE5F-4BD2-A1D8-495A42BD96CC}" srcOrd="10" destOrd="0" presId="urn:microsoft.com/office/officeart/2008/layout/LinedList"/>
    <dgm:cxn modelId="{B1FA2D52-3DBF-4252-B9EB-982E4DCA06BD}" type="presParOf" srcId="{1E847ADD-DE5F-4BD2-A1D8-495A42BD96CC}" destId="{C5777DB0-F090-4D6D-8AA8-AD74354EB70B}" srcOrd="0" destOrd="0" presId="urn:microsoft.com/office/officeart/2008/layout/LinedList"/>
    <dgm:cxn modelId="{FCF267C8-0748-4A29-A7E3-B9AF8047911A}" type="presParOf" srcId="{1E847ADD-DE5F-4BD2-A1D8-495A42BD96CC}" destId="{AF45F881-808C-4F6A-BE07-B7CAC188BEAB}" srcOrd="1" destOrd="0" presId="urn:microsoft.com/office/officeart/2008/layout/LinedList"/>
    <dgm:cxn modelId="{A9699D0F-F694-45A8-A25A-A69BD2AA9F81}" type="presParOf" srcId="{1E847ADD-DE5F-4BD2-A1D8-495A42BD96CC}" destId="{A5203DE7-6C4B-4D6E-822B-7CB2D24A17D5}" srcOrd="2" destOrd="0" presId="urn:microsoft.com/office/officeart/2008/layout/LinedList"/>
    <dgm:cxn modelId="{C2960771-023C-425D-9C8E-8F8A9E192B51}" type="presParOf" srcId="{E5D70FF4-7223-4393-9FF3-8C7E59B8AE21}" destId="{DD3028BD-672C-41B4-AAA9-4E6AEDF880F6}" srcOrd="11" destOrd="0" presId="urn:microsoft.com/office/officeart/2008/layout/LinedList"/>
    <dgm:cxn modelId="{B23734AB-0CDD-4802-939E-A395A1EB0316}" type="presParOf" srcId="{E5D70FF4-7223-4393-9FF3-8C7E59B8AE21}" destId="{09A23FE8-87FD-4A4B-BDD3-F2BBA90DED4A}" srcOrd="12" destOrd="0" presId="urn:microsoft.com/office/officeart/2008/layout/LinedList"/>
    <dgm:cxn modelId="{46B17082-48DE-4C15-8789-DC7D57D16A67}" type="presParOf" srcId="{E5D70FF4-7223-4393-9FF3-8C7E59B8AE21}" destId="{416DFC51-BED9-46AA-9201-83F767202FE6}" srcOrd="13" destOrd="0" presId="urn:microsoft.com/office/officeart/2008/layout/LinedList"/>
    <dgm:cxn modelId="{10158C30-304F-4419-9E99-C73BAC56FDEB}" type="presParOf" srcId="{416DFC51-BED9-46AA-9201-83F767202FE6}" destId="{E1FBC8A4-8C3A-4342-A6DC-7BAED136798F}" srcOrd="0" destOrd="0" presId="urn:microsoft.com/office/officeart/2008/layout/LinedList"/>
    <dgm:cxn modelId="{21A1BEC6-5FC6-48B7-84CC-8028BA83C817}" type="presParOf" srcId="{416DFC51-BED9-46AA-9201-83F767202FE6}" destId="{52617F13-C8E8-4269-A0F0-149B4A3D9047}" srcOrd="1" destOrd="0" presId="urn:microsoft.com/office/officeart/2008/layout/LinedList"/>
    <dgm:cxn modelId="{44740EDF-242A-43FA-804E-96D2EA448DEE}" type="presParOf" srcId="{416DFC51-BED9-46AA-9201-83F767202FE6}" destId="{900AF4D5-3555-4B59-988B-DF138A911233}" srcOrd="2" destOrd="0" presId="urn:microsoft.com/office/officeart/2008/layout/LinedList"/>
    <dgm:cxn modelId="{23FC30F4-0960-4D78-BF57-F8E1DAFF0281}" type="presParOf" srcId="{E5D70FF4-7223-4393-9FF3-8C7E59B8AE21}" destId="{ED5B6F63-40A7-4650-A4A9-12A24B025B57}" srcOrd="14" destOrd="0" presId="urn:microsoft.com/office/officeart/2008/layout/LinedList"/>
    <dgm:cxn modelId="{BAF0E072-C569-4F7A-B5B1-DFC85C7BAD6E}" type="presParOf" srcId="{E5D70FF4-7223-4393-9FF3-8C7E59B8AE21}" destId="{6555A7D5-912B-417D-AC15-622EA8307711}" srcOrd="15" destOrd="0" presId="urn:microsoft.com/office/officeart/2008/layout/LinedList"/>
    <dgm:cxn modelId="{FF1496B8-8018-47BA-B5DA-AD82BA7CCCDF}" type="presParOf" srcId="{E5D70FF4-7223-4393-9FF3-8C7E59B8AE21}" destId="{BA058DF3-559B-4F0D-9BBE-0DEE5B5D1991}" srcOrd="16" destOrd="0" presId="urn:microsoft.com/office/officeart/2008/layout/LinedList"/>
    <dgm:cxn modelId="{5A4A8160-55BB-41D9-9100-F00B792EA798}" type="presParOf" srcId="{BA058DF3-559B-4F0D-9BBE-0DEE5B5D1991}" destId="{B9D9A24E-808E-4333-A3AC-8D792A8223D5}" srcOrd="0" destOrd="0" presId="urn:microsoft.com/office/officeart/2008/layout/LinedList"/>
    <dgm:cxn modelId="{45C5E21F-90F8-4438-B44F-C8415AB2EA4E}" type="presParOf" srcId="{BA058DF3-559B-4F0D-9BBE-0DEE5B5D1991}" destId="{A354A72A-7BCE-4573-A2AE-D33B3E09D398}" srcOrd="1" destOrd="0" presId="urn:microsoft.com/office/officeart/2008/layout/LinedList"/>
    <dgm:cxn modelId="{A588D612-8EA2-4D9B-9EFD-9C7494AF44C5}" type="presParOf" srcId="{BA058DF3-559B-4F0D-9BBE-0DEE5B5D1991}" destId="{36F26A4D-19F6-42E7-BB02-BE63E3F49250}" srcOrd="2" destOrd="0" presId="urn:microsoft.com/office/officeart/2008/layout/LinedList"/>
    <dgm:cxn modelId="{AD60D51C-EA41-456A-AA81-8CC6537E3318}" type="presParOf" srcId="{E5D70FF4-7223-4393-9FF3-8C7E59B8AE21}" destId="{C770BCA9-A318-498C-8D04-F4BBBDDDE4AC}" srcOrd="17" destOrd="0" presId="urn:microsoft.com/office/officeart/2008/layout/LinedList"/>
    <dgm:cxn modelId="{E83720F2-F134-48F2-9A29-A5D026BCDBF0}" type="presParOf" srcId="{E5D70FF4-7223-4393-9FF3-8C7E59B8AE21}" destId="{B181EA2B-7389-4ECB-90A8-C45391BFBD2E}" srcOrd="18" destOrd="0" presId="urn:microsoft.com/office/officeart/2008/layout/LinedList"/>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79E15A3-4913-4A30-A50F-C487974A0A72}"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s-ES"/>
        </a:p>
      </dgm:t>
    </dgm:pt>
    <dgm:pt modelId="{5BC9CCE9-8C6D-4223-B0E6-3D2290B11CAA}">
      <dgm:prSet phldrT="[Texto]" phldr="1"/>
      <dgm:spPr/>
      <dgm:t>
        <a:bodyPr/>
        <a:lstStyle/>
        <a:p>
          <a:endParaRPr lang="es-ES" dirty="0"/>
        </a:p>
      </dgm:t>
    </dgm:pt>
    <dgm:pt modelId="{75D2CFCD-4388-495F-93BE-5A750A55B65D}" type="parTrans" cxnId="{9E8259DC-35B7-4CEA-9516-26D6CCA335F1}">
      <dgm:prSet/>
      <dgm:spPr/>
      <dgm:t>
        <a:bodyPr/>
        <a:lstStyle/>
        <a:p>
          <a:endParaRPr lang="es-ES"/>
        </a:p>
      </dgm:t>
    </dgm:pt>
    <dgm:pt modelId="{15E69524-40F8-4EEC-88E3-108D06583E03}" type="sibTrans" cxnId="{9E8259DC-35B7-4CEA-9516-26D6CCA335F1}">
      <dgm:prSet/>
      <dgm:spPr/>
      <dgm:t>
        <a:bodyPr/>
        <a:lstStyle/>
        <a:p>
          <a:endParaRPr lang="es-ES"/>
        </a:p>
      </dgm:t>
    </dgm:pt>
    <dgm:pt modelId="{3FD191EA-05D5-47C1-A25E-E731D43A2347}">
      <dgm:prSet phldrT="[Texto]" custT="1"/>
      <dgm:spPr/>
      <dgm:t>
        <a:bodyPr/>
        <a:lstStyle/>
        <a:p>
          <a:pPr algn="ctr"/>
          <a:r>
            <a:rPr lang="es-ES" altLang="es-MX" sz="2400" b="1" dirty="0" smtClean="0">
              <a:solidFill>
                <a:srgbClr val="C00000"/>
              </a:solidFill>
              <a:effectLst>
                <a:outerShdw blurRad="38100" dist="38100" dir="2700000" algn="tl">
                  <a:srgbClr val="000000">
                    <a:alpha val="43137"/>
                  </a:srgbClr>
                </a:outerShdw>
              </a:effectLst>
              <a:latin typeface="Arial Rounded MT Bold" panose="020F0704030504030204" pitchFamily="34" charset="0"/>
            </a:rPr>
            <a:t>En virtud del efecto devolutivo del recurso de apelación, se trae al tribunal de alzada el pleno conocimiento de las cuestiones que han sido planteadas y resueltas  en primera instancia.</a:t>
          </a:r>
          <a:endParaRPr lang="es-ES" sz="2400" b="1" dirty="0">
            <a:solidFill>
              <a:srgbClr val="C00000"/>
            </a:solidFill>
            <a:effectLst>
              <a:outerShdw blurRad="38100" dist="38100" dir="2700000" algn="tl">
                <a:srgbClr val="000000">
                  <a:alpha val="43137"/>
                </a:srgbClr>
              </a:outerShdw>
            </a:effectLst>
            <a:latin typeface="Arial Rounded MT Bold" panose="020F0704030504030204" pitchFamily="34" charset="0"/>
          </a:endParaRPr>
        </a:p>
      </dgm:t>
    </dgm:pt>
    <dgm:pt modelId="{D856E610-8B8C-4CEF-96BD-2E9B3227DDF2}" type="parTrans" cxnId="{DFF87F7A-F363-45E4-8384-F128581414C0}">
      <dgm:prSet/>
      <dgm:spPr/>
      <dgm:t>
        <a:bodyPr/>
        <a:lstStyle/>
        <a:p>
          <a:endParaRPr lang="es-ES"/>
        </a:p>
      </dgm:t>
    </dgm:pt>
    <dgm:pt modelId="{6F6F6431-58C7-4E62-BE71-51E400C79501}" type="sibTrans" cxnId="{DFF87F7A-F363-45E4-8384-F128581414C0}">
      <dgm:prSet/>
      <dgm:spPr/>
      <dgm:t>
        <a:bodyPr/>
        <a:lstStyle/>
        <a:p>
          <a:endParaRPr lang="es-ES"/>
        </a:p>
      </dgm:t>
    </dgm:pt>
    <dgm:pt modelId="{7A5A38A5-FA47-4A48-8A78-1A4288EE4933}">
      <dgm:prSet phldrT="[Texto]" custT="1"/>
      <dgm:spPr/>
      <dgm:t>
        <a:bodyPr/>
        <a:lstStyle/>
        <a:p>
          <a:pPr algn="ctr"/>
          <a:r>
            <a:rPr lang="es-ES" altLang="es-MX" sz="2400" b="1" dirty="0" smtClean="0">
              <a:solidFill>
                <a:srgbClr val="0070C0"/>
              </a:solidFill>
              <a:effectLst>
                <a:outerShdw blurRad="38100" dist="38100" dir="2700000" algn="tl">
                  <a:srgbClr val="000000">
                    <a:alpha val="43137"/>
                  </a:srgbClr>
                </a:outerShdw>
              </a:effectLst>
              <a:latin typeface="Arial Rounded MT Bold" panose="020F0704030504030204" pitchFamily="34" charset="0"/>
            </a:rPr>
            <a:t>El tribunal de alzada tiene idéntico poder y amplitud de conocimiento que el juez de primera instancia.</a:t>
          </a:r>
          <a:endParaRPr lang="es-ES" sz="2400" b="1" dirty="0">
            <a:solidFill>
              <a:srgbClr val="0070C0"/>
            </a:solidFill>
            <a:effectLst>
              <a:outerShdw blurRad="38100" dist="38100" dir="2700000" algn="tl">
                <a:srgbClr val="000000">
                  <a:alpha val="43137"/>
                </a:srgbClr>
              </a:outerShdw>
            </a:effectLst>
            <a:latin typeface="Arial Rounded MT Bold" panose="020F0704030504030204" pitchFamily="34" charset="0"/>
          </a:endParaRPr>
        </a:p>
      </dgm:t>
    </dgm:pt>
    <dgm:pt modelId="{38C8A21A-5E77-4949-B25B-C29405544D31}" type="parTrans" cxnId="{2BEA48BF-54B5-49DF-AA32-4890E09F34E4}">
      <dgm:prSet/>
      <dgm:spPr/>
      <dgm:t>
        <a:bodyPr/>
        <a:lstStyle/>
        <a:p>
          <a:endParaRPr lang="es-ES"/>
        </a:p>
      </dgm:t>
    </dgm:pt>
    <dgm:pt modelId="{F6734009-4CD8-43C7-A727-E22626F3EFFB}" type="sibTrans" cxnId="{2BEA48BF-54B5-49DF-AA32-4890E09F34E4}">
      <dgm:prSet/>
      <dgm:spPr/>
      <dgm:t>
        <a:bodyPr/>
        <a:lstStyle/>
        <a:p>
          <a:endParaRPr lang="es-ES"/>
        </a:p>
      </dgm:t>
    </dgm:pt>
    <dgm:pt modelId="{3C0C1C6D-EF93-4810-B496-0085B690090D}" type="pres">
      <dgm:prSet presAssocID="{779E15A3-4913-4A30-A50F-C487974A0A72}" presName="vert0" presStyleCnt="0">
        <dgm:presLayoutVars>
          <dgm:dir/>
          <dgm:animOne val="branch"/>
          <dgm:animLvl val="lvl"/>
        </dgm:presLayoutVars>
      </dgm:prSet>
      <dgm:spPr/>
      <dgm:t>
        <a:bodyPr/>
        <a:lstStyle/>
        <a:p>
          <a:endParaRPr lang="es-ES"/>
        </a:p>
      </dgm:t>
    </dgm:pt>
    <dgm:pt modelId="{FFBD243D-D553-4686-91FD-C9D3ACC4C848}" type="pres">
      <dgm:prSet presAssocID="{5BC9CCE9-8C6D-4223-B0E6-3D2290B11CAA}" presName="thickLine" presStyleLbl="alignNode1" presStyleIdx="0" presStyleCnt="1"/>
      <dgm:spPr/>
    </dgm:pt>
    <dgm:pt modelId="{D94659B7-8301-4BED-92C3-A1A625BFB157}" type="pres">
      <dgm:prSet presAssocID="{5BC9CCE9-8C6D-4223-B0E6-3D2290B11CAA}" presName="horz1" presStyleCnt="0"/>
      <dgm:spPr/>
    </dgm:pt>
    <dgm:pt modelId="{A3C83C12-9386-4DBC-9A5D-A71B062DF0E7}" type="pres">
      <dgm:prSet presAssocID="{5BC9CCE9-8C6D-4223-B0E6-3D2290B11CAA}" presName="tx1" presStyleLbl="revTx" presStyleIdx="0" presStyleCnt="3"/>
      <dgm:spPr/>
      <dgm:t>
        <a:bodyPr/>
        <a:lstStyle/>
        <a:p>
          <a:endParaRPr lang="es-ES"/>
        </a:p>
      </dgm:t>
    </dgm:pt>
    <dgm:pt modelId="{169C2192-B7EF-463B-9145-95043AB73A8C}" type="pres">
      <dgm:prSet presAssocID="{5BC9CCE9-8C6D-4223-B0E6-3D2290B11CAA}" presName="vert1" presStyleCnt="0"/>
      <dgm:spPr/>
    </dgm:pt>
    <dgm:pt modelId="{B07093E6-65DC-4393-A7CE-5109DAF545EA}" type="pres">
      <dgm:prSet presAssocID="{3FD191EA-05D5-47C1-A25E-E731D43A2347}" presName="vertSpace2a" presStyleCnt="0"/>
      <dgm:spPr/>
    </dgm:pt>
    <dgm:pt modelId="{85C42752-F0E6-4EB1-B63C-EC6162F5C4FA}" type="pres">
      <dgm:prSet presAssocID="{3FD191EA-05D5-47C1-A25E-E731D43A2347}" presName="horz2" presStyleCnt="0"/>
      <dgm:spPr/>
    </dgm:pt>
    <dgm:pt modelId="{07BDB041-2B62-4C37-84FC-2A54FF7508AD}" type="pres">
      <dgm:prSet presAssocID="{3FD191EA-05D5-47C1-A25E-E731D43A2347}" presName="horzSpace2" presStyleCnt="0"/>
      <dgm:spPr/>
    </dgm:pt>
    <dgm:pt modelId="{9F490DA0-BECA-4A5F-AF33-A5678CEB8502}" type="pres">
      <dgm:prSet presAssocID="{3FD191EA-05D5-47C1-A25E-E731D43A2347}" presName="tx2" presStyleLbl="revTx" presStyleIdx="1" presStyleCnt="3" custScaleY="149482"/>
      <dgm:spPr/>
      <dgm:t>
        <a:bodyPr/>
        <a:lstStyle/>
        <a:p>
          <a:endParaRPr lang="es-ES"/>
        </a:p>
      </dgm:t>
    </dgm:pt>
    <dgm:pt modelId="{6A126357-6B91-438D-8F5E-7E98B116D1AA}" type="pres">
      <dgm:prSet presAssocID="{3FD191EA-05D5-47C1-A25E-E731D43A2347}" presName="vert2" presStyleCnt="0"/>
      <dgm:spPr/>
    </dgm:pt>
    <dgm:pt modelId="{15D0096E-3519-4D63-8257-46BD47A77ED4}" type="pres">
      <dgm:prSet presAssocID="{3FD191EA-05D5-47C1-A25E-E731D43A2347}" presName="thinLine2b" presStyleLbl="callout" presStyleIdx="0" presStyleCnt="2"/>
      <dgm:spPr/>
    </dgm:pt>
    <dgm:pt modelId="{16A83573-9715-4A26-89E1-1ED36BB39AA3}" type="pres">
      <dgm:prSet presAssocID="{3FD191EA-05D5-47C1-A25E-E731D43A2347}" presName="vertSpace2b" presStyleCnt="0"/>
      <dgm:spPr/>
    </dgm:pt>
    <dgm:pt modelId="{E607843D-E697-4131-82B0-3B92D51AE4DE}" type="pres">
      <dgm:prSet presAssocID="{7A5A38A5-FA47-4A48-8A78-1A4288EE4933}" presName="horz2" presStyleCnt="0"/>
      <dgm:spPr/>
    </dgm:pt>
    <dgm:pt modelId="{37D226A6-C4D8-43C2-8308-1013799F539B}" type="pres">
      <dgm:prSet presAssocID="{7A5A38A5-FA47-4A48-8A78-1A4288EE4933}" presName="horzSpace2" presStyleCnt="0"/>
      <dgm:spPr/>
    </dgm:pt>
    <dgm:pt modelId="{856A9A51-0172-428E-B6F1-CBBD24E8B189}" type="pres">
      <dgm:prSet presAssocID="{7A5A38A5-FA47-4A48-8A78-1A4288EE4933}" presName="tx2" presStyleLbl="revTx" presStyleIdx="2" presStyleCnt="3"/>
      <dgm:spPr/>
      <dgm:t>
        <a:bodyPr/>
        <a:lstStyle/>
        <a:p>
          <a:endParaRPr lang="es-ES"/>
        </a:p>
      </dgm:t>
    </dgm:pt>
    <dgm:pt modelId="{96C57ACB-45C5-434B-88C4-AE224590B2D3}" type="pres">
      <dgm:prSet presAssocID="{7A5A38A5-FA47-4A48-8A78-1A4288EE4933}" presName="vert2" presStyleCnt="0"/>
      <dgm:spPr/>
    </dgm:pt>
    <dgm:pt modelId="{3F37CD4D-EF8B-4AC3-A94A-7D6DA5D05CB6}" type="pres">
      <dgm:prSet presAssocID="{7A5A38A5-FA47-4A48-8A78-1A4288EE4933}" presName="thinLine2b" presStyleLbl="callout" presStyleIdx="1" presStyleCnt="2"/>
      <dgm:spPr/>
    </dgm:pt>
    <dgm:pt modelId="{455B8ED8-F5AB-4EF5-ABA3-782864790F26}" type="pres">
      <dgm:prSet presAssocID="{7A5A38A5-FA47-4A48-8A78-1A4288EE4933}" presName="vertSpace2b" presStyleCnt="0"/>
      <dgm:spPr/>
    </dgm:pt>
  </dgm:ptLst>
  <dgm:cxnLst>
    <dgm:cxn modelId="{7E70F8E5-4519-4E5D-BDEB-04A3C6B91BE6}" type="presOf" srcId="{3FD191EA-05D5-47C1-A25E-E731D43A2347}" destId="{9F490DA0-BECA-4A5F-AF33-A5678CEB8502}" srcOrd="0" destOrd="0" presId="urn:microsoft.com/office/officeart/2008/layout/LinedList"/>
    <dgm:cxn modelId="{B6AAA286-A02D-4416-A2E4-53830F379927}" type="presOf" srcId="{7A5A38A5-FA47-4A48-8A78-1A4288EE4933}" destId="{856A9A51-0172-428E-B6F1-CBBD24E8B189}" srcOrd="0" destOrd="0" presId="urn:microsoft.com/office/officeart/2008/layout/LinedList"/>
    <dgm:cxn modelId="{24513636-36FD-4664-8927-43D25D4B5E42}" type="presOf" srcId="{5BC9CCE9-8C6D-4223-B0E6-3D2290B11CAA}" destId="{A3C83C12-9386-4DBC-9A5D-A71B062DF0E7}" srcOrd="0" destOrd="0" presId="urn:microsoft.com/office/officeart/2008/layout/LinedList"/>
    <dgm:cxn modelId="{9E8259DC-35B7-4CEA-9516-26D6CCA335F1}" srcId="{779E15A3-4913-4A30-A50F-C487974A0A72}" destId="{5BC9CCE9-8C6D-4223-B0E6-3D2290B11CAA}" srcOrd="0" destOrd="0" parTransId="{75D2CFCD-4388-495F-93BE-5A750A55B65D}" sibTransId="{15E69524-40F8-4EEC-88E3-108D06583E03}"/>
    <dgm:cxn modelId="{DFF87F7A-F363-45E4-8384-F128581414C0}" srcId="{5BC9CCE9-8C6D-4223-B0E6-3D2290B11CAA}" destId="{3FD191EA-05D5-47C1-A25E-E731D43A2347}" srcOrd="0" destOrd="0" parTransId="{D856E610-8B8C-4CEF-96BD-2E9B3227DDF2}" sibTransId="{6F6F6431-58C7-4E62-BE71-51E400C79501}"/>
    <dgm:cxn modelId="{2BEA48BF-54B5-49DF-AA32-4890E09F34E4}" srcId="{5BC9CCE9-8C6D-4223-B0E6-3D2290B11CAA}" destId="{7A5A38A5-FA47-4A48-8A78-1A4288EE4933}" srcOrd="1" destOrd="0" parTransId="{38C8A21A-5E77-4949-B25B-C29405544D31}" sibTransId="{F6734009-4CD8-43C7-A727-E22626F3EFFB}"/>
    <dgm:cxn modelId="{E088C923-E901-4ED9-AE95-F7251CFBA8C3}" type="presOf" srcId="{779E15A3-4913-4A30-A50F-C487974A0A72}" destId="{3C0C1C6D-EF93-4810-B496-0085B690090D}" srcOrd="0" destOrd="0" presId="urn:microsoft.com/office/officeart/2008/layout/LinedList"/>
    <dgm:cxn modelId="{475CEC01-0861-4C2E-A9E9-20D3BD13F35B}" type="presParOf" srcId="{3C0C1C6D-EF93-4810-B496-0085B690090D}" destId="{FFBD243D-D553-4686-91FD-C9D3ACC4C848}" srcOrd="0" destOrd="0" presId="urn:microsoft.com/office/officeart/2008/layout/LinedList"/>
    <dgm:cxn modelId="{B1B52831-CF51-4837-BAEF-89DD91113EC0}" type="presParOf" srcId="{3C0C1C6D-EF93-4810-B496-0085B690090D}" destId="{D94659B7-8301-4BED-92C3-A1A625BFB157}" srcOrd="1" destOrd="0" presId="urn:microsoft.com/office/officeart/2008/layout/LinedList"/>
    <dgm:cxn modelId="{13C8E09B-31A3-4D3D-A93A-A15BDAFA5C71}" type="presParOf" srcId="{D94659B7-8301-4BED-92C3-A1A625BFB157}" destId="{A3C83C12-9386-4DBC-9A5D-A71B062DF0E7}" srcOrd="0" destOrd="0" presId="urn:microsoft.com/office/officeart/2008/layout/LinedList"/>
    <dgm:cxn modelId="{27D7166F-B869-4F51-9E58-31965C00D8F0}" type="presParOf" srcId="{D94659B7-8301-4BED-92C3-A1A625BFB157}" destId="{169C2192-B7EF-463B-9145-95043AB73A8C}" srcOrd="1" destOrd="0" presId="urn:microsoft.com/office/officeart/2008/layout/LinedList"/>
    <dgm:cxn modelId="{D9B8EE1C-B56F-423C-BE8D-99D946900133}" type="presParOf" srcId="{169C2192-B7EF-463B-9145-95043AB73A8C}" destId="{B07093E6-65DC-4393-A7CE-5109DAF545EA}" srcOrd="0" destOrd="0" presId="urn:microsoft.com/office/officeart/2008/layout/LinedList"/>
    <dgm:cxn modelId="{3854CEB0-653C-4777-A655-767E5F1064AB}" type="presParOf" srcId="{169C2192-B7EF-463B-9145-95043AB73A8C}" destId="{85C42752-F0E6-4EB1-B63C-EC6162F5C4FA}" srcOrd="1" destOrd="0" presId="urn:microsoft.com/office/officeart/2008/layout/LinedList"/>
    <dgm:cxn modelId="{3B519BA7-DD5B-4632-A213-AF17DE538D99}" type="presParOf" srcId="{85C42752-F0E6-4EB1-B63C-EC6162F5C4FA}" destId="{07BDB041-2B62-4C37-84FC-2A54FF7508AD}" srcOrd="0" destOrd="0" presId="urn:microsoft.com/office/officeart/2008/layout/LinedList"/>
    <dgm:cxn modelId="{FE08C971-25CE-45D4-BEC2-15CD4B35E136}" type="presParOf" srcId="{85C42752-F0E6-4EB1-B63C-EC6162F5C4FA}" destId="{9F490DA0-BECA-4A5F-AF33-A5678CEB8502}" srcOrd="1" destOrd="0" presId="urn:microsoft.com/office/officeart/2008/layout/LinedList"/>
    <dgm:cxn modelId="{7A95C44B-AFF2-4372-A3A0-80AAFFDC66E7}" type="presParOf" srcId="{85C42752-F0E6-4EB1-B63C-EC6162F5C4FA}" destId="{6A126357-6B91-438D-8F5E-7E98B116D1AA}" srcOrd="2" destOrd="0" presId="urn:microsoft.com/office/officeart/2008/layout/LinedList"/>
    <dgm:cxn modelId="{789A1789-3551-4314-81FC-E4F8D6F6E7CF}" type="presParOf" srcId="{169C2192-B7EF-463B-9145-95043AB73A8C}" destId="{15D0096E-3519-4D63-8257-46BD47A77ED4}" srcOrd="2" destOrd="0" presId="urn:microsoft.com/office/officeart/2008/layout/LinedList"/>
    <dgm:cxn modelId="{BA3FF6EE-4463-47B4-95D2-277CD30BB148}" type="presParOf" srcId="{169C2192-B7EF-463B-9145-95043AB73A8C}" destId="{16A83573-9715-4A26-89E1-1ED36BB39AA3}" srcOrd="3" destOrd="0" presId="urn:microsoft.com/office/officeart/2008/layout/LinedList"/>
    <dgm:cxn modelId="{66E3E1E2-D309-4FA0-A575-7B2A60888654}" type="presParOf" srcId="{169C2192-B7EF-463B-9145-95043AB73A8C}" destId="{E607843D-E697-4131-82B0-3B92D51AE4DE}" srcOrd="4" destOrd="0" presId="urn:microsoft.com/office/officeart/2008/layout/LinedList"/>
    <dgm:cxn modelId="{C8D5AEDB-3B6F-41F4-A332-527EAAFE6898}" type="presParOf" srcId="{E607843D-E697-4131-82B0-3B92D51AE4DE}" destId="{37D226A6-C4D8-43C2-8308-1013799F539B}" srcOrd="0" destOrd="0" presId="urn:microsoft.com/office/officeart/2008/layout/LinedList"/>
    <dgm:cxn modelId="{F757C152-04B7-4230-AB97-4F4CB0739633}" type="presParOf" srcId="{E607843D-E697-4131-82B0-3B92D51AE4DE}" destId="{856A9A51-0172-428E-B6F1-CBBD24E8B189}" srcOrd="1" destOrd="0" presId="urn:microsoft.com/office/officeart/2008/layout/LinedList"/>
    <dgm:cxn modelId="{0BAE3964-6C8D-404F-A3BF-8ACF12478A0E}" type="presParOf" srcId="{E607843D-E697-4131-82B0-3B92D51AE4DE}" destId="{96C57ACB-45C5-434B-88C4-AE224590B2D3}" srcOrd="2" destOrd="0" presId="urn:microsoft.com/office/officeart/2008/layout/LinedList"/>
    <dgm:cxn modelId="{572BFF8F-EE36-4D92-BC32-C3FEE82D7814}" type="presParOf" srcId="{169C2192-B7EF-463B-9145-95043AB73A8C}" destId="{3F37CD4D-EF8B-4AC3-A94A-7D6DA5D05CB6}" srcOrd="5" destOrd="0" presId="urn:microsoft.com/office/officeart/2008/layout/LinedList"/>
    <dgm:cxn modelId="{2E431E27-22F9-4680-A147-34C08A485050}" type="presParOf" srcId="{169C2192-B7EF-463B-9145-95043AB73A8C}" destId="{455B8ED8-F5AB-4EF5-ABA3-782864790F26}" srcOrd="6" destOrd="0" presId="urn:microsoft.com/office/officeart/2008/layout/LinedList"/>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587A3005-5F74-42DD-A6F4-670F9CF8DA6E}"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s-ES"/>
        </a:p>
      </dgm:t>
    </dgm:pt>
    <dgm:pt modelId="{BCDE4055-DAD7-48EB-8024-6DBE8C9BEFFC}">
      <dgm:prSet phldrT="[Texto]" custT="1"/>
      <dgm:spPr/>
      <dgm:t>
        <a:bodyPr/>
        <a:lstStyle/>
        <a:p>
          <a:endParaRPr lang="es-ES" sz="2800" dirty="0">
            <a:latin typeface="+mj-lt"/>
          </a:endParaRPr>
        </a:p>
      </dgm:t>
    </dgm:pt>
    <dgm:pt modelId="{07E3EF19-F555-49D4-907B-C6AB70859F6A}" type="parTrans" cxnId="{FC5627D2-B8E1-4916-886E-49AB6EE4A542}">
      <dgm:prSet/>
      <dgm:spPr/>
      <dgm:t>
        <a:bodyPr/>
        <a:lstStyle/>
        <a:p>
          <a:endParaRPr lang="es-ES"/>
        </a:p>
      </dgm:t>
    </dgm:pt>
    <dgm:pt modelId="{7B8FE92F-FB42-426C-B4F0-F04C6C5C99C0}" type="sibTrans" cxnId="{FC5627D2-B8E1-4916-886E-49AB6EE4A542}">
      <dgm:prSet/>
      <dgm:spPr/>
      <dgm:t>
        <a:bodyPr/>
        <a:lstStyle/>
        <a:p>
          <a:endParaRPr lang="es-ES"/>
        </a:p>
      </dgm:t>
    </dgm:pt>
    <dgm:pt modelId="{FC3CC10D-698E-4DF0-B160-AC4FCD0640CA}">
      <dgm:prSet phldrT="[Texto]" custT="1"/>
      <dgm:spPr/>
      <dgm:t>
        <a:bodyPr/>
        <a:lstStyle/>
        <a:p>
          <a:r>
            <a:rPr lang="es-ES" altLang="es-MX" sz="2400" b="1" dirty="0" smtClean="0">
              <a:solidFill>
                <a:srgbClr val="C00000"/>
              </a:solidFill>
              <a:effectLst>
                <a:outerShdw blurRad="38100" dist="38100" dir="2700000" algn="tl">
                  <a:srgbClr val="000000">
                    <a:alpha val="43137"/>
                  </a:srgbClr>
                </a:outerShdw>
              </a:effectLst>
              <a:latin typeface="Arial Rounded MT Bold" panose="020F0704030504030204" pitchFamily="34" charset="0"/>
            </a:rPr>
            <a:t>La Cámara debe ceñirse a tratar lo que ha sido materia de agravio.</a:t>
          </a:r>
          <a:endParaRPr lang="es-ES" sz="2400" b="1" dirty="0">
            <a:solidFill>
              <a:srgbClr val="C00000"/>
            </a:solidFill>
            <a:effectLst>
              <a:outerShdw blurRad="38100" dist="38100" dir="2700000" algn="tl">
                <a:srgbClr val="000000">
                  <a:alpha val="43137"/>
                </a:srgbClr>
              </a:outerShdw>
            </a:effectLst>
            <a:latin typeface="Arial Rounded MT Bold" panose="020F0704030504030204" pitchFamily="34" charset="0"/>
          </a:endParaRPr>
        </a:p>
      </dgm:t>
    </dgm:pt>
    <dgm:pt modelId="{BE0EC8D2-2BD2-423F-85E1-7AF1386171D1}" type="parTrans" cxnId="{FE348B19-B29B-48F4-8ED2-1C80C2E6A788}">
      <dgm:prSet/>
      <dgm:spPr/>
      <dgm:t>
        <a:bodyPr/>
        <a:lstStyle/>
        <a:p>
          <a:endParaRPr lang="es-ES"/>
        </a:p>
      </dgm:t>
    </dgm:pt>
    <dgm:pt modelId="{736A0738-F7B1-42F6-BC06-3CBDF535262B}" type="sibTrans" cxnId="{FE348B19-B29B-48F4-8ED2-1C80C2E6A788}">
      <dgm:prSet/>
      <dgm:spPr/>
      <dgm:t>
        <a:bodyPr/>
        <a:lstStyle/>
        <a:p>
          <a:endParaRPr lang="es-ES"/>
        </a:p>
      </dgm:t>
    </dgm:pt>
    <dgm:pt modelId="{800CECC8-E862-4B3B-94F9-A2BB22820932}">
      <dgm:prSet phldrT="[Texto]" custT="1"/>
      <dgm:spPr/>
      <dgm:t>
        <a:bodyPr/>
        <a:lstStyle/>
        <a:p>
          <a:r>
            <a:rPr lang="es-ES" altLang="es-MX" sz="1600" b="1" i="0" u="sng" dirty="0" smtClean="0">
              <a:solidFill>
                <a:srgbClr val="0070C0"/>
              </a:solidFill>
            </a:rPr>
            <a:t> </a:t>
          </a:r>
          <a:r>
            <a:rPr lang="es-ES" altLang="es-MX" sz="1800" b="1" i="0" u="none" dirty="0" smtClean="0">
              <a:solidFill>
                <a:srgbClr val="0070C0"/>
              </a:solidFill>
              <a:effectLst>
                <a:outerShdw blurRad="38100" dist="38100" dir="2700000" algn="tl">
                  <a:srgbClr val="000000">
                    <a:alpha val="43137"/>
                  </a:srgbClr>
                </a:outerShdw>
              </a:effectLst>
              <a:latin typeface="Arial Rounded MT Bold" panose="020F0704030504030204" pitchFamily="34" charset="0"/>
            </a:rPr>
            <a:t>Puede resolver sobre las omisiones incurridas por el inferior, siempre que las cuestiones hayan sido planteadas en la primera instancia y lo pida el apelante al expresar agravios.</a:t>
          </a:r>
          <a:endParaRPr lang="es-ES" sz="1800" b="1" i="0" u="none" dirty="0">
            <a:solidFill>
              <a:srgbClr val="0070C0"/>
            </a:solidFill>
            <a:effectLst>
              <a:outerShdw blurRad="38100" dist="38100" dir="2700000" algn="tl">
                <a:srgbClr val="000000">
                  <a:alpha val="43137"/>
                </a:srgbClr>
              </a:outerShdw>
            </a:effectLst>
            <a:latin typeface="Arial Rounded MT Bold" panose="020F0704030504030204" pitchFamily="34" charset="0"/>
          </a:endParaRPr>
        </a:p>
      </dgm:t>
    </dgm:pt>
    <dgm:pt modelId="{B1C78320-B439-4354-8976-381BAC5F111F}" type="parTrans" cxnId="{043500AE-3514-4E6D-BFE1-217EA28DD2A8}">
      <dgm:prSet/>
      <dgm:spPr/>
      <dgm:t>
        <a:bodyPr/>
        <a:lstStyle/>
        <a:p>
          <a:endParaRPr lang="es-ES"/>
        </a:p>
      </dgm:t>
    </dgm:pt>
    <dgm:pt modelId="{9B5C2739-9765-4446-B1E7-B80283CDBE94}" type="sibTrans" cxnId="{043500AE-3514-4E6D-BFE1-217EA28DD2A8}">
      <dgm:prSet/>
      <dgm:spPr/>
      <dgm:t>
        <a:bodyPr/>
        <a:lstStyle/>
        <a:p>
          <a:endParaRPr lang="es-ES"/>
        </a:p>
      </dgm:t>
    </dgm:pt>
    <dgm:pt modelId="{EE40E4EA-DEB0-4EF6-B66B-B84263D2CB6F}">
      <dgm:prSet phldrT="[Texto]" custT="1"/>
      <dgm:spPr/>
      <dgm:t>
        <a:bodyPr/>
        <a:lstStyle/>
        <a:p>
          <a:endParaRPr lang="es-ES" altLang="es-MX" sz="2000" b="1" dirty="0" smtClean="0">
            <a:solidFill>
              <a:srgbClr val="C00000"/>
            </a:solidFill>
            <a:effectLst>
              <a:outerShdw blurRad="38100" dist="38100" dir="2700000" algn="tl">
                <a:srgbClr val="000000">
                  <a:alpha val="43137"/>
                </a:srgbClr>
              </a:outerShdw>
            </a:effectLst>
            <a:latin typeface="Arial Rounded MT Bold" panose="020F0704030504030204" pitchFamily="34" charset="0"/>
          </a:endParaRPr>
        </a:p>
        <a:p>
          <a:r>
            <a:rPr lang="es-ES" altLang="es-MX" sz="2000" b="1" dirty="0" smtClean="0">
              <a:solidFill>
                <a:srgbClr val="C00000"/>
              </a:solidFill>
              <a:effectLst>
                <a:outerShdw blurRad="38100" dist="38100" dir="2700000" algn="tl">
                  <a:srgbClr val="000000">
                    <a:alpha val="43137"/>
                  </a:srgbClr>
                </a:outerShdw>
              </a:effectLst>
              <a:latin typeface="Arial Rounded MT Bold" panose="020F0704030504030204" pitchFamily="34" charset="0"/>
            </a:rPr>
            <a:t>De lo contrario la Cámara incurriría en incongruencia</a:t>
          </a:r>
          <a:r>
            <a:rPr lang="es-ES" altLang="es-MX" sz="2900" dirty="0" smtClean="0"/>
            <a:t>.</a:t>
          </a:r>
          <a:endParaRPr lang="es-ES" sz="2900" dirty="0"/>
        </a:p>
      </dgm:t>
    </dgm:pt>
    <dgm:pt modelId="{853C8347-5140-4C6A-A8AA-0E3226CC9DE5}" type="parTrans" cxnId="{940204D4-57CD-4BB5-A299-F9463DF376AC}">
      <dgm:prSet/>
      <dgm:spPr/>
      <dgm:t>
        <a:bodyPr/>
        <a:lstStyle/>
        <a:p>
          <a:endParaRPr lang="es-ES"/>
        </a:p>
      </dgm:t>
    </dgm:pt>
    <dgm:pt modelId="{AB751DC0-74CE-4701-98AF-E321846B95AC}" type="sibTrans" cxnId="{940204D4-57CD-4BB5-A299-F9463DF376AC}">
      <dgm:prSet/>
      <dgm:spPr/>
      <dgm:t>
        <a:bodyPr/>
        <a:lstStyle/>
        <a:p>
          <a:endParaRPr lang="es-ES"/>
        </a:p>
      </dgm:t>
    </dgm:pt>
    <dgm:pt modelId="{CF85E87D-18F5-4B2F-AA4F-3681285F7BFC}" type="pres">
      <dgm:prSet presAssocID="{587A3005-5F74-42DD-A6F4-670F9CF8DA6E}" presName="vert0" presStyleCnt="0">
        <dgm:presLayoutVars>
          <dgm:dir/>
          <dgm:animOne val="branch"/>
          <dgm:animLvl val="lvl"/>
        </dgm:presLayoutVars>
      </dgm:prSet>
      <dgm:spPr/>
      <dgm:t>
        <a:bodyPr/>
        <a:lstStyle/>
        <a:p>
          <a:endParaRPr lang="es-ES"/>
        </a:p>
      </dgm:t>
    </dgm:pt>
    <dgm:pt modelId="{30738476-5EE6-42F9-A03B-A732AD1BEDC6}" type="pres">
      <dgm:prSet presAssocID="{BCDE4055-DAD7-48EB-8024-6DBE8C9BEFFC}" presName="thickLine" presStyleLbl="alignNode1" presStyleIdx="0" presStyleCnt="1"/>
      <dgm:spPr/>
    </dgm:pt>
    <dgm:pt modelId="{27056416-88D5-46F2-BEAE-B6C10D1C4E8F}" type="pres">
      <dgm:prSet presAssocID="{BCDE4055-DAD7-48EB-8024-6DBE8C9BEFFC}" presName="horz1" presStyleCnt="0"/>
      <dgm:spPr/>
    </dgm:pt>
    <dgm:pt modelId="{32EF6826-AC94-4C2D-951C-2EF42D50622F}" type="pres">
      <dgm:prSet presAssocID="{BCDE4055-DAD7-48EB-8024-6DBE8C9BEFFC}" presName="tx1" presStyleLbl="revTx" presStyleIdx="0" presStyleCnt="4" custAng="0" custFlipVert="0" custScaleX="2000000" custScaleY="16313" custLinFactNeighborX="-11786" custLinFactNeighborY="41958"/>
      <dgm:spPr/>
      <dgm:t>
        <a:bodyPr/>
        <a:lstStyle/>
        <a:p>
          <a:endParaRPr lang="es-ES"/>
        </a:p>
      </dgm:t>
    </dgm:pt>
    <dgm:pt modelId="{64D4AD76-4906-4313-B031-361ECAC17A74}" type="pres">
      <dgm:prSet presAssocID="{BCDE4055-DAD7-48EB-8024-6DBE8C9BEFFC}" presName="vert1" presStyleCnt="0"/>
      <dgm:spPr/>
    </dgm:pt>
    <dgm:pt modelId="{AA0F378D-1E08-43DF-B70A-C707CB6B40AF}" type="pres">
      <dgm:prSet presAssocID="{FC3CC10D-698E-4DF0-B160-AC4FCD0640CA}" presName="vertSpace2a" presStyleCnt="0"/>
      <dgm:spPr/>
    </dgm:pt>
    <dgm:pt modelId="{B8F3C2AE-7981-4AB6-8283-A766995D2E69}" type="pres">
      <dgm:prSet presAssocID="{FC3CC10D-698E-4DF0-B160-AC4FCD0640CA}" presName="horz2" presStyleCnt="0"/>
      <dgm:spPr/>
    </dgm:pt>
    <dgm:pt modelId="{FCB68019-312C-47DE-A29C-EB445D195CEA}" type="pres">
      <dgm:prSet presAssocID="{FC3CC10D-698E-4DF0-B160-AC4FCD0640CA}" presName="horzSpace2" presStyleCnt="0"/>
      <dgm:spPr/>
    </dgm:pt>
    <dgm:pt modelId="{0C6457CE-CAF8-46CC-B97B-A7C8E03124FF}" type="pres">
      <dgm:prSet presAssocID="{FC3CC10D-698E-4DF0-B160-AC4FCD0640CA}" presName="tx2" presStyleLbl="revTx" presStyleIdx="1" presStyleCnt="4" custScaleX="1898470"/>
      <dgm:spPr/>
      <dgm:t>
        <a:bodyPr/>
        <a:lstStyle/>
        <a:p>
          <a:endParaRPr lang="es-ES"/>
        </a:p>
      </dgm:t>
    </dgm:pt>
    <dgm:pt modelId="{39F25F03-AE18-45AA-B768-F5EA0C766AC9}" type="pres">
      <dgm:prSet presAssocID="{FC3CC10D-698E-4DF0-B160-AC4FCD0640CA}" presName="vert2" presStyleCnt="0"/>
      <dgm:spPr/>
    </dgm:pt>
    <dgm:pt modelId="{3426ADCC-940C-4737-A427-78AB04AFE0D8}" type="pres">
      <dgm:prSet presAssocID="{FC3CC10D-698E-4DF0-B160-AC4FCD0640CA}" presName="thinLine2b" presStyleLbl="callout" presStyleIdx="0" presStyleCnt="3"/>
      <dgm:spPr/>
    </dgm:pt>
    <dgm:pt modelId="{CF991853-0537-4AA2-8B82-E2F64B9FF4CE}" type="pres">
      <dgm:prSet presAssocID="{FC3CC10D-698E-4DF0-B160-AC4FCD0640CA}" presName="vertSpace2b" presStyleCnt="0"/>
      <dgm:spPr/>
    </dgm:pt>
    <dgm:pt modelId="{08C48F23-A953-4416-A3FD-1E5A520101C0}" type="pres">
      <dgm:prSet presAssocID="{800CECC8-E862-4B3B-94F9-A2BB22820932}" presName="horz2" presStyleCnt="0"/>
      <dgm:spPr/>
    </dgm:pt>
    <dgm:pt modelId="{FDB5FA1A-C3BD-4DE4-82EB-79BE20BABC74}" type="pres">
      <dgm:prSet presAssocID="{800CECC8-E862-4B3B-94F9-A2BB22820932}" presName="horzSpace2" presStyleCnt="0"/>
      <dgm:spPr/>
    </dgm:pt>
    <dgm:pt modelId="{91D0EE95-3DEB-4E9B-B18C-25BCAD0FFCDD}" type="pres">
      <dgm:prSet presAssocID="{800CECC8-E862-4B3B-94F9-A2BB22820932}" presName="tx2" presStyleLbl="revTx" presStyleIdx="2" presStyleCnt="4" custScaleX="1483139"/>
      <dgm:spPr/>
      <dgm:t>
        <a:bodyPr/>
        <a:lstStyle/>
        <a:p>
          <a:endParaRPr lang="es-ES"/>
        </a:p>
      </dgm:t>
    </dgm:pt>
    <dgm:pt modelId="{A0719A4F-E3B2-4A8F-BEB4-119B0778DB70}" type="pres">
      <dgm:prSet presAssocID="{800CECC8-E862-4B3B-94F9-A2BB22820932}" presName="vert2" presStyleCnt="0"/>
      <dgm:spPr/>
    </dgm:pt>
    <dgm:pt modelId="{B27065EB-6ABF-47AE-A1BA-BF819A17F3C8}" type="pres">
      <dgm:prSet presAssocID="{800CECC8-E862-4B3B-94F9-A2BB22820932}" presName="thinLine2b" presStyleLbl="callout" presStyleIdx="1" presStyleCnt="3"/>
      <dgm:spPr/>
    </dgm:pt>
    <dgm:pt modelId="{0E2686A9-59D2-4313-A435-BCA8B3CA3562}" type="pres">
      <dgm:prSet presAssocID="{800CECC8-E862-4B3B-94F9-A2BB22820932}" presName="vertSpace2b" presStyleCnt="0"/>
      <dgm:spPr/>
    </dgm:pt>
    <dgm:pt modelId="{0C4EBAF1-B09D-4A6C-9B2A-CCE59B0A941E}" type="pres">
      <dgm:prSet presAssocID="{EE40E4EA-DEB0-4EF6-B66B-B84263D2CB6F}" presName="horz2" presStyleCnt="0"/>
      <dgm:spPr/>
    </dgm:pt>
    <dgm:pt modelId="{132F8007-0A12-4FEE-A36C-E1629369332A}" type="pres">
      <dgm:prSet presAssocID="{EE40E4EA-DEB0-4EF6-B66B-B84263D2CB6F}" presName="horzSpace2" presStyleCnt="0"/>
      <dgm:spPr/>
    </dgm:pt>
    <dgm:pt modelId="{7D9CDBF3-8DF3-4BE7-80F0-F1F7E716AC4B}" type="pres">
      <dgm:prSet presAssocID="{EE40E4EA-DEB0-4EF6-B66B-B84263D2CB6F}" presName="tx2" presStyleLbl="revTx" presStyleIdx="3" presStyleCnt="4" custScaleX="2000000"/>
      <dgm:spPr/>
      <dgm:t>
        <a:bodyPr/>
        <a:lstStyle/>
        <a:p>
          <a:endParaRPr lang="es-ES"/>
        </a:p>
      </dgm:t>
    </dgm:pt>
    <dgm:pt modelId="{C2A64FC6-3B69-43AA-AD6E-EC64E1429730}" type="pres">
      <dgm:prSet presAssocID="{EE40E4EA-DEB0-4EF6-B66B-B84263D2CB6F}" presName="vert2" presStyleCnt="0"/>
      <dgm:spPr/>
    </dgm:pt>
    <dgm:pt modelId="{56F38C8B-13AE-4C45-82DC-085A874F9676}" type="pres">
      <dgm:prSet presAssocID="{EE40E4EA-DEB0-4EF6-B66B-B84263D2CB6F}" presName="thinLine2b" presStyleLbl="callout" presStyleIdx="2" presStyleCnt="3"/>
      <dgm:spPr/>
    </dgm:pt>
    <dgm:pt modelId="{E4168397-F9AE-4565-BAF4-F25BC878401D}" type="pres">
      <dgm:prSet presAssocID="{EE40E4EA-DEB0-4EF6-B66B-B84263D2CB6F}" presName="vertSpace2b" presStyleCnt="0"/>
      <dgm:spPr/>
    </dgm:pt>
  </dgm:ptLst>
  <dgm:cxnLst>
    <dgm:cxn modelId="{043500AE-3514-4E6D-BFE1-217EA28DD2A8}" srcId="{BCDE4055-DAD7-48EB-8024-6DBE8C9BEFFC}" destId="{800CECC8-E862-4B3B-94F9-A2BB22820932}" srcOrd="1" destOrd="0" parTransId="{B1C78320-B439-4354-8976-381BAC5F111F}" sibTransId="{9B5C2739-9765-4446-B1E7-B80283CDBE94}"/>
    <dgm:cxn modelId="{02B78F82-8D5A-4627-82EF-9BE20929488D}" type="presOf" srcId="{587A3005-5F74-42DD-A6F4-670F9CF8DA6E}" destId="{CF85E87D-18F5-4B2F-AA4F-3681285F7BFC}" srcOrd="0" destOrd="0" presId="urn:microsoft.com/office/officeart/2008/layout/LinedList"/>
    <dgm:cxn modelId="{41FC67AA-4A83-4027-874B-DFC805A12F82}" type="presOf" srcId="{EE40E4EA-DEB0-4EF6-B66B-B84263D2CB6F}" destId="{7D9CDBF3-8DF3-4BE7-80F0-F1F7E716AC4B}" srcOrd="0" destOrd="0" presId="urn:microsoft.com/office/officeart/2008/layout/LinedList"/>
    <dgm:cxn modelId="{FE348B19-B29B-48F4-8ED2-1C80C2E6A788}" srcId="{BCDE4055-DAD7-48EB-8024-6DBE8C9BEFFC}" destId="{FC3CC10D-698E-4DF0-B160-AC4FCD0640CA}" srcOrd="0" destOrd="0" parTransId="{BE0EC8D2-2BD2-423F-85E1-7AF1386171D1}" sibTransId="{736A0738-F7B1-42F6-BC06-3CBDF535262B}"/>
    <dgm:cxn modelId="{FC5627D2-B8E1-4916-886E-49AB6EE4A542}" srcId="{587A3005-5F74-42DD-A6F4-670F9CF8DA6E}" destId="{BCDE4055-DAD7-48EB-8024-6DBE8C9BEFFC}" srcOrd="0" destOrd="0" parTransId="{07E3EF19-F555-49D4-907B-C6AB70859F6A}" sibTransId="{7B8FE92F-FB42-426C-B4F0-F04C6C5C99C0}"/>
    <dgm:cxn modelId="{940204D4-57CD-4BB5-A299-F9463DF376AC}" srcId="{BCDE4055-DAD7-48EB-8024-6DBE8C9BEFFC}" destId="{EE40E4EA-DEB0-4EF6-B66B-B84263D2CB6F}" srcOrd="2" destOrd="0" parTransId="{853C8347-5140-4C6A-A8AA-0E3226CC9DE5}" sibTransId="{AB751DC0-74CE-4701-98AF-E321846B95AC}"/>
    <dgm:cxn modelId="{02C58102-F8A0-4110-9151-C7BF9AD4517C}" type="presOf" srcId="{BCDE4055-DAD7-48EB-8024-6DBE8C9BEFFC}" destId="{32EF6826-AC94-4C2D-951C-2EF42D50622F}" srcOrd="0" destOrd="0" presId="urn:microsoft.com/office/officeart/2008/layout/LinedList"/>
    <dgm:cxn modelId="{66767D48-D62A-4EA4-87CD-BECE5505A055}" type="presOf" srcId="{FC3CC10D-698E-4DF0-B160-AC4FCD0640CA}" destId="{0C6457CE-CAF8-46CC-B97B-A7C8E03124FF}" srcOrd="0" destOrd="0" presId="urn:microsoft.com/office/officeart/2008/layout/LinedList"/>
    <dgm:cxn modelId="{901AD39D-0337-4140-A2AA-3ED754884D72}" type="presOf" srcId="{800CECC8-E862-4B3B-94F9-A2BB22820932}" destId="{91D0EE95-3DEB-4E9B-B18C-25BCAD0FFCDD}" srcOrd="0" destOrd="0" presId="urn:microsoft.com/office/officeart/2008/layout/LinedList"/>
    <dgm:cxn modelId="{04BE1580-3A9D-4D20-9726-A6FCE4790550}" type="presParOf" srcId="{CF85E87D-18F5-4B2F-AA4F-3681285F7BFC}" destId="{30738476-5EE6-42F9-A03B-A732AD1BEDC6}" srcOrd="0" destOrd="0" presId="urn:microsoft.com/office/officeart/2008/layout/LinedList"/>
    <dgm:cxn modelId="{0528CE4A-3F6A-4F7A-9FED-8EFF054F9EF0}" type="presParOf" srcId="{CF85E87D-18F5-4B2F-AA4F-3681285F7BFC}" destId="{27056416-88D5-46F2-BEAE-B6C10D1C4E8F}" srcOrd="1" destOrd="0" presId="urn:microsoft.com/office/officeart/2008/layout/LinedList"/>
    <dgm:cxn modelId="{EA659A6B-9D8F-410D-A40A-FAF922B02BA8}" type="presParOf" srcId="{27056416-88D5-46F2-BEAE-B6C10D1C4E8F}" destId="{32EF6826-AC94-4C2D-951C-2EF42D50622F}" srcOrd="0" destOrd="0" presId="urn:microsoft.com/office/officeart/2008/layout/LinedList"/>
    <dgm:cxn modelId="{CC3A4912-0798-4FDF-8096-A8E69890973D}" type="presParOf" srcId="{27056416-88D5-46F2-BEAE-B6C10D1C4E8F}" destId="{64D4AD76-4906-4313-B031-361ECAC17A74}" srcOrd="1" destOrd="0" presId="urn:microsoft.com/office/officeart/2008/layout/LinedList"/>
    <dgm:cxn modelId="{F932953D-9D70-4A04-AD00-DED694DE4650}" type="presParOf" srcId="{64D4AD76-4906-4313-B031-361ECAC17A74}" destId="{AA0F378D-1E08-43DF-B70A-C707CB6B40AF}" srcOrd="0" destOrd="0" presId="urn:microsoft.com/office/officeart/2008/layout/LinedList"/>
    <dgm:cxn modelId="{9C91ABDF-651B-4A4A-8BC0-DCE928E88D9C}" type="presParOf" srcId="{64D4AD76-4906-4313-B031-361ECAC17A74}" destId="{B8F3C2AE-7981-4AB6-8283-A766995D2E69}" srcOrd="1" destOrd="0" presId="urn:microsoft.com/office/officeart/2008/layout/LinedList"/>
    <dgm:cxn modelId="{8ECD4916-14A6-43B3-B439-61C024A3AAC0}" type="presParOf" srcId="{B8F3C2AE-7981-4AB6-8283-A766995D2E69}" destId="{FCB68019-312C-47DE-A29C-EB445D195CEA}" srcOrd="0" destOrd="0" presId="urn:microsoft.com/office/officeart/2008/layout/LinedList"/>
    <dgm:cxn modelId="{A9508F03-E2A5-41EB-99A5-A063E853524B}" type="presParOf" srcId="{B8F3C2AE-7981-4AB6-8283-A766995D2E69}" destId="{0C6457CE-CAF8-46CC-B97B-A7C8E03124FF}" srcOrd="1" destOrd="0" presId="urn:microsoft.com/office/officeart/2008/layout/LinedList"/>
    <dgm:cxn modelId="{9DC6A368-464B-40DC-A94A-424B05A4AFDE}" type="presParOf" srcId="{B8F3C2AE-7981-4AB6-8283-A766995D2E69}" destId="{39F25F03-AE18-45AA-B768-F5EA0C766AC9}" srcOrd="2" destOrd="0" presId="urn:microsoft.com/office/officeart/2008/layout/LinedList"/>
    <dgm:cxn modelId="{CCC88BB2-0057-4657-8BC0-DF35A8493B78}" type="presParOf" srcId="{64D4AD76-4906-4313-B031-361ECAC17A74}" destId="{3426ADCC-940C-4737-A427-78AB04AFE0D8}" srcOrd="2" destOrd="0" presId="urn:microsoft.com/office/officeart/2008/layout/LinedList"/>
    <dgm:cxn modelId="{BCC94607-52C6-49C6-B4DA-089B1FCB6AC0}" type="presParOf" srcId="{64D4AD76-4906-4313-B031-361ECAC17A74}" destId="{CF991853-0537-4AA2-8B82-E2F64B9FF4CE}" srcOrd="3" destOrd="0" presId="urn:microsoft.com/office/officeart/2008/layout/LinedList"/>
    <dgm:cxn modelId="{4B3B1C46-D4E3-43CB-93AA-CCDFB2B507D3}" type="presParOf" srcId="{64D4AD76-4906-4313-B031-361ECAC17A74}" destId="{08C48F23-A953-4416-A3FD-1E5A520101C0}" srcOrd="4" destOrd="0" presId="urn:microsoft.com/office/officeart/2008/layout/LinedList"/>
    <dgm:cxn modelId="{C8EDB194-32A0-42E8-A64E-98A93702C732}" type="presParOf" srcId="{08C48F23-A953-4416-A3FD-1E5A520101C0}" destId="{FDB5FA1A-C3BD-4DE4-82EB-79BE20BABC74}" srcOrd="0" destOrd="0" presId="urn:microsoft.com/office/officeart/2008/layout/LinedList"/>
    <dgm:cxn modelId="{9325F076-2862-4253-8AB3-A4BB0B3FC49F}" type="presParOf" srcId="{08C48F23-A953-4416-A3FD-1E5A520101C0}" destId="{91D0EE95-3DEB-4E9B-B18C-25BCAD0FFCDD}" srcOrd="1" destOrd="0" presId="urn:microsoft.com/office/officeart/2008/layout/LinedList"/>
    <dgm:cxn modelId="{CF6A051B-5069-44D5-8397-400F755A13B9}" type="presParOf" srcId="{08C48F23-A953-4416-A3FD-1E5A520101C0}" destId="{A0719A4F-E3B2-4A8F-BEB4-119B0778DB70}" srcOrd="2" destOrd="0" presId="urn:microsoft.com/office/officeart/2008/layout/LinedList"/>
    <dgm:cxn modelId="{AFECB1F4-1512-4B60-BB80-3D83C5FB60F9}" type="presParOf" srcId="{64D4AD76-4906-4313-B031-361ECAC17A74}" destId="{B27065EB-6ABF-47AE-A1BA-BF819A17F3C8}" srcOrd="5" destOrd="0" presId="urn:microsoft.com/office/officeart/2008/layout/LinedList"/>
    <dgm:cxn modelId="{289ABDDF-5BA0-4387-B5B7-FA076101BF33}" type="presParOf" srcId="{64D4AD76-4906-4313-B031-361ECAC17A74}" destId="{0E2686A9-59D2-4313-A435-BCA8B3CA3562}" srcOrd="6" destOrd="0" presId="urn:microsoft.com/office/officeart/2008/layout/LinedList"/>
    <dgm:cxn modelId="{174624B6-6264-43B6-8949-43746704EBB2}" type="presParOf" srcId="{64D4AD76-4906-4313-B031-361ECAC17A74}" destId="{0C4EBAF1-B09D-4A6C-9B2A-CCE59B0A941E}" srcOrd="7" destOrd="0" presId="urn:microsoft.com/office/officeart/2008/layout/LinedList"/>
    <dgm:cxn modelId="{CF6F47E3-BD1A-4A88-B226-0BEC5011C952}" type="presParOf" srcId="{0C4EBAF1-B09D-4A6C-9B2A-CCE59B0A941E}" destId="{132F8007-0A12-4FEE-A36C-E1629369332A}" srcOrd="0" destOrd="0" presId="urn:microsoft.com/office/officeart/2008/layout/LinedList"/>
    <dgm:cxn modelId="{98F8E403-5392-4EDE-81F4-0C2AF3D27EFA}" type="presParOf" srcId="{0C4EBAF1-B09D-4A6C-9B2A-CCE59B0A941E}" destId="{7D9CDBF3-8DF3-4BE7-80F0-F1F7E716AC4B}" srcOrd="1" destOrd="0" presId="urn:microsoft.com/office/officeart/2008/layout/LinedList"/>
    <dgm:cxn modelId="{99B2C21E-F431-4410-8223-FF65D208D469}" type="presParOf" srcId="{0C4EBAF1-B09D-4A6C-9B2A-CCE59B0A941E}" destId="{C2A64FC6-3B69-43AA-AD6E-EC64E1429730}" srcOrd="2" destOrd="0" presId="urn:microsoft.com/office/officeart/2008/layout/LinedList"/>
    <dgm:cxn modelId="{271BBC49-11CF-4728-A026-F157AA04E7D3}" type="presParOf" srcId="{64D4AD76-4906-4313-B031-361ECAC17A74}" destId="{56F38C8B-13AE-4C45-82DC-085A874F9676}" srcOrd="8" destOrd="0" presId="urn:microsoft.com/office/officeart/2008/layout/LinedList"/>
    <dgm:cxn modelId="{C998F886-2FF2-4025-A046-C918FAD1FAFA}" type="presParOf" srcId="{64D4AD76-4906-4313-B031-361ECAC17A74}" destId="{E4168397-F9AE-4565-BAF4-F25BC878401D}" srcOrd="9" destOrd="0" presId="urn:microsoft.com/office/officeart/2008/layout/LinedList"/>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EA23353B-273C-44EF-95DE-A609EE544E0E}" type="doc">
      <dgm:prSet loTypeId="urn:microsoft.com/office/officeart/2008/layout/AlternatingPictureBlocks" loCatId="picture" qsTypeId="urn:microsoft.com/office/officeart/2005/8/quickstyle/3d2" qsCatId="3D" csTypeId="urn:microsoft.com/office/officeart/2005/8/colors/colorful5" csCatId="colorful" phldr="1"/>
      <dgm:spPr/>
    </dgm:pt>
    <dgm:pt modelId="{18C1D241-E467-4BE8-B583-1430C0A9B8C4}">
      <dgm:prSet phldrT="[Texto]"/>
      <dgm:spPr/>
      <dgm:t>
        <a:bodyPr/>
        <a:lstStyle/>
        <a:p>
          <a:r>
            <a:rPr lang="es-ES" altLang="es-MX" dirty="0" smtClean="0"/>
            <a:t>                            </a:t>
          </a:r>
          <a:r>
            <a:rPr lang="es-ES" altLang="es-MX" b="1" dirty="0" smtClean="0">
              <a:effectLst>
                <a:outerShdw blurRad="38100" dist="38100" dir="2700000" algn="tl">
                  <a:srgbClr val="000000">
                    <a:alpha val="43137"/>
                  </a:srgbClr>
                </a:outerShdw>
              </a:effectLst>
              <a:latin typeface="Arial Rounded MT Bold" panose="020F0704030504030204" pitchFamily="34" charset="0"/>
            </a:rPr>
            <a:t>El recurso debe ser interpuesto en forma directa y principal</a:t>
          </a:r>
          <a:r>
            <a:rPr lang="es-ES" altLang="es-MX" dirty="0" smtClean="0"/>
            <a:t>. </a:t>
          </a:r>
        </a:p>
      </dgm:t>
    </dgm:pt>
    <dgm:pt modelId="{09811466-0629-48FE-AFEB-565F5F23FBFE}" type="parTrans" cxnId="{1741209D-396C-4170-810E-DF4285C5463B}">
      <dgm:prSet/>
      <dgm:spPr/>
      <dgm:t>
        <a:bodyPr/>
        <a:lstStyle/>
        <a:p>
          <a:endParaRPr lang="es-ES"/>
        </a:p>
      </dgm:t>
    </dgm:pt>
    <dgm:pt modelId="{D88C6AFA-3501-4999-A38B-DC38D012077B}" type="sibTrans" cxnId="{1741209D-396C-4170-810E-DF4285C5463B}">
      <dgm:prSet/>
      <dgm:spPr/>
      <dgm:t>
        <a:bodyPr/>
        <a:lstStyle/>
        <a:p>
          <a:endParaRPr lang="es-ES"/>
        </a:p>
      </dgm:t>
    </dgm:pt>
    <dgm:pt modelId="{F3F73EC6-3C4C-4B96-BCAC-D6979B3E0680}">
      <dgm:prSet phldrT="[Texto]"/>
      <dgm:spPr/>
      <dgm:t>
        <a:bodyPr/>
        <a:lstStyle/>
        <a:p>
          <a:r>
            <a:rPr lang="es-ES" altLang="es-MX" b="1" dirty="0" smtClean="0">
              <a:effectLst>
                <a:outerShdw blurRad="38100" dist="38100" dir="2700000" algn="tl">
                  <a:srgbClr val="000000">
                    <a:alpha val="43137"/>
                  </a:srgbClr>
                </a:outerShdw>
              </a:effectLst>
              <a:latin typeface="Arial Rounded MT Bold" panose="020F0704030504030204" pitchFamily="34" charset="0"/>
            </a:rPr>
            <a:t>No EN SUBSIDIO de otro recurso.</a:t>
          </a:r>
        </a:p>
        <a:p>
          <a:r>
            <a:rPr lang="es-ES" altLang="es-MX" b="1" dirty="0" smtClean="0">
              <a:effectLst>
                <a:outerShdw blurRad="38100" dist="38100" dir="2700000" algn="tl">
                  <a:srgbClr val="000000">
                    <a:alpha val="43137"/>
                  </a:srgbClr>
                </a:outerShdw>
              </a:effectLst>
              <a:latin typeface="Arial Rounded MT Bold" panose="020F0704030504030204" pitchFamily="34" charset="0"/>
            </a:rPr>
            <a:t>En nuestro sistema procesal no procede la interposición de recursos en subsidio.</a:t>
          </a:r>
        </a:p>
      </dgm:t>
    </dgm:pt>
    <dgm:pt modelId="{EB1107D1-2060-449F-A5FD-F28CB3EA0AD1}" type="parTrans" cxnId="{D97DF45C-F9FD-49D5-A7E9-11F629105F30}">
      <dgm:prSet/>
      <dgm:spPr/>
      <dgm:t>
        <a:bodyPr/>
        <a:lstStyle/>
        <a:p>
          <a:endParaRPr lang="es-ES"/>
        </a:p>
      </dgm:t>
    </dgm:pt>
    <dgm:pt modelId="{7BE9CA6B-CE09-402C-8079-2F3F56F9AAE0}" type="sibTrans" cxnId="{D97DF45C-F9FD-49D5-A7E9-11F629105F30}">
      <dgm:prSet/>
      <dgm:spPr/>
      <dgm:t>
        <a:bodyPr/>
        <a:lstStyle/>
        <a:p>
          <a:endParaRPr lang="es-ES"/>
        </a:p>
      </dgm:t>
    </dgm:pt>
    <dgm:pt modelId="{A8ED3DFD-033C-4784-ACB2-54D4C0A5BC96}">
      <dgm:prSet phldrT="[Texto]"/>
      <dgm:spPr/>
      <dgm:t>
        <a:bodyPr/>
        <a:lstStyle/>
        <a:p>
          <a:r>
            <a:rPr lang="es-ES" altLang="es-MX" dirty="0" smtClean="0"/>
            <a:t>                            </a:t>
          </a:r>
          <a:r>
            <a:rPr lang="es-ES" altLang="es-MX" b="1" dirty="0" smtClean="0">
              <a:effectLst>
                <a:outerShdw blurRad="38100" dist="38100" dir="2700000" algn="tl">
                  <a:srgbClr val="000000">
                    <a:alpha val="43137"/>
                  </a:srgbClr>
                </a:outerShdw>
              </a:effectLst>
              <a:latin typeface="Arial Rounded MT Bold" panose="020F0704030504030204" pitchFamily="34" charset="0"/>
            </a:rPr>
            <a:t>Cada vicio o error tiene previsto un recurso o vía  </a:t>
          </a:r>
        </a:p>
        <a:p>
          <a:r>
            <a:rPr lang="es-ES" altLang="es-MX" b="1" dirty="0" smtClean="0">
              <a:effectLst>
                <a:outerShdw blurRad="38100" dist="38100" dir="2700000" algn="tl">
                  <a:srgbClr val="000000">
                    <a:alpha val="43137"/>
                  </a:srgbClr>
                </a:outerShdw>
              </a:effectLst>
              <a:latin typeface="Arial Rounded MT Bold" panose="020F0704030504030204" pitchFamily="34" charset="0"/>
            </a:rPr>
            <a:t>                   impugnativa propia (nulidad, aclaratoria, reposición, apelación, etc.).</a:t>
          </a:r>
        </a:p>
        <a:p>
          <a:r>
            <a:rPr lang="es-ES" altLang="es-MX" b="1" dirty="0" smtClean="0">
              <a:effectLst>
                <a:outerShdw blurRad="38100" dist="38100" dir="2700000" algn="tl">
                  <a:srgbClr val="000000">
                    <a:alpha val="43137"/>
                  </a:srgbClr>
                </a:outerShdw>
              </a:effectLst>
              <a:latin typeface="Arial Rounded MT Bold" panose="020F0704030504030204" pitchFamily="34" charset="0"/>
            </a:rPr>
            <a:t>Se declara MAL CONCEDIDO.</a:t>
          </a:r>
          <a:endParaRPr lang="es-ES" b="1" dirty="0">
            <a:effectLst>
              <a:outerShdw blurRad="38100" dist="38100" dir="2700000" algn="tl">
                <a:srgbClr val="000000">
                  <a:alpha val="43137"/>
                </a:srgbClr>
              </a:outerShdw>
            </a:effectLst>
            <a:latin typeface="Arial Rounded MT Bold" panose="020F0704030504030204" pitchFamily="34" charset="0"/>
          </a:endParaRPr>
        </a:p>
      </dgm:t>
    </dgm:pt>
    <dgm:pt modelId="{3BD98153-00D6-4701-863E-6EB2371DA11B}" type="parTrans" cxnId="{CCB4EAB6-C318-4805-98ED-780ADAF5D81C}">
      <dgm:prSet/>
      <dgm:spPr/>
      <dgm:t>
        <a:bodyPr/>
        <a:lstStyle/>
        <a:p>
          <a:endParaRPr lang="es-ES"/>
        </a:p>
      </dgm:t>
    </dgm:pt>
    <dgm:pt modelId="{989BA56D-1D65-4FF7-9DC1-C28699B4A580}" type="sibTrans" cxnId="{CCB4EAB6-C318-4805-98ED-780ADAF5D81C}">
      <dgm:prSet/>
      <dgm:spPr/>
      <dgm:t>
        <a:bodyPr/>
        <a:lstStyle/>
        <a:p>
          <a:endParaRPr lang="es-ES"/>
        </a:p>
      </dgm:t>
    </dgm:pt>
    <dgm:pt modelId="{46FEB0BF-8AC3-4573-BC7F-B39E997970F8}" type="pres">
      <dgm:prSet presAssocID="{EA23353B-273C-44EF-95DE-A609EE544E0E}" presName="linearFlow" presStyleCnt="0">
        <dgm:presLayoutVars>
          <dgm:dir/>
          <dgm:resizeHandles val="exact"/>
        </dgm:presLayoutVars>
      </dgm:prSet>
      <dgm:spPr/>
    </dgm:pt>
    <dgm:pt modelId="{D16777C3-9B51-4C77-8B20-815580007B57}" type="pres">
      <dgm:prSet presAssocID="{18C1D241-E467-4BE8-B583-1430C0A9B8C4}" presName="comp" presStyleCnt="0"/>
      <dgm:spPr/>
    </dgm:pt>
    <dgm:pt modelId="{3B60A2CF-D518-497B-99C6-BACF3324F02F}" type="pres">
      <dgm:prSet presAssocID="{18C1D241-E467-4BE8-B583-1430C0A9B8C4}" presName="rect2" presStyleLbl="node1" presStyleIdx="0" presStyleCnt="3" custScaleX="249382" custScaleY="100005" custLinFactNeighborY="-92">
        <dgm:presLayoutVars>
          <dgm:bulletEnabled val="1"/>
        </dgm:presLayoutVars>
      </dgm:prSet>
      <dgm:spPr/>
      <dgm:t>
        <a:bodyPr/>
        <a:lstStyle/>
        <a:p>
          <a:endParaRPr lang="es-ES"/>
        </a:p>
      </dgm:t>
    </dgm:pt>
    <dgm:pt modelId="{0CA18B7F-B4E4-4F94-9B72-39E17854AEA0}" type="pres">
      <dgm:prSet presAssocID="{18C1D241-E467-4BE8-B583-1430C0A9B8C4}" presName="rect1" presStyleLbl="lnNode1" presStyleIdx="0" presStyleCnt="3" custLinFactNeighborX="-56810" custLinFactNeighborY="-94"/>
      <dgm:spPr>
        <a:blipFill>
          <a:blip xmlns:r="http://schemas.openxmlformats.org/officeDocument/2006/relationships" r:embed="rId1">
            <a:extLst>
              <a:ext uri="{28A0092B-C50C-407E-A947-70E740481C1C}">
                <a14:useLocalDpi xmlns:a14="http://schemas.microsoft.com/office/drawing/2010/main" xmlns="" val="0"/>
              </a:ext>
            </a:extLst>
          </a:blip>
          <a:srcRect/>
          <a:stretch>
            <a:fillRect l="-31000" r="-31000"/>
          </a:stretch>
        </a:blipFill>
      </dgm:spPr>
    </dgm:pt>
    <dgm:pt modelId="{AD8F7A5A-3C9A-433A-A95E-A9AE1221ED41}" type="pres">
      <dgm:prSet presAssocID="{D88C6AFA-3501-4999-A38B-DC38D012077B}" presName="sibTrans" presStyleCnt="0"/>
      <dgm:spPr/>
    </dgm:pt>
    <dgm:pt modelId="{1D655579-6981-441A-AE5D-D53483766A94}" type="pres">
      <dgm:prSet presAssocID="{F3F73EC6-3C4C-4B96-BCAC-D6979B3E0680}" presName="comp" presStyleCnt="0"/>
      <dgm:spPr/>
    </dgm:pt>
    <dgm:pt modelId="{FEBA89FC-A307-46C3-9963-BFE8A38A4F55}" type="pres">
      <dgm:prSet presAssocID="{F3F73EC6-3C4C-4B96-BCAC-D6979B3E0680}" presName="rect2" presStyleLbl="node1" presStyleIdx="1" presStyleCnt="3" custScaleX="249383">
        <dgm:presLayoutVars>
          <dgm:bulletEnabled val="1"/>
        </dgm:presLayoutVars>
      </dgm:prSet>
      <dgm:spPr/>
      <dgm:t>
        <a:bodyPr/>
        <a:lstStyle/>
        <a:p>
          <a:endParaRPr lang="es-ES"/>
        </a:p>
      </dgm:t>
    </dgm:pt>
    <dgm:pt modelId="{2CEF0C40-5178-4418-B680-177E91361C03}" type="pres">
      <dgm:prSet presAssocID="{F3F73EC6-3C4C-4B96-BCAC-D6979B3E0680}" presName="rect1" presStyleLbl="lnNode1" presStyleIdx="1" presStyleCnt="3" custLinFactNeighborX="54513" custLinFactNeighborY="-4069"/>
      <dgm:spPr>
        <a:blipFill>
          <a:blip xmlns:r="http://schemas.openxmlformats.org/officeDocument/2006/relationships" r:embed="rId1">
            <a:extLst>
              <a:ext uri="{28A0092B-C50C-407E-A947-70E740481C1C}">
                <a14:useLocalDpi xmlns:a14="http://schemas.microsoft.com/office/drawing/2010/main" xmlns="" val="0"/>
              </a:ext>
            </a:extLst>
          </a:blip>
          <a:srcRect/>
          <a:stretch>
            <a:fillRect l="-31000" r="-31000"/>
          </a:stretch>
        </a:blipFill>
      </dgm:spPr>
    </dgm:pt>
    <dgm:pt modelId="{0E07F60C-F089-4F99-9CB5-E2514F209778}" type="pres">
      <dgm:prSet presAssocID="{7BE9CA6B-CE09-402C-8079-2F3F56F9AAE0}" presName="sibTrans" presStyleCnt="0"/>
      <dgm:spPr/>
    </dgm:pt>
    <dgm:pt modelId="{2016C85E-3B2E-4E7B-AF1D-0F39C8C39F7D}" type="pres">
      <dgm:prSet presAssocID="{A8ED3DFD-033C-4784-ACB2-54D4C0A5BC96}" presName="comp" presStyleCnt="0"/>
      <dgm:spPr/>
    </dgm:pt>
    <dgm:pt modelId="{552B2CE6-2F6E-4896-81D0-B71E995475CE}" type="pres">
      <dgm:prSet presAssocID="{A8ED3DFD-033C-4784-ACB2-54D4C0A5BC96}" presName="rect2" presStyleLbl="node1" presStyleIdx="2" presStyleCnt="3" custScaleX="242652" custLinFactNeighborX="-1078" custLinFactNeighborY="-7802">
        <dgm:presLayoutVars>
          <dgm:bulletEnabled val="1"/>
        </dgm:presLayoutVars>
      </dgm:prSet>
      <dgm:spPr/>
      <dgm:t>
        <a:bodyPr/>
        <a:lstStyle/>
        <a:p>
          <a:endParaRPr lang="es-ES"/>
        </a:p>
      </dgm:t>
    </dgm:pt>
    <dgm:pt modelId="{47F09AB7-DBA2-4A17-8B38-536C289C7CEB}" type="pres">
      <dgm:prSet presAssocID="{A8ED3DFD-033C-4784-ACB2-54D4C0A5BC96}" presName="rect1" presStyleLbl="lnNode1" presStyleIdx="2" presStyleCnt="3" custLinFactNeighborX="-51127" custLinFactNeighborY="-6109"/>
      <dgm:spPr>
        <a:blipFill>
          <a:blip xmlns:r="http://schemas.openxmlformats.org/officeDocument/2006/relationships" r:embed="rId1">
            <a:extLst>
              <a:ext uri="{28A0092B-C50C-407E-A947-70E740481C1C}">
                <a14:useLocalDpi xmlns:a14="http://schemas.microsoft.com/office/drawing/2010/main" xmlns="" val="0"/>
              </a:ext>
            </a:extLst>
          </a:blip>
          <a:srcRect/>
          <a:stretch>
            <a:fillRect l="-31000" r="-31000"/>
          </a:stretch>
        </a:blipFill>
      </dgm:spPr>
    </dgm:pt>
  </dgm:ptLst>
  <dgm:cxnLst>
    <dgm:cxn modelId="{0FB70646-ECAD-4596-94F6-0A77C341F2EC}" type="presOf" srcId="{EA23353B-273C-44EF-95DE-A609EE544E0E}" destId="{46FEB0BF-8AC3-4573-BC7F-B39E997970F8}" srcOrd="0" destOrd="0" presId="urn:microsoft.com/office/officeart/2008/layout/AlternatingPictureBlocks"/>
    <dgm:cxn modelId="{CC67F7FF-FCA4-4E99-A5BA-10F5ADCE43CE}" type="presOf" srcId="{A8ED3DFD-033C-4784-ACB2-54D4C0A5BC96}" destId="{552B2CE6-2F6E-4896-81D0-B71E995475CE}" srcOrd="0" destOrd="0" presId="urn:microsoft.com/office/officeart/2008/layout/AlternatingPictureBlocks"/>
    <dgm:cxn modelId="{8CE45E7A-3540-4836-BBF3-F80BADCBD695}" type="presOf" srcId="{18C1D241-E467-4BE8-B583-1430C0A9B8C4}" destId="{3B60A2CF-D518-497B-99C6-BACF3324F02F}" srcOrd="0" destOrd="0" presId="urn:microsoft.com/office/officeart/2008/layout/AlternatingPictureBlocks"/>
    <dgm:cxn modelId="{CCB4EAB6-C318-4805-98ED-780ADAF5D81C}" srcId="{EA23353B-273C-44EF-95DE-A609EE544E0E}" destId="{A8ED3DFD-033C-4784-ACB2-54D4C0A5BC96}" srcOrd="2" destOrd="0" parTransId="{3BD98153-00D6-4701-863E-6EB2371DA11B}" sibTransId="{989BA56D-1D65-4FF7-9DC1-C28699B4A580}"/>
    <dgm:cxn modelId="{1741209D-396C-4170-810E-DF4285C5463B}" srcId="{EA23353B-273C-44EF-95DE-A609EE544E0E}" destId="{18C1D241-E467-4BE8-B583-1430C0A9B8C4}" srcOrd="0" destOrd="0" parTransId="{09811466-0629-48FE-AFEB-565F5F23FBFE}" sibTransId="{D88C6AFA-3501-4999-A38B-DC38D012077B}"/>
    <dgm:cxn modelId="{D97DF45C-F9FD-49D5-A7E9-11F629105F30}" srcId="{EA23353B-273C-44EF-95DE-A609EE544E0E}" destId="{F3F73EC6-3C4C-4B96-BCAC-D6979B3E0680}" srcOrd="1" destOrd="0" parTransId="{EB1107D1-2060-449F-A5FD-F28CB3EA0AD1}" sibTransId="{7BE9CA6B-CE09-402C-8079-2F3F56F9AAE0}"/>
    <dgm:cxn modelId="{E2F01973-B397-41E7-89CE-E4B2CDFE7E67}" type="presOf" srcId="{F3F73EC6-3C4C-4B96-BCAC-D6979B3E0680}" destId="{FEBA89FC-A307-46C3-9963-BFE8A38A4F55}" srcOrd="0" destOrd="0" presId="urn:microsoft.com/office/officeart/2008/layout/AlternatingPictureBlocks"/>
    <dgm:cxn modelId="{04433DF7-75E6-4392-B559-CB08EC19FF93}" type="presParOf" srcId="{46FEB0BF-8AC3-4573-BC7F-B39E997970F8}" destId="{D16777C3-9B51-4C77-8B20-815580007B57}" srcOrd="0" destOrd="0" presId="urn:microsoft.com/office/officeart/2008/layout/AlternatingPictureBlocks"/>
    <dgm:cxn modelId="{9ADA7737-5C05-40B4-B756-A89AFB5B3EB1}" type="presParOf" srcId="{D16777C3-9B51-4C77-8B20-815580007B57}" destId="{3B60A2CF-D518-497B-99C6-BACF3324F02F}" srcOrd="0" destOrd="0" presId="urn:microsoft.com/office/officeart/2008/layout/AlternatingPictureBlocks"/>
    <dgm:cxn modelId="{61681F2E-B89A-4ED4-9227-B8DDB410B1DB}" type="presParOf" srcId="{D16777C3-9B51-4C77-8B20-815580007B57}" destId="{0CA18B7F-B4E4-4F94-9B72-39E17854AEA0}" srcOrd="1" destOrd="0" presId="urn:microsoft.com/office/officeart/2008/layout/AlternatingPictureBlocks"/>
    <dgm:cxn modelId="{ED6B4AC5-5952-443B-929B-2E14B3D7CDB3}" type="presParOf" srcId="{46FEB0BF-8AC3-4573-BC7F-B39E997970F8}" destId="{AD8F7A5A-3C9A-433A-A95E-A9AE1221ED41}" srcOrd="1" destOrd="0" presId="urn:microsoft.com/office/officeart/2008/layout/AlternatingPictureBlocks"/>
    <dgm:cxn modelId="{2787CCC2-2DE1-4315-B92D-937D2678B73A}" type="presParOf" srcId="{46FEB0BF-8AC3-4573-BC7F-B39E997970F8}" destId="{1D655579-6981-441A-AE5D-D53483766A94}" srcOrd="2" destOrd="0" presId="urn:microsoft.com/office/officeart/2008/layout/AlternatingPictureBlocks"/>
    <dgm:cxn modelId="{699EB0B6-AF7C-4764-AFF8-A0420333B6C3}" type="presParOf" srcId="{1D655579-6981-441A-AE5D-D53483766A94}" destId="{FEBA89FC-A307-46C3-9963-BFE8A38A4F55}" srcOrd="0" destOrd="0" presId="urn:microsoft.com/office/officeart/2008/layout/AlternatingPictureBlocks"/>
    <dgm:cxn modelId="{2C09FF85-2A65-48B2-A2FA-750D06CB260A}" type="presParOf" srcId="{1D655579-6981-441A-AE5D-D53483766A94}" destId="{2CEF0C40-5178-4418-B680-177E91361C03}" srcOrd="1" destOrd="0" presId="urn:microsoft.com/office/officeart/2008/layout/AlternatingPictureBlocks"/>
    <dgm:cxn modelId="{CCC46C7C-47F2-4E80-9A3B-1A997330E0C4}" type="presParOf" srcId="{46FEB0BF-8AC3-4573-BC7F-B39E997970F8}" destId="{0E07F60C-F089-4F99-9CB5-E2514F209778}" srcOrd="3" destOrd="0" presId="urn:microsoft.com/office/officeart/2008/layout/AlternatingPictureBlocks"/>
    <dgm:cxn modelId="{9A3E50A3-3E1D-4A8F-8C1F-44C55AB94EFD}" type="presParOf" srcId="{46FEB0BF-8AC3-4573-BC7F-B39E997970F8}" destId="{2016C85E-3B2E-4E7B-AF1D-0F39C8C39F7D}" srcOrd="4" destOrd="0" presId="urn:microsoft.com/office/officeart/2008/layout/AlternatingPictureBlocks"/>
    <dgm:cxn modelId="{10194947-E4FD-4EBB-B41B-3F80E4316124}" type="presParOf" srcId="{2016C85E-3B2E-4E7B-AF1D-0F39C8C39F7D}" destId="{552B2CE6-2F6E-4896-81D0-B71E995475CE}" srcOrd="0" destOrd="0" presId="urn:microsoft.com/office/officeart/2008/layout/AlternatingPictureBlocks"/>
    <dgm:cxn modelId="{5B346A88-9523-4BAE-8D7C-649CD87A157F}" type="presParOf" srcId="{2016C85E-3B2E-4E7B-AF1D-0F39C8C39F7D}" destId="{47F09AB7-DBA2-4A17-8B38-536C289C7CEB}" srcOrd="1" destOrd="0" presId="urn:microsoft.com/office/officeart/2008/layout/AlternatingPictureBlocks"/>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A0DD42C3-6C61-4C1E-B4A2-2DA5F0A98E89}" type="doc">
      <dgm:prSet loTypeId="urn:microsoft.com/office/officeart/2005/8/layout/vList4#1" loCatId="list" qsTypeId="urn:microsoft.com/office/officeart/2005/8/quickstyle/simple5" qsCatId="simple" csTypeId="urn:microsoft.com/office/officeart/2005/8/colors/accent0_3" csCatId="mainScheme" phldr="1"/>
      <dgm:spPr/>
      <dgm:t>
        <a:bodyPr/>
        <a:lstStyle/>
        <a:p>
          <a:endParaRPr lang="es-ES"/>
        </a:p>
      </dgm:t>
    </dgm:pt>
    <dgm:pt modelId="{C31CC4AA-FF87-4357-B26B-EA54187696AC}">
      <dgm:prSet phldrT="[Texto]"/>
      <dgm:spPr>
        <a:solidFill>
          <a:srgbClr val="C00000"/>
        </a:solidFill>
      </dgm:spPr>
      <dgm:t>
        <a:bodyPr/>
        <a:lstStyle/>
        <a:p>
          <a:r>
            <a:rPr lang="es-ES" altLang="es-MX" b="1" i="1" dirty="0" smtClean="0"/>
            <a:t>Art. N°38 </a:t>
          </a:r>
        </a:p>
        <a:p>
          <a:r>
            <a:rPr lang="es-ES" altLang="es-MX" b="1" i="1" dirty="0" smtClean="0"/>
            <a:t>El Recurso de Apelación sólo procederá en contra de:</a:t>
          </a:r>
        </a:p>
      </dgm:t>
    </dgm:pt>
    <dgm:pt modelId="{347EFC47-9AC9-41DE-92AC-BE20483045D7}" type="parTrans" cxnId="{EDE08059-902B-45AD-B9B4-9DC7AE3646E5}">
      <dgm:prSet/>
      <dgm:spPr/>
      <dgm:t>
        <a:bodyPr/>
        <a:lstStyle/>
        <a:p>
          <a:endParaRPr lang="es-ES"/>
        </a:p>
      </dgm:t>
    </dgm:pt>
    <dgm:pt modelId="{9C83C036-62C6-4A0A-9337-F2420D436BA9}" type="sibTrans" cxnId="{EDE08059-902B-45AD-B9B4-9DC7AE3646E5}">
      <dgm:prSet/>
      <dgm:spPr/>
      <dgm:t>
        <a:bodyPr/>
        <a:lstStyle/>
        <a:p>
          <a:endParaRPr lang="es-ES"/>
        </a:p>
      </dgm:t>
    </dgm:pt>
    <dgm:pt modelId="{D2A8143B-773D-411B-A782-02E5A8FAC84B}">
      <dgm:prSet phldrT="[Texto]"/>
      <dgm:spPr/>
      <dgm:t>
        <a:bodyPr/>
        <a:lstStyle/>
        <a:p>
          <a:r>
            <a:rPr lang="es-ES" altLang="es-MX" b="1" i="1" dirty="0" smtClean="0"/>
            <a:t>Sentencias y </a:t>
          </a:r>
        </a:p>
        <a:p>
          <a:r>
            <a:rPr lang="es-ES" altLang="es-MX" b="1" i="1" dirty="0" smtClean="0"/>
            <a:t>Autos expresamente declarados apelables por esta ley o de contenido definitivo. </a:t>
          </a:r>
          <a:endParaRPr lang="es-ES" dirty="0"/>
        </a:p>
      </dgm:t>
    </dgm:pt>
    <dgm:pt modelId="{DAD8AC4E-7E06-46D4-B238-F082C434F9A3}" type="parTrans" cxnId="{7F8B0AEB-4FC0-4786-8ADA-1144941C13B2}">
      <dgm:prSet/>
      <dgm:spPr/>
      <dgm:t>
        <a:bodyPr/>
        <a:lstStyle/>
        <a:p>
          <a:endParaRPr lang="es-ES"/>
        </a:p>
      </dgm:t>
    </dgm:pt>
    <dgm:pt modelId="{8A606B51-2E34-4191-8972-7FB5B3347079}" type="sibTrans" cxnId="{7F8B0AEB-4FC0-4786-8ADA-1144941C13B2}">
      <dgm:prSet/>
      <dgm:spPr/>
      <dgm:t>
        <a:bodyPr/>
        <a:lstStyle/>
        <a:p>
          <a:endParaRPr lang="es-ES"/>
        </a:p>
      </dgm:t>
    </dgm:pt>
    <dgm:pt modelId="{9B9AD998-0990-4F8B-A8C1-27389A62A7B2}">
      <dgm:prSet phldrT="[Texto]"/>
      <dgm:spPr>
        <a:solidFill>
          <a:srgbClr val="7030A0"/>
        </a:solidFill>
      </dgm:spPr>
      <dgm:t>
        <a:bodyPr/>
        <a:lstStyle/>
        <a:p>
          <a:r>
            <a:rPr lang="es-ES" altLang="es-MX" b="1" i="1" dirty="0" smtClean="0"/>
            <a:t>El recurso se interpondrá, sin fundarse, ante el Juez que dictó la resolución, en el plazo de cinco (5) días, salvo disposición expresa en casos especiales, y a contar desde la notificación.</a:t>
          </a:r>
          <a:endParaRPr lang="es-ES" dirty="0"/>
        </a:p>
      </dgm:t>
    </dgm:pt>
    <dgm:pt modelId="{638CD1EA-19E0-4397-AC39-667C94F0CC62}" type="parTrans" cxnId="{770B17BA-D5F9-408B-95E3-430599B1B1A1}">
      <dgm:prSet/>
      <dgm:spPr/>
      <dgm:t>
        <a:bodyPr/>
        <a:lstStyle/>
        <a:p>
          <a:endParaRPr lang="es-ES"/>
        </a:p>
      </dgm:t>
    </dgm:pt>
    <dgm:pt modelId="{9F37CC72-E34E-4FC3-8E9E-FED910C6D456}" type="sibTrans" cxnId="{770B17BA-D5F9-408B-95E3-430599B1B1A1}">
      <dgm:prSet/>
      <dgm:spPr/>
      <dgm:t>
        <a:bodyPr/>
        <a:lstStyle/>
        <a:p>
          <a:endParaRPr lang="es-ES"/>
        </a:p>
      </dgm:t>
    </dgm:pt>
    <dgm:pt modelId="{9B736CEF-3C7B-4AA4-ADE2-D5F5320B0374}" type="pres">
      <dgm:prSet presAssocID="{A0DD42C3-6C61-4C1E-B4A2-2DA5F0A98E89}" presName="linear" presStyleCnt="0">
        <dgm:presLayoutVars>
          <dgm:dir/>
          <dgm:resizeHandles val="exact"/>
        </dgm:presLayoutVars>
      </dgm:prSet>
      <dgm:spPr/>
      <dgm:t>
        <a:bodyPr/>
        <a:lstStyle/>
        <a:p>
          <a:endParaRPr lang="es-ES"/>
        </a:p>
      </dgm:t>
    </dgm:pt>
    <dgm:pt modelId="{2B08920A-C177-4BB6-B4F9-B012212AE19D}" type="pres">
      <dgm:prSet presAssocID="{C31CC4AA-FF87-4357-B26B-EA54187696AC}" presName="comp" presStyleCnt="0"/>
      <dgm:spPr/>
    </dgm:pt>
    <dgm:pt modelId="{52A81AAA-BB6B-47BF-B1E3-474EB8447A48}" type="pres">
      <dgm:prSet presAssocID="{C31CC4AA-FF87-4357-B26B-EA54187696AC}" presName="box" presStyleLbl="node1" presStyleIdx="0" presStyleCnt="3"/>
      <dgm:spPr/>
      <dgm:t>
        <a:bodyPr/>
        <a:lstStyle/>
        <a:p>
          <a:endParaRPr lang="es-ES"/>
        </a:p>
      </dgm:t>
    </dgm:pt>
    <dgm:pt modelId="{E7733FF5-555B-4A94-AB17-5D3CA813D688}" type="pres">
      <dgm:prSet presAssocID="{C31CC4AA-FF87-4357-B26B-EA54187696AC}" presName="img" presStyleLbl="fgImgPlace1" presStyleIdx="0" presStyleCnt="3" custScaleX="88189" custScaleY="100000" custLinFactNeighborX="-2569" custLinFactNeighborY="-3860"/>
      <dgm:spPr>
        <a:blipFill>
          <a:blip xmlns:r="http://schemas.openxmlformats.org/officeDocument/2006/relationships" r:embed="rId1" cstate="print">
            <a:extLst>
              <a:ext uri="{28A0092B-C50C-407E-A947-70E740481C1C}">
                <a14:useLocalDpi xmlns:a14="http://schemas.microsoft.com/office/drawing/2010/main" xmlns="" val="0"/>
              </a:ext>
            </a:extLst>
          </a:blip>
          <a:srcRect/>
          <a:stretch>
            <a:fillRect t="-12000" b="-12000"/>
          </a:stretch>
        </a:blipFill>
      </dgm:spPr>
    </dgm:pt>
    <dgm:pt modelId="{340FBF26-30EA-4B6B-B7A9-92B885D0E9B7}" type="pres">
      <dgm:prSet presAssocID="{C31CC4AA-FF87-4357-B26B-EA54187696AC}" presName="text" presStyleLbl="node1" presStyleIdx="0" presStyleCnt="3">
        <dgm:presLayoutVars>
          <dgm:bulletEnabled val="1"/>
        </dgm:presLayoutVars>
      </dgm:prSet>
      <dgm:spPr/>
      <dgm:t>
        <a:bodyPr/>
        <a:lstStyle/>
        <a:p>
          <a:endParaRPr lang="es-ES"/>
        </a:p>
      </dgm:t>
    </dgm:pt>
    <dgm:pt modelId="{CBB794D7-C409-42AA-9350-E44CE96C18BB}" type="pres">
      <dgm:prSet presAssocID="{9C83C036-62C6-4A0A-9337-F2420D436BA9}" presName="spacer" presStyleCnt="0"/>
      <dgm:spPr/>
    </dgm:pt>
    <dgm:pt modelId="{6748A304-43C0-47FE-9250-AFB5F592F1EA}" type="pres">
      <dgm:prSet presAssocID="{D2A8143B-773D-411B-A782-02E5A8FAC84B}" presName="comp" presStyleCnt="0"/>
      <dgm:spPr/>
    </dgm:pt>
    <dgm:pt modelId="{B4402F91-2DD0-48A1-AC7E-F6394B69A821}" type="pres">
      <dgm:prSet presAssocID="{D2A8143B-773D-411B-A782-02E5A8FAC84B}" presName="box" presStyleLbl="node1" presStyleIdx="1" presStyleCnt="3"/>
      <dgm:spPr/>
      <dgm:t>
        <a:bodyPr/>
        <a:lstStyle/>
        <a:p>
          <a:endParaRPr lang="es-ES"/>
        </a:p>
      </dgm:t>
    </dgm:pt>
    <dgm:pt modelId="{8BE21621-B68D-42A5-B1EB-B416A29109DF}" type="pres">
      <dgm:prSet presAssocID="{D2A8143B-773D-411B-A782-02E5A8FAC84B}" presName="img" presStyleLbl="fgImgPlace1" presStyleIdx="1" presStyleCnt="3" custScaleX="93327" custScaleY="85049"/>
      <dgm:spPr>
        <a:blipFill>
          <a:blip xmlns:r="http://schemas.openxmlformats.org/officeDocument/2006/relationships" r:embed="rId2">
            <a:extLst>
              <a:ext uri="{28A0092B-C50C-407E-A947-70E740481C1C}">
                <a14:useLocalDpi xmlns:a14="http://schemas.microsoft.com/office/drawing/2010/main" xmlns="" val="0"/>
              </a:ext>
            </a:extLst>
          </a:blip>
          <a:srcRect/>
          <a:stretch>
            <a:fillRect t="-16000" b="-16000"/>
          </a:stretch>
        </a:blipFill>
      </dgm:spPr>
      <dgm:t>
        <a:bodyPr/>
        <a:lstStyle/>
        <a:p>
          <a:endParaRPr lang="es-ES"/>
        </a:p>
      </dgm:t>
    </dgm:pt>
    <dgm:pt modelId="{840DB894-E6A6-4D8F-88D6-C2B7146D87AE}" type="pres">
      <dgm:prSet presAssocID="{D2A8143B-773D-411B-A782-02E5A8FAC84B}" presName="text" presStyleLbl="node1" presStyleIdx="1" presStyleCnt="3">
        <dgm:presLayoutVars>
          <dgm:bulletEnabled val="1"/>
        </dgm:presLayoutVars>
      </dgm:prSet>
      <dgm:spPr/>
      <dgm:t>
        <a:bodyPr/>
        <a:lstStyle/>
        <a:p>
          <a:endParaRPr lang="es-ES"/>
        </a:p>
      </dgm:t>
    </dgm:pt>
    <dgm:pt modelId="{460DF73C-1B5A-4ED8-8299-E30B59F71B96}" type="pres">
      <dgm:prSet presAssocID="{8A606B51-2E34-4191-8972-7FB5B3347079}" presName="spacer" presStyleCnt="0"/>
      <dgm:spPr/>
    </dgm:pt>
    <dgm:pt modelId="{2C678240-43C2-4993-95D4-F2495FC13844}" type="pres">
      <dgm:prSet presAssocID="{9B9AD998-0990-4F8B-A8C1-27389A62A7B2}" presName="comp" presStyleCnt="0"/>
      <dgm:spPr/>
    </dgm:pt>
    <dgm:pt modelId="{B06EC21A-1D36-46C9-BD16-B8F94B0D5D25}" type="pres">
      <dgm:prSet presAssocID="{9B9AD998-0990-4F8B-A8C1-27389A62A7B2}" presName="box" presStyleLbl="node1" presStyleIdx="2" presStyleCnt="3"/>
      <dgm:spPr/>
      <dgm:t>
        <a:bodyPr/>
        <a:lstStyle/>
        <a:p>
          <a:endParaRPr lang="es-ES"/>
        </a:p>
      </dgm:t>
    </dgm:pt>
    <dgm:pt modelId="{A7DF67F9-0D5D-40AF-9C74-F980C25C127E}" type="pres">
      <dgm:prSet presAssocID="{9B9AD998-0990-4F8B-A8C1-27389A62A7B2}" presName="img" presStyleLbl="fgImgPlace1" presStyleIdx="2" presStyleCnt="3" custScaleX="93327" custScaleY="90727"/>
      <dgm:spPr>
        <a:blipFill>
          <a:blip xmlns:r="http://schemas.openxmlformats.org/officeDocument/2006/relationships" r:embed="rId2">
            <a:extLst>
              <a:ext uri="{28A0092B-C50C-407E-A947-70E740481C1C}">
                <a14:useLocalDpi xmlns:a14="http://schemas.microsoft.com/office/drawing/2010/main" xmlns="" val="0"/>
              </a:ext>
            </a:extLst>
          </a:blip>
          <a:srcRect/>
          <a:stretch>
            <a:fillRect t="-12000" b="-12000"/>
          </a:stretch>
        </a:blipFill>
      </dgm:spPr>
      <dgm:t>
        <a:bodyPr/>
        <a:lstStyle/>
        <a:p>
          <a:endParaRPr lang="es-ES"/>
        </a:p>
      </dgm:t>
    </dgm:pt>
    <dgm:pt modelId="{760420F7-CB3D-4F01-8687-D73935C9A75C}" type="pres">
      <dgm:prSet presAssocID="{9B9AD998-0990-4F8B-A8C1-27389A62A7B2}" presName="text" presStyleLbl="node1" presStyleIdx="2" presStyleCnt="3">
        <dgm:presLayoutVars>
          <dgm:bulletEnabled val="1"/>
        </dgm:presLayoutVars>
      </dgm:prSet>
      <dgm:spPr/>
      <dgm:t>
        <a:bodyPr/>
        <a:lstStyle/>
        <a:p>
          <a:endParaRPr lang="es-ES"/>
        </a:p>
      </dgm:t>
    </dgm:pt>
  </dgm:ptLst>
  <dgm:cxnLst>
    <dgm:cxn modelId="{7F8B0AEB-4FC0-4786-8ADA-1144941C13B2}" srcId="{A0DD42C3-6C61-4C1E-B4A2-2DA5F0A98E89}" destId="{D2A8143B-773D-411B-A782-02E5A8FAC84B}" srcOrd="1" destOrd="0" parTransId="{DAD8AC4E-7E06-46D4-B238-F082C434F9A3}" sibTransId="{8A606B51-2E34-4191-8972-7FB5B3347079}"/>
    <dgm:cxn modelId="{3E553BD5-A3F3-4240-A0D4-181E97429E42}" type="presOf" srcId="{C31CC4AA-FF87-4357-B26B-EA54187696AC}" destId="{52A81AAA-BB6B-47BF-B1E3-474EB8447A48}" srcOrd="0" destOrd="0" presId="urn:microsoft.com/office/officeart/2005/8/layout/vList4#1"/>
    <dgm:cxn modelId="{6318B0AC-CB46-4686-A8B5-8B23D3B79402}" type="presOf" srcId="{A0DD42C3-6C61-4C1E-B4A2-2DA5F0A98E89}" destId="{9B736CEF-3C7B-4AA4-ADE2-D5F5320B0374}" srcOrd="0" destOrd="0" presId="urn:microsoft.com/office/officeart/2005/8/layout/vList4#1"/>
    <dgm:cxn modelId="{78BFE736-7569-47E4-8FB3-33331C16E363}" type="presOf" srcId="{D2A8143B-773D-411B-A782-02E5A8FAC84B}" destId="{840DB894-E6A6-4D8F-88D6-C2B7146D87AE}" srcOrd="1" destOrd="0" presId="urn:microsoft.com/office/officeart/2005/8/layout/vList4#1"/>
    <dgm:cxn modelId="{770B17BA-D5F9-408B-95E3-430599B1B1A1}" srcId="{A0DD42C3-6C61-4C1E-B4A2-2DA5F0A98E89}" destId="{9B9AD998-0990-4F8B-A8C1-27389A62A7B2}" srcOrd="2" destOrd="0" parTransId="{638CD1EA-19E0-4397-AC39-667C94F0CC62}" sibTransId="{9F37CC72-E34E-4FC3-8E9E-FED910C6D456}"/>
    <dgm:cxn modelId="{B71FD620-2F07-4B1E-B714-D119ACE6B7C0}" type="presOf" srcId="{D2A8143B-773D-411B-A782-02E5A8FAC84B}" destId="{B4402F91-2DD0-48A1-AC7E-F6394B69A821}" srcOrd="0" destOrd="0" presId="urn:microsoft.com/office/officeart/2005/8/layout/vList4#1"/>
    <dgm:cxn modelId="{7F041196-8CEA-416C-B2D1-12C1C0F56D95}" type="presOf" srcId="{9B9AD998-0990-4F8B-A8C1-27389A62A7B2}" destId="{760420F7-CB3D-4F01-8687-D73935C9A75C}" srcOrd="1" destOrd="0" presId="urn:microsoft.com/office/officeart/2005/8/layout/vList4#1"/>
    <dgm:cxn modelId="{EDE08059-902B-45AD-B9B4-9DC7AE3646E5}" srcId="{A0DD42C3-6C61-4C1E-B4A2-2DA5F0A98E89}" destId="{C31CC4AA-FF87-4357-B26B-EA54187696AC}" srcOrd="0" destOrd="0" parTransId="{347EFC47-9AC9-41DE-92AC-BE20483045D7}" sibTransId="{9C83C036-62C6-4A0A-9337-F2420D436BA9}"/>
    <dgm:cxn modelId="{852BDA7A-3AF9-4887-9B9A-DF2D1B6657D1}" type="presOf" srcId="{9B9AD998-0990-4F8B-A8C1-27389A62A7B2}" destId="{B06EC21A-1D36-46C9-BD16-B8F94B0D5D25}" srcOrd="0" destOrd="0" presId="urn:microsoft.com/office/officeart/2005/8/layout/vList4#1"/>
    <dgm:cxn modelId="{B9B6CB5E-72B7-4442-ABFA-30CFAD774011}" type="presOf" srcId="{C31CC4AA-FF87-4357-B26B-EA54187696AC}" destId="{340FBF26-30EA-4B6B-B7A9-92B885D0E9B7}" srcOrd="1" destOrd="0" presId="urn:microsoft.com/office/officeart/2005/8/layout/vList4#1"/>
    <dgm:cxn modelId="{831639C1-F829-4A04-9AA3-6188143738D4}" type="presParOf" srcId="{9B736CEF-3C7B-4AA4-ADE2-D5F5320B0374}" destId="{2B08920A-C177-4BB6-B4F9-B012212AE19D}" srcOrd="0" destOrd="0" presId="urn:microsoft.com/office/officeart/2005/8/layout/vList4#1"/>
    <dgm:cxn modelId="{2F474A3D-0D63-4170-BB1F-B2F902BE3C88}" type="presParOf" srcId="{2B08920A-C177-4BB6-B4F9-B012212AE19D}" destId="{52A81AAA-BB6B-47BF-B1E3-474EB8447A48}" srcOrd="0" destOrd="0" presId="urn:microsoft.com/office/officeart/2005/8/layout/vList4#1"/>
    <dgm:cxn modelId="{1D796BFC-0BA4-4623-B738-F729A4F30A18}" type="presParOf" srcId="{2B08920A-C177-4BB6-B4F9-B012212AE19D}" destId="{E7733FF5-555B-4A94-AB17-5D3CA813D688}" srcOrd="1" destOrd="0" presId="urn:microsoft.com/office/officeart/2005/8/layout/vList4#1"/>
    <dgm:cxn modelId="{D5A7B3B6-BA06-4BD9-BC22-034273EB124E}" type="presParOf" srcId="{2B08920A-C177-4BB6-B4F9-B012212AE19D}" destId="{340FBF26-30EA-4B6B-B7A9-92B885D0E9B7}" srcOrd="2" destOrd="0" presId="urn:microsoft.com/office/officeart/2005/8/layout/vList4#1"/>
    <dgm:cxn modelId="{04E02D6C-09B3-4985-AD34-0FEF7F039C01}" type="presParOf" srcId="{9B736CEF-3C7B-4AA4-ADE2-D5F5320B0374}" destId="{CBB794D7-C409-42AA-9350-E44CE96C18BB}" srcOrd="1" destOrd="0" presId="urn:microsoft.com/office/officeart/2005/8/layout/vList4#1"/>
    <dgm:cxn modelId="{C49077BE-927C-45D8-84C6-B5BFC69CABC4}" type="presParOf" srcId="{9B736CEF-3C7B-4AA4-ADE2-D5F5320B0374}" destId="{6748A304-43C0-47FE-9250-AFB5F592F1EA}" srcOrd="2" destOrd="0" presId="urn:microsoft.com/office/officeart/2005/8/layout/vList4#1"/>
    <dgm:cxn modelId="{49BE104B-85E1-4460-9FBC-280AA24DDD67}" type="presParOf" srcId="{6748A304-43C0-47FE-9250-AFB5F592F1EA}" destId="{B4402F91-2DD0-48A1-AC7E-F6394B69A821}" srcOrd="0" destOrd="0" presId="urn:microsoft.com/office/officeart/2005/8/layout/vList4#1"/>
    <dgm:cxn modelId="{E9986F9F-36F5-4330-894F-885375B9497E}" type="presParOf" srcId="{6748A304-43C0-47FE-9250-AFB5F592F1EA}" destId="{8BE21621-B68D-42A5-B1EB-B416A29109DF}" srcOrd="1" destOrd="0" presId="urn:microsoft.com/office/officeart/2005/8/layout/vList4#1"/>
    <dgm:cxn modelId="{BC0AAAC9-ABCC-4F74-AA3C-BF1414267FF9}" type="presParOf" srcId="{6748A304-43C0-47FE-9250-AFB5F592F1EA}" destId="{840DB894-E6A6-4D8F-88D6-C2B7146D87AE}" srcOrd="2" destOrd="0" presId="urn:microsoft.com/office/officeart/2005/8/layout/vList4#1"/>
    <dgm:cxn modelId="{228D691A-65A6-4A4A-9A2E-FBAC4F8F859E}" type="presParOf" srcId="{9B736CEF-3C7B-4AA4-ADE2-D5F5320B0374}" destId="{460DF73C-1B5A-4ED8-8299-E30B59F71B96}" srcOrd="3" destOrd="0" presId="urn:microsoft.com/office/officeart/2005/8/layout/vList4#1"/>
    <dgm:cxn modelId="{B599DB20-2E98-4F74-A8F8-D7B1AEE72E7D}" type="presParOf" srcId="{9B736CEF-3C7B-4AA4-ADE2-D5F5320B0374}" destId="{2C678240-43C2-4993-95D4-F2495FC13844}" srcOrd="4" destOrd="0" presId="urn:microsoft.com/office/officeart/2005/8/layout/vList4#1"/>
    <dgm:cxn modelId="{9E5B0AC9-C4B5-4CCB-9A25-407736D27947}" type="presParOf" srcId="{2C678240-43C2-4993-95D4-F2495FC13844}" destId="{B06EC21A-1D36-46C9-BD16-B8F94B0D5D25}" srcOrd="0" destOrd="0" presId="urn:microsoft.com/office/officeart/2005/8/layout/vList4#1"/>
    <dgm:cxn modelId="{C3263338-E1D3-4F58-8530-C2337C308543}" type="presParOf" srcId="{2C678240-43C2-4993-95D4-F2495FC13844}" destId="{A7DF67F9-0D5D-40AF-9C74-F980C25C127E}" srcOrd="1" destOrd="0" presId="urn:microsoft.com/office/officeart/2005/8/layout/vList4#1"/>
    <dgm:cxn modelId="{B16CB045-1EE5-4D01-A753-A3F8493FD1AD}" type="presParOf" srcId="{2C678240-43C2-4993-95D4-F2495FC13844}" destId="{760420F7-CB3D-4F01-8687-D73935C9A75C}" srcOrd="2" destOrd="0" presId="urn:microsoft.com/office/officeart/2005/8/layout/vList4#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79294D4F-1E9D-4F54-816F-24073BBEF14D}" type="doc">
      <dgm:prSet loTypeId="urn:microsoft.com/office/officeart/2005/8/layout/vList6" loCatId="process" qsTypeId="urn:microsoft.com/office/officeart/2005/8/quickstyle/3d3" qsCatId="3D" csTypeId="urn:microsoft.com/office/officeart/2005/8/colors/accent0_3" csCatId="mainScheme" phldr="1"/>
      <dgm:spPr/>
      <dgm:t>
        <a:bodyPr/>
        <a:lstStyle/>
        <a:p>
          <a:endParaRPr lang="es-ES"/>
        </a:p>
      </dgm:t>
    </dgm:pt>
    <dgm:pt modelId="{FD694953-FCD7-4D8E-ADE0-402EE4D5AA50}">
      <dgm:prSet phldrT="[Texto]"/>
      <dgm:spPr/>
      <dgm:t>
        <a:bodyPr/>
        <a:lstStyle/>
        <a:p>
          <a:endParaRPr lang="es-ES" b="1" dirty="0">
            <a:solidFill>
              <a:schemeClr val="bg1"/>
            </a:solidFill>
            <a:effectLst>
              <a:outerShdw blurRad="38100" dist="38100" dir="2700000" algn="tl">
                <a:srgbClr val="000000">
                  <a:alpha val="43137"/>
                </a:srgbClr>
              </a:outerShdw>
            </a:effectLst>
          </a:endParaRPr>
        </a:p>
      </dgm:t>
    </dgm:pt>
    <dgm:pt modelId="{DAFCB22E-72A2-4F09-8721-0CAA59085216}" type="parTrans" cxnId="{B4F72D2A-EF30-4C8A-94A1-DF2D87B6D708}">
      <dgm:prSet/>
      <dgm:spPr/>
      <dgm:t>
        <a:bodyPr/>
        <a:lstStyle/>
        <a:p>
          <a:endParaRPr lang="es-ES"/>
        </a:p>
      </dgm:t>
    </dgm:pt>
    <dgm:pt modelId="{85D30B77-A793-4B9F-A091-C268571223E6}" type="sibTrans" cxnId="{B4F72D2A-EF30-4C8A-94A1-DF2D87B6D708}">
      <dgm:prSet/>
      <dgm:spPr/>
      <dgm:t>
        <a:bodyPr/>
        <a:lstStyle/>
        <a:p>
          <a:endParaRPr lang="es-ES"/>
        </a:p>
      </dgm:t>
    </dgm:pt>
    <dgm:pt modelId="{55813CE9-9741-4145-89C0-2FF6E8B0044E}">
      <dgm:prSet phldrT="[Texto]"/>
      <dgm:spPr/>
      <dgm:t>
        <a:bodyPr/>
        <a:lstStyle/>
        <a:p>
          <a:r>
            <a:rPr lang="es-ES" b="1" dirty="0" smtClean="0">
              <a:effectLst/>
              <a:latin typeface="+mj-lt"/>
            </a:rPr>
            <a:t>Excepción</a:t>
          </a:r>
        </a:p>
        <a:p>
          <a:r>
            <a:rPr lang="es-ES" b="1" dirty="0" smtClean="0">
              <a:effectLst/>
              <a:latin typeface="+mj-lt"/>
            </a:rPr>
            <a:t>Art.133 </a:t>
          </a:r>
          <a:r>
            <a:rPr lang="es-ES" b="1" dirty="0" err="1" smtClean="0">
              <a:effectLst/>
              <a:latin typeface="+mj-lt"/>
            </a:rPr>
            <a:t>CPCCyT</a:t>
          </a:r>
          <a:r>
            <a:rPr lang="es-ES" b="1" dirty="0" smtClean="0">
              <a:effectLst/>
              <a:latin typeface="+mj-lt"/>
            </a:rPr>
            <a:t> </a:t>
          </a:r>
          <a:endParaRPr lang="es-ES" b="1" dirty="0">
            <a:effectLst/>
            <a:latin typeface="+mj-lt"/>
          </a:endParaRPr>
        </a:p>
      </dgm:t>
    </dgm:pt>
    <dgm:pt modelId="{B2E2CE89-6E76-4836-88C8-72E3C792C2DC}" type="parTrans" cxnId="{80A1BBCD-6B8A-4DF9-A550-04DD59932D24}">
      <dgm:prSet/>
      <dgm:spPr/>
      <dgm:t>
        <a:bodyPr/>
        <a:lstStyle/>
        <a:p>
          <a:endParaRPr lang="es-ES"/>
        </a:p>
      </dgm:t>
    </dgm:pt>
    <dgm:pt modelId="{4C242133-D91E-47DA-BE99-AD14AFA9F70F}" type="sibTrans" cxnId="{80A1BBCD-6B8A-4DF9-A550-04DD59932D24}">
      <dgm:prSet/>
      <dgm:spPr/>
      <dgm:t>
        <a:bodyPr/>
        <a:lstStyle/>
        <a:p>
          <a:endParaRPr lang="es-ES"/>
        </a:p>
      </dgm:t>
    </dgm:pt>
    <dgm:pt modelId="{EF69E6B6-7068-4FC2-ADD1-38054A61CF2C}">
      <dgm:prSet phldrT="[Texto]"/>
      <dgm:spPr>
        <a:solidFill>
          <a:srgbClr val="FFFF00">
            <a:alpha val="90000"/>
          </a:srgbClr>
        </a:solidFill>
      </dgm:spPr>
      <dgm:t>
        <a:bodyPr/>
        <a:lstStyle/>
        <a:p>
          <a:r>
            <a:rPr lang="es-ES" altLang="es-MX" dirty="0" smtClean="0">
              <a:latin typeface="Arial Rounded MT Bold" panose="020F0704030504030204" pitchFamily="34" charset="0"/>
            </a:rPr>
            <a:t>prevé Excepcionalmente  la apelación de </a:t>
          </a:r>
          <a:r>
            <a:rPr lang="es-ES" altLang="es-MX" b="1" i="1" dirty="0" smtClean="0">
              <a:solidFill>
                <a:srgbClr val="C00000"/>
              </a:solidFill>
              <a:effectLst>
                <a:outerShdw blurRad="38100" dist="38100" dir="2700000" algn="tl">
                  <a:srgbClr val="000000">
                    <a:alpha val="43137"/>
                  </a:srgbClr>
                </a:outerShdw>
              </a:effectLst>
              <a:latin typeface="Arial Rounded MT Bold" panose="020F0704030504030204" pitchFamily="34" charset="0"/>
            </a:rPr>
            <a:t>autos que no son expresamente apelables </a:t>
          </a:r>
          <a:r>
            <a:rPr lang="es-ES" altLang="es-MX" dirty="0" smtClean="0">
              <a:latin typeface="Arial Rounded MT Bold" panose="020F0704030504030204" pitchFamily="34" charset="0"/>
            </a:rPr>
            <a:t>cuando sean susceptibles de provocar </a:t>
          </a:r>
          <a:r>
            <a:rPr lang="es-ES" altLang="es-MX" b="1" i="1" dirty="0" smtClean="0">
              <a:solidFill>
                <a:srgbClr val="C00000"/>
              </a:solidFill>
              <a:effectLst>
                <a:outerShdw blurRad="38100" dist="38100" dir="2700000" algn="tl">
                  <a:srgbClr val="000000">
                    <a:alpha val="43137"/>
                  </a:srgbClr>
                </a:outerShdw>
              </a:effectLst>
              <a:latin typeface="Arial Rounded MT Bold" panose="020F0704030504030204" pitchFamily="34" charset="0"/>
            </a:rPr>
            <a:t>la frustración definitiva del derecho</a:t>
          </a:r>
          <a:r>
            <a:rPr lang="es-ES" altLang="es-MX" b="1" dirty="0" smtClean="0">
              <a:solidFill>
                <a:srgbClr val="C00000"/>
              </a:solidFill>
              <a:effectLst>
                <a:outerShdw blurRad="38100" dist="38100" dir="2700000" algn="tl">
                  <a:srgbClr val="000000">
                    <a:alpha val="43137"/>
                  </a:srgbClr>
                </a:outerShdw>
              </a:effectLst>
              <a:latin typeface="Arial Rounded MT Bold" panose="020F0704030504030204" pitchFamily="34" charset="0"/>
            </a:rPr>
            <a:t>.</a:t>
          </a:r>
          <a:endParaRPr lang="es-ES" b="1" dirty="0">
            <a:solidFill>
              <a:srgbClr val="C00000"/>
            </a:solidFill>
            <a:effectLst>
              <a:outerShdw blurRad="38100" dist="38100" dir="2700000" algn="tl">
                <a:srgbClr val="000000">
                  <a:alpha val="43137"/>
                </a:srgbClr>
              </a:outerShdw>
            </a:effectLst>
            <a:latin typeface="Arial Rounded MT Bold" panose="020F0704030504030204" pitchFamily="34" charset="0"/>
          </a:endParaRPr>
        </a:p>
      </dgm:t>
    </dgm:pt>
    <dgm:pt modelId="{688A1CF4-5C44-4F2C-930E-0E8A8BE5D6EB}" type="parTrans" cxnId="{1773998E-92D5-4350-A477-CDEB0762F2F3}">
      <dgm:prSet/>
      <dgm:spPr/>
      <dgm:t>
        <a:bodyPr/>
        <a:lstStyle/>
        <a:p>
          <a:endParaRPr lang="es-ES"/>
        </a:p>
      </dgm:t>
    </dgm:pt>
    <dgm:pt modelId="{D9449F1A-A525-45BA-B912-BB4C428A03C4}" type="sibTrans" cxnId="{1773998E-92D5-4350-A477-CDEB0762F2F3}">
      <dgm:prSet/>
      <dgm:spPr/>
      <dgm:t>
        <a:bodyPr/>
        <a:lstStyle/>
        <a:p>
          <a:endParaRPr lang="es-ES"/>
        </a:p>
      </dgm:t>
    </dgm:pt>
    <dgm:pt modelId="{0FC07501-48C4-454A-924B-9C2EACDE7429}">
      <dgm:prSet phldrT="[Texto]" custT="1"/>
      <dgm:spPr>
        <a:solidFill>
          <a:srgbClr val="FFFF00">
            <a:alpha val="90000"/>
          </a:srgbClr>
        </a:solidFill>
      </dgm:spPr>
      <dgm:t>
        <a:bodyPr/>
        <a:lstStyle/>
        <a:p>
          <a:r>
            <a:rPr lang="es-ES" altLang="es-MX" sz="1800" b="1" dirty="0" smtClean="0">
              <a:solidFill>
                <a:schemeClr val="tx1"/>
              </a:solidFill>
              <a:effectLst>
                <a:outerShdw blurRad="38100" dist="38100" dir="2700000" algn="tl">
                  <a:srgbClr val="000000">
                    <a:alpha val="43137"/>
                  </a:srgbClr>
                </a:outerShdw>
              </a:effectLst>
              <a:latin typeface="Arial Rounded MT Bold" panose="020F0704030504030204" pitchFamily="34" charset="0"/>
            </a:rPr>
            <a:t>El problema interpretativo que puede plantearse es ¿qué se entiende por </a:t>
          </a:r>
          <a:r>
            <a:rPr lang="es-ES" altLang="es-MX" sz="1800" b="1" i="1" dirty="0" smtClean="0">
              <a:solidFill>
                <a:schemeClr val="tx1"/>
              </a:solidFill>
              <a:effectLst>
                <a:outerShdw blurRad="38100" dist="38100" dir="2700000" algn="tl">
                  <a:srgbClr val="000000">
                    <a:alpha val="43137"/>
                  </a:srgbClr>
                </a:outerShdw>
              </a:effectLst>
              <a:latin typeface="Arial Rounded MT Bold" panose="020F0704030504030204" pitchFamily="34" charset="0"/>
            </a:rPr>
            <a:t>“</a:t>
          </a:r>
          <a:r>
            <a:rPr lang="es-ES" altLang="es-MX" sz="1800" b="1" i="1" dirty="0" smtClean="0">
              <a:solidFill>
                <a:srgbClr val="C00000"/>
              </a:solidFill>
              <a:effectLst>
                <a:outerShdw blurRad="38100" dist="38100" dir="2700000" algn="tl">
                  <a:srgbClr val="000000">
                    <a:alpha val="43137"/>
                  </a:srgbClr>
                </a:outerShdw>
              </a:effectLst>
              <a:latin typeface="Arial Rounded MT Bold" panose="020F0704030504030204" pitchFamily="34" charset="0"/>
            </a:rPr>
            <a:t>autos de contenido definitivo</a:t>
          </a:r>
          <a:r>
            <a:rPr lang="es-ES" altLang="es-MX" sz="1800" b="1" i="1" dirty="0" smtClean="0">
              <a:solidFill>
                <a:schemeClr val="tx1"/>
              </a:solidFill>
              <a:effectLst>
                <a:outerShdw blurRad="38100" dist="38100" dir="2700000" algn="tl">
                  <a:srgbClr val="000000">
                    <a:alpha val="43137"/>
                  </a:srgbClr>
                </a:outerShdw>
              </a:effectLst>
              <a:latin typeface="Arial Rounded MT Bold" panose="020F0704030504030204" pitchFamily="34" charset="0"/>
            </a:rPr>
            <a:t>”</a:t>
          </a:r>
          <a:r>
            <a:rPr lang="es-ES" altLang="es-MX" sz="1800" b="1" dirty="0" smtClean="0">
              <a:solidFill>
                <a:schemeClr val="tx1"/>
              </a:solidFill>
              <a:effectLst>
                <a:outerShdw blurRad="38100" dist="38100" dir="2700000" algn="tl">
                  <a:srgbClr val="000000">
                    <a:alpha val="43137"/>
                  </a:srgbClr>
                </a:outerShdw>
              </a:effectLst>
              <a:latin typeface="Arial Rounded MT Bold" panose="020F0704030504030204" pitchFamily="34" charset="0"/>
            </a:rPr>
            <a:t>?</a:t>
          </a:r>
          <a:endParaRPr lang="es-ES" sz="1800" dirty="0">
            <a:solidFill>
              <a:schemeClr val="tx1"/>
            </a:solidFill>
            <a:latin typeface="Arial Rounded MT Bold" panose="020F0704030504030204" pitchFamily="34" charset="0"/>
          </a:endParaRPr>
        </a:p>
      </dgm:t>
    </dgm:pt>
    <dgm:pt modelId="{77FF3951-2EA0-41B0-B567-891967D09F8E}" type="parTrans" cxnId="{FB4F0B8F-1688-44B1-AE28-AAC297C2F4F3}">
      <dgm:prSet/>
      <dgm:spPr/>
      <dgm:t>
        <a:bodyPr/>
        <a:lstStyle/>
        <a:p>
          <a:endParaRPr lang="es-ES"/>
        </a:p>
      </dgm:t>
    </dgm:pt>
    <dgm:pt modelId="{E3EC0796-FBD7-41DD-A55B-808064AE4647}" type="sibTrans" cxnId="{FB4F0B8F-1688-44B1-AE28-AAC297C2F4F3}">
      <dgm:prSet/>
      <dgm:spPr/>
      <dgm:t>
        <a:bodyPr/>
        <a:lstStyle/>
        <a:p>
          <a:endParaRPr lang="es-ES"/>
        </a:p>
      </dgm:t>
    </dgm:pt>
    <dgm:pt modelId="{CBB8C3E4-370E-4B04-8749-C3820C214D2F}" type="pres">
      <dgm:prSet presAssocID="{79294D4F-1E9D-4F54-816F-24073BBEF14D}" presName="Name0" presStyleCnt="0">
        <dgm:presLayoutVars>
          <dgm:dir/>
          <dgm:animLvl val="lvl"/>
          <dgm:resizeHandles/>
        </dgm:presLayoutVars>
      </dgm:prSet>
      <dgm:spPr/>
      <dgm:t>
        <a:bodyPr/>
        <a:lstStyle/>
        <a:p>
          <a:endParaRPr lang="es-ES"/>
        </a:p>
      </dgm:t>
    </dgm:pt>
    <dgm:pt modelId="{A6E9AA3F-C300-4611-9E8E-EBE350255651}" type="pres">
      <dgm:prSet presAssocID="{FD694953-FCD7-4D8E-ADE0-402EE4D5AA50}" presName="linNode" presStyleCnt="0"/>
      <dgm:spPr/>
    </dgm:pt>
    <dgm:pt modelId="{A781F951-5464-4C2E-AB13-7C47E3958598}" type="pres">
      <dgm:prSet presAssocID="{FD694953-FCD7-4D8E-ADE0-402EE4D5AA50}" presName="parentShp" presStyleLbl="node1" presStyleIdx="0" presStyleCnt="2" custLinFactNeighborX="566" custLinFactNeighborY="2456">
        <dgm:presLayoutVars>
          <dgm:bulletEnabled val="1"/>
        </dgm:presLayoutVars>
      </dgm:prSet>
      <dgm:spPr/>
      <dgm:t>
        <a:bodyPr/>
        <a:lstStyle/>
        <a:p>
          <a:endParaRPr lang="es-ES"/>
        </a:p>
      </dgm:t>
    </dgm:pt>
    <dgm:pt modelId="{53F3D5DF-26F2-416F-8141-577D1DF0FCF7}" type="pres">
      <dgm:prSet presAssocID="{FD694953-FCD7-4D8E-ADE0-402EE4D5AA50}" presName="childShp" presStyleLbl="bgAccFollowNode1" presStyleIdx="0" presStyleCnt="2" custScaleY="132044">
        <dgm:presLayoutVars>
          <dgm:bulletEnabled val="1"/>
        </dgm:presLayoutVars>
      </dgm:prSet>
      <dgm:spPr/>
      <dgm:t>
        <a:bodyPr/>
        <a:lstStyle/>
        <a:p>
          <a:endParaRPr lang="es-ES"/>
        </a:p>
      </dgm:t>
    </dgm:pt>
    <dgm:pt modelId="{EE9CA76A-185B-4A6D-AEE7-2B7B10CFE348}" type="pres">
      <dgm:prSet presAssocID="{85D30B77-A793-4B9F-A091-C268571223E6}" presName="spacing" presStyleCnt="0"/>
      <dgm:spPr/>
    </dgm:pt>
    <dgm:pt modelId="{32195BF3-56A5-47A5-9648-664E72927898}" type="pres">
      <dgm:prSet presAssocID="{55813CE9-9741-4145-89C0-2FF6E8B0044E}" presName="linNode" presStyleCnt="0"/>
      <dgm:spPr/>
    </dgm:pt>
    <dgm:pt modelId="{6BAEC2BB-9155-4141-AB0A-4C6F3BA624FA}" type="pres">
      <dgm:prSet presAssocID="{55813CE9-9741-4145-89C0-2FF6E8B0044E}" presName="parentShp" presStyleLbl="node1" presStyleIdx="1" presStyleCnt="2">
        <dgm:presLayoutVars>
          <dgm:bulletEnabled val="1"/>
        </dgm:presLayoutVars>
      </dgm:prSet>
      <dgm:spPr/>
      <dgm:t>
        <a:bodyPr/>
        <a:lstStyle/>
        <a:p>
          <a:endParaRPr lang="es-ES"/>
        </a:p>
      </dgm:t>
    </dgm:pt>
    <dgm:pt modelId="{0530A91B-6A4B-46CA-AC14-E1E93E2D0DDD}" type="pres">
      <dgm:prSet presAssocID="{55813CE9-9741-4145-89C0-2FF6E8B0044E}" presName="childShp" presStyleLbl="bgAccFollowNode1" presStyleIdx="1" presStyleCnt="2" custScaleY="137076">
        <dgm:presLayoutVars>
          <dgm:bulletEnabled val="1"/>
        </dgm:presLayoutVars>
      </dgm:prSet>
      <dgm:spPr/>
      <dgm:t>
        <a:bodyPr/>
        <a:lstStyle/>
        <a:p>
          <a:endParaRPr lang="es-ES"/>
        </a:p>
      </dgm:t>
    </dgm:pt>
  </dgm:ptLst>
  <dgm:cxnLst>
    <dgm:cxn modelId="{B1309308-2768-4376-A27D-7499EE7DA350}" type="presOf" srcId="{79294D4F-1E9D-4F54-816F-24073BBEF14D}" destId="{CBB8C3E4-370E-4B04-8749-C3820C214D2F}" srcOrd="0" destOrd="0" presId="urn:microsoft.com/office/officeart/2005/8/layout/vList6"/>
    <dgm:cxn modelId="{6563B86E-E175-469E-95AE-9304F4B67168}" type="presOf" srcId="{55813CE9-9741-4145-89C0-2FF6E8B0044E}" destId="{6BAEC2BB-9155-4141-AB0A-4C6F3BA624FA}" srcOrd="0" destOrd="0" presId="urn:microsoft.com/office/officeart/2005/8/layout/vList6"/>
    <dgm:cxn modelId="{1773998E-92D5-4350-A477-CDEB0762F2F3}" srcId="{55813CE9-9741-4145-89C0-2FF6E8B0044E}" destId="{EF69E6B6-7068-4FC2-ADD1-38054A61CF2C}" srcOrd="0" destOrd="0" parTransId="{688A1CF4-5C44-4F2C-930E-0E8A8BE5D6EB}" sibTransId="{D9449F1A-A525-45BA-B912-BB4C428A03C4}"/>
    <dgm:cxn modelId="{FB4F0B8F-1688-44B1-AE28-AAC297C2F4F3}" srcId="{FD694953-FCD7-4D8E-ADE0-402EE4D5AA50}" destId="{0FC07501-48C4-454A-924B-9C2EACDE7429}" srcOrd="0" destOrd="0" parTransId="{77FF3951-2EA0-41B0-B567-891967D09F8E}" sibTransId="{E3EC0796-FBD7-41DD-A55B-808064AE4647}"/>
    <dgm:cxn modelId="{80A1BBCD-6B8A-4DF9-A550-04DD59932D24}" srcId="{79294D4F-1E9D-4F54-816F-24073BBEF14D}" destId="{55813CE9-9741-4145-89C0-2FF6E8B0044E}" srcOrd="1" destOrd="0" parTransId="{B2E2CE89-6E76-4836-88C8-72E3C792C2DC}" sibTransId="{4C242133-D91E-47DA-BE99-AD14AFA9F70F}"/>
    <dgm:cxn modelId="{0B0DB90B-3309-4432-933D-15DFAE71E912}" type="presOf" srcId="{EF69E6B6-7068-4FC2-ADD1-38054A61CF2C}" destId="{0530A91B-6A4B-46CA-AC14-E1E93E2D0DDD}" srcOrd="0" destOrd="0" presId="urn:microsoft.com/office/officeart/2005/8/layout/vList6"/>
    <dgm:cxn modelId="{B4F72D2A-EF30-4C8A-94A1-DF2D87B6D708}" srcId="{79294D4F-1E9D-4F54-816F-24073BBEF14D}" destId="{FD694953-FCD7-4D8E-ADE0-402EE4D5AA50}" srcOrd="0" destOrd="0" parTransId="{DAFCB22E-72A2-4F09-8721-0CAA59085216}" sibTransId="{85D30B77-A793-4B9F-A091-C268571223E6}"/>
    <dgm:cxn modelId="{82641E8F-CFB6-4F0D-A242-2792793FA291}" type="presOf" srcId="{FD694953-FCD7-4D8E-ADE0-402EE4D5AA50}" destId="{A781F951-5464-4C2E-AB13-7C47E3958598}" srcOrd="0" destOrd="0" presId="urn:microsoft.com/office/officeart/2005/8/layout/vList6"/>
    <dgm:cxn modelId="{C000E0ED-63A8-4D49-8059-18CCA30A3727}" type="presOf" srcId="{0FC07501-48C4-454A-924B-9C2EACDE7429}" destId="{53F3D5DF-26F2-416F-8141-577D1DF0FCF7}" srcOrd="0" destOrd="0" presId="urn:microsoft.com/office/officeart/2005/8/layout/vList6"/>
    <dgm:cxn modelId="{8EA5EB92-6C49-4CF9-AA72-48EE9CAF4CEC}" type="presParOf" srcId="{CBB8C3E4-370E-4B04-8749-C3820C214D2F}" destId="{A6E9AA3F-C300-4611-9E8E-EBE350255651}" srcOrd="0" destOrd="0" presId="urn:microsoft.com/office/officeart/2005/8/layout/vList6"/>
    <dgm:cxn modelId="{55E0D470-2B28-423A-B054-FC7E9BB07E2F}" type="presParOf" srcId="{A6E9AA3F-C300-4611-9E8E-EBE350255651}" destId="{A781F951-5464-4C2E-AB13-7C47E3958598}" srcOrd="0" destOrd="0" presId="urn:microsoft.com/office/officeart/2005/8/layout/vList6"/>
    <dgm:cxn modelId="{0A610F6D-AAFE-4B1D-B441-2D3DCC7D83ED}" type="presParOf" srcId="{A6E9AA3F-C300-4611-9E8E-EBE350255651}" destId="{53F3D5DF-26F2-416F-8141-577D1DF0FCF7}" srcOrd="1" destOrd="0" presId="urn:microsoft.com/office/officeart/2005/8/layout/vList6"/>
    <dgm:cxn modelId="{8E62855F-802C-4144-8AB4-896221F50786}" type="presParOf" srcId="{CBB8C3E4-370E-4B04-8749-C3820C214D2F}" destId="{EE9CA76A-185B-4A6D-AEE7-2B7B10CFE348}" srcOrd="1" destOrd="0" presId="urn:microsoft.com/office/officeart/2005/8/layout/vList6"/>
    <dgm:cxn modelId="{31ED13E3-7AF2-43EF-A4C8-7B320F00D091}" type="presParOf" srcId="{CBB8C3E4-370E-4B04-8749-C3820C214D2F}" destId="{32195BF3-56A5-47A5-9648-664E72927898}" srcOrd="2" destOrd="0" presId="urn:microsoft.com/office/officeart/2005/8/layout/vList6"/>
    <dgm:cxn modelId="{B2BCF214-0CF5-42A4-9ADA-CB3E972A0A6D}" type="presParOf" srcId="{32195BF3-56A5-47A5-9648-664E72927898}" destId="{6BAEC2BB-9155-4141-AB0A-4C6F3BA624FA}" srcOrd="0" destOrd="0" presId="urn:microsoft.com/office/officeart/2005/8/layout/vList6"/>
    <dgm:cxn modelId="{AC221D67-497D-4227-B673-3083BC0FA003}" type="presParOf" srcId="{32195BF3-56A5-47A5-9648-664E72927898}" destId="{0530A91B-6A4B-46CA-AC14-E1E93E2D0DDD}" srcOrd="1" destOrd="0" presId="urn:microsoft.com/office/officeart/2005/8/layout/vList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822BBC6C-3DF3-4A0B-A39E-295F73E51547}" type="doc">
      <dgm:prSet loTypeId="urn:microsoft.com/office/officeart/2008/layout/VerticalCurvedList" loCatId="list" qsTypeId="urn:microsoft.com/office/officeart/2005/8/quickstyle/3d2" qsCatId="3D" csTypeId="urn:microsoft.com/office/officeart/2005/8/colors/accent2_2" csCatId="accent2" phldr="1"/>
      <dgm:spPr/>
      <dgm:t>
        <a:bodyPr/>
        <a:lstStyle/>
        <a:p>
          <a:endParaRPr lang="es-ES"/>
        </a:p>
      </dgm:t>
    </dgm:pt>
    <dgm:pt modelId="{4739141F-BBF4-4CEA-884E-32B6499D9DB4}">
      <dgm:prSet/>
      <dgm:spPr>
        <a:solidFill>
          <a:schemeClr val="bg2">
            <a:lumMod val="50000"/>
          </a:schemeClr>
        </a:solidFill>
      </dgm:spPr>
      <dgm:t>
        <a:bodyPr/>
        <a:lstStyle/>
        <a:p>
          <a:r>
            <a:rPr lang="es-AR" altLang="es-MX" b="1" dirty="0" smtClean="0">
              <a:effectLst>
                <a:outerShdw blurRad="38100" dist="38100" dir="2700000" algn="tl">
                  <a:srgbClr val="000000">
                    <a:alpha val="43137"/>
                  </a:srgbClr>
                </a:outerShdw>
              </a:effectLst>
              <a:latin typeface="Arial Rounded MT Bold" panose="020F0704030504030204" pitchFamily="34" charset="0"/>
            </a:rPr>
            <a:t>PODETTI CPC: Cerrado (sentencias y autos expresamente declarados apelables)</a:t>
          </a:r>
          <a:endParaRPr lang="es-ES" b="1" dirty="0">
            <a:effectLst>
              <a:outerShdw blurRad="38100" dist="38100" dir="2700000" algn="tl">
                <a:srgbClr val="000000">
                  <a:alpha val="43137"/>
                </a:srgbClr>
              </a:outerShdw>
            </a:effectLst>
            <a:latin typeface="Arial Rounded MT Bold" panose="020F0704030504030204" pitchFamily="34" charset="0"/>
          </a:endParaRPr>
        </a:p>
      </dgm:t>
    </dgm:pt>
    <dgm:pt modelId="{AF153B11-445E-4674-B2A6-0275DE2086DF}" type="parTrans" cxnId="{54B29D97-9E42-4F53-B9B3-A663B16F6D5F}">
      <dgm:prSet/>
      <dgm:spPr/>
      <dgm:t>
        <a:bodyPr/>
        <a:lstStyle/>
        <a:p>
          <a:endParaRPr lang="es-ES"/>
        </a:p>
      </dgm:t>
    </dgm:pt>
    <dgm:pt modelId="{6B154348-61EC-4156-89AE-AE81948AF18B}" type="sibTrans" cxnId="{54B29D97-9E42-4F53-B9B3-A663B16F6D5F}">
      <dgm:prSet/>
      <dgm:spPr/>
      <dgm:t>
        <a:bodyPr/>
        <a:lstStyle/>
        <a:p>
          <a:endParaRPr lang="es-ES"/>
        </a:p>
      </dgm:t>
    </dgm:pt>
    <dgm:pt modelId="{7B6355CE-1B82-45DA-BBFC-BF2336D2C943}">
      <dgm:prSet/>
      <dgm:spPr>
        <a:solidFill>
          <a:srgbClr val="002060"/>
        </a:solidFill>
      </dgm:spPr>
      <dgm:t>
        <a:bodyPr/>
        <a:lstStyle/>
        <a:p>
          <a:r>
            <a:rPr lang="es-AR" altLang="es-MX" b="0" dirty="0" err="1" smtClean="0">
              <a:solidFill>
                <a:schemeClr val="bg1"/>
              </a:solidFill>
              <a:effectLst/>
              <a:latin typeface="Arial Rounded MT Bold" panose="020F0704030504030204" pitchFamily="34" charset="0"/>
            </a:rPr>
            <a:t>SCJMza</a:t>
          </a:r>
          <a:r>
            <a:rPr lang="es-AR" altLang="es-MX" b="0" dirty="0" smtClean="0">
              <a:effectLst/>
              <a:latin typeface="Arial Rounded MT Bold" panose="020F0704030504030204" pitchFamily="34" charset="0"/>
            </a:rPr>
            <a:t>: flexibilización del sistema restrictivo en varios precedentes, sobre todo con relación a los incidentes.</a:t>
          </a:r>
          <a:endParaRPr lang="es-AR" altLang="es-MX" b="0" dirty="0">
            <a:effectLst/>
            <a:latin typeface="Arial Rounded MT Bold" panose="020F0704030504030204" pitchFamily="34" charset="0"/>
          </a:endParaRPr>
        </a:p>
      </dgm:t>
    </dgm:pt>
    <dgm:pt modelId="{6DED1E22-A96B-4B9D-8633-C155FB5F44F0}" type="parTrans" cxnId="{F26276C9-3FF8-47B9-877E-5E15B5AC0E81}">
      <dgm:prSet/>
      <dgm:spPr/>
      <dgm:t>
        <a:bodyPr/>
        <a:lstStyle/>
        <a:p>
          <a:endParaRPr lang="es-ES"/>
        </a:p>
      </dgm:t>
    </dgm:pt>
    <dgm:pt modelId="{EBBAAD30-2E8B-4094-824D-1ADF2E14172E}" type="sibTrans" cxnId="{F26276C9-3FF8-47B9-877E-5E15B5AC0E81}">
      <dgm:prSet/>
      <dgm:spPr/>
      <dgm:t>
        <a:bodyPr/>
        <a:lstStyle/>
        <a:p>
          <a:endParaRPr lang="es-ES"/>
        </a:p>
      </dgm:t>
    </dgm:pt>
    <dgm:pt modelId="{77F89180-7607-41E6-B2CD-44AA5365F695}">
      <dgm:prSet/>
      <dgm:spPr>
        <a:solidFill>
          <a:srgbClr val="00B050"/>
        </a:solidFill>
      </dgm:spPr>
      <dgm:t>
        <a:bodyPr/>
        <a:lstStyle/>
        <a:p>
          <a:r>
            <a:rPr lang="es-AR" altLang="es-MX" b="1" dirty="0" err="1" smtClean="0">
              <a:solidFill>
                <a:schemeClr val="bg1"/>
              </a:solidFill>
              <a:effectLst>
                <a:outerShdw blurRad="38100" dist="38100" dir="2700000" algn="tl">
                  <a:srgbClr val="000000">
                    <a:alpha val="43137"/>
                  </a:srgbClr>
                </a:outerShdw>
              </a:effectLst>
              <a:latin typeface="Arial Rounded MT Bold" panose="020F0704030504030204" pitchFamily="34" charset="0"/>
            </a:rPr>
            <a:t>CPCCyT</a:t>
          </a:r>
          <a:r>
            <a:rPr lang="es-AR" altLang="es-MX" b="1" dirty="0" smtClean="0">
              <a:solidFill>
                <a:schemeClr val="bg1"/>
              </a:solidFill>
              <a:effectLst>
                <a:outerShdw blurRad="38100" dist="38100" dir="2700000" algn="tl">
                  <a:srgbClr val="000000">
                    <a:alpha val="43137"/>
                  </a:srgbClr>
                </a:outerShdw>
              </a:effectLst>
              <a:latin typeface="Arial Rounded MT Bold" panose="020F0704030504030204" pitchFamily="34" charset="0"/>
            </a:rPr>
            <a:t>: Art. 133: agrega “resoluciones susceptibles de provocar la frustración definitiva del derecho”.</a:t>
          </a:r>
          <a:endParaRPr lang="es-AR" altLang="es-MX" b="1" dirty="0">
            <a:solidFill>
              <a:schemeClr val="bg1"/>
            </a:solidFill>
            <a:effectLst>
              <a:outerShdw blurRad="38100" dist="38100" dir="2700000" algn="tl">
                <a:srgbClr val="000000">
                  <a:alpha val="43137"/>
                </a:srgbClr>
              </a:outerShdw>
            </a:effectLst>
            <a:latin typeface="Arial Rounded MT Bold" panose="020F0704030504030204" pitchFamily="34" charset="0"/>
          </a:endParaRPr>
        </a:p>
      </dgm:t>
    </dgm:pt>
    <dgm:pt modelId="{F7ECEA83-7B0D-4825-AA04-32376A155E23}" type="parTrans" cxnId="{0C0F1469-09D5-4584-92D9-48497214E1CF}">
      <dgm:prSet/>
      <dgm:spPr/>
      <dgm:t>
        <a:bodyPr/>
        <a:lstStyle/>
        <a:p>
          <a:endParaRPr lang="es-ES"/>
        </a:p>
      </dgm:t>
    </dgm:pt>
    <dgm:pt modelId="{902A9775-E910-4F74-A7D3-3A5DEAC7D6CE}" type="sibTrans" cxnId="{0C0F1469-09D5-4584-92D9-48497214E1CF}">
      <dgm:prSet/>
      <dgm:spPr/>
      <dgm:t>
        <a:bodyPr/>
        <a:lstStyle/>
        <a:p>
          <a:endParaRPr lang="es-ES"/>
        </a:p>
      </dgm:t>
    </dgm:pt>
    <dgm:pt modelId="{9CA600B7-8B30-4ED1-ADC3-1573A85169D3}">
      <dgm:prSet/>
      <dgm:spPr>
        <a:solidFill>
          <a:srgbClr val="C00000"/>
        </a:solidFill>
      </dgm:spPr>
      <dgm:t>
        <a:bodyPr/>
        <a:lstStyle/>
        <a:p>
          <a:r>
            <a:rPr lang="es-AR" altLang="es-MX" b="1" dirty="0" err="1" smtClean="0">
              <a:effectLst>
                <a:outerShdw blurRad="38100" dist="38100" dir="2700000" algn="tl">
                  <a:srgbClr val="000000">
                    <a:alpha val="43137"/>
                  </a:srgbClr>
                </a:outerShdw>
              </a:effectLst>
              <a:latin typeface="Arial Rounded MT Bold" panose="020F0704030504030204" pitchFamily="34" charset="0"/>
            </a:rPr>
            <a:t>CPFyVF</a:t>
          </a:r>
          <a:r>
            <a:rPr lang="es-AR" altLang="es-MX" b="1" dirty="0" smtClean="0">
              <a:effectLst>
                <a:outerShdw blurRad="38100" dist="38100" dir="2700000" algn="tl">
                  <a:srgbClr val="000000">
                    <a:alpha val="43137"/>
                  </a:srgbClr>
                </a:outerShdw>
              </a:effectLst>
              <a:latin typeface="Arial Rounded MT Bold" panose="020F0704030504030204" pitchFamily="34" charset="0"/>
            </a:rPr>
            <a:t>: Art. 38: agrega “resoluciones de contenido definitivo”.</a:t>
          </a:r>
          <a:endParaRPr lang="es-ES" altLang="es-MX" b="1" dirty="0">
            <a:effectLst>
              <a:outerShdw blurRad="38100" dist="38100" dir="2700000" algn="tl">
                <a:srgbClr val="000000">
                  <a:alpha val="43137"/>
                </a:srgbClr>
              </a:outerShdw>
            </a:effectLst>
            <a:latin typeface="Arial Rounded MT Bold" panose="020F0704030504030204" pitchFamily="34" charset="0"/>
          </a:endParaRPr>
        </a:p>
      </dgm:t>
    </dgm:pt>
    <dgm:pt modelId="{CC220C6A-3878-4747-ACF6-BF6A6C9E00B0}" type="parTrans" cxnId="{759CAF9F-C658-40F3-BF0D-3792B7E47520}">
      <dgm:prSet/>
      <dgm:spPr/>
      <dgm:t>
        <a:bodyPr/>
        <a:lstStyle/>
        <a:p>
          <a:endParaRPr lang="es-ES"/>
        </a:p>
      </dgm:t>
    </dgm:pt>
    <dgm:pt modelId="{07666710-F4D1-4820-8549-6963A0873C37}" type="sibTrans" cxnId="{759CAF9F-C658-40F3-BF0D-3792B7E47520}">
      <dgm:prSet/>
      <dgm:spPr/>
      <dgm:t>
        <a:bodyPr/>
        <a:lstStyle/>
        <a:p>
          <a:endParaRPr lang="es-ES"/>
        </a:p>
      </dgm:t>
    </dgm:pt>
    <dgm:pt modelId="{3B7333C8-03A1-4714-944D-C46674CCF0E4}" type="pres">
      <dgm:prSet presAssocID="{822BBC6C-3DF3-4A0B-A39E-295F73E51547}" presName="Name0" presStyleCnt="0">
        <dgm:presLayoutVars>
          <dgm:chMax val="7"/>
          <dgm:chPref val="7"/>
          <dgm:dir/>
        </dgm:presLayoutVars>
      </dgm:prSet>
      <dgm:spPr/>
      <dgm:t>
        <a:bodyPr/>
        <a:lstStyle/>
        <a:p>
          <a:endParaRPr lang="es-ES"/>
        </a:p>
      </dgm:t>
    </dgm:pt>
    <dgm:pt modelId="{6499B645-EBD6-4822-A5E9-3F152444341A}" type="pres">
      <dgm:prSet presAssocID="{822BBC6C-3DF3-4A0B-A39E-295F73E51547}" presName="Name1" presStyleCnt="0"/>
      <dgm:spPr/>
    </dgm:pt>
    <dgm:pt modelId="{710237C6-36E3-4F6A-AC5A-75CADC8714BC}" type="pres">
      <dgm:prSet presAssocID="{822BBC6C-3DF3-4A0B-A39E-295F73E51547}" presName="cycle" presStyleCnt="0"/>
      <dgm:spPr/>
    </dgm:pt>
    <dgm:pt modelId="{C87BF449-7134-46BF-B0E3-131E9D12EAE2}" type="pres">
      <dgm:prSet presAssocID="{822BBC6C-3DF3-4A0B-A39E-295F73E51547}" presName="srcNode" presStyleLbl="node1" presStyleIdx="0" presStyleCnt="4"/>
      <dgm:spPr/>
    </dgm:pt>
    <dgm:pt modelId="{8CE00ACF-4698-4696-A304-70C472AD02F4}" type="pres">
      <dgm:prSet presAssocID="{822BBC6C-3DF3-4A0B-A39E-295F73E51547}" presName="conn" presStyleLbl="parChTrans1D2" presStyleIdx="0" presStyleCnt="1"/>
      <dgm:spPr/>
      <dgm:t>
        <a:bodyPr/>
        <a:lstStyle/>
        <a:p>
          <a:endParaRPr lang="es-ES"/>
        </a:p>
      </dgm:t>
    </dgm:pt>
    <dgm:pt modelId="{8CEFED66-E15A-4DA6-A354-44FA36A0F579}" type="pres">
      <dgm:prSet presAssocID="{822BBC6C-3DF3-4A0B-A39E-295F73E51547}" presName="extraNode" presStyleLbl="node1" presStyleIdx="0" presStyleCnt="4"/>
      <dgm:spPr/>
    </dgm:pt>
    <dgm:pt modelId="{125A4391-22E6-4279-AF84-7C5BCE91E9AA}" type="pres">
      <dgm:prSet presAssocID="{822BBC6C-3DF3-4A0B-A39E-295F73E51547}" presName="dstNode" presStyleLbl="node1" presStyleIdx="0" presStyleCnt="4"/>
      <dgm:spPr/>
    </dgm:pt>
    <dgm:pt modelId="{B8DDE1C6-CD2B-4F97-ADC2-633E9010429A}" type="pres">
      <dgm:prSet presAssocID="{4739141F-BBF4-4CEA-884E-32B6499D9DB4}" presName="text_1" presStyleLbl="node1" presStyleIdx="0" presStyleCnt="4" custLinFactNeighborX="675" custLinFactNeighborY="2952">
        <dgm:presLayoutVars>
          <dgm:bulletEnabled val="1"/>
        </dgm:presLayoutVars>
      </dgm:prSet>
      <dgm:spPr/>
      <dgm:t>
        <a:bodyPr/>
        <a:lstStyle/>
        <a:p>
          <a:endParaRPr lang="es-ES"/>
        </a:p>
      </dgm:t>
    </dgm:pt>
    <dgm:pt modelId="{16FCBD0B-3692-4656-BF97-4C2167D5FB1A}" type="pres">
      <dgm:prSet presAssocID="{4739141F-BBF4-4CEA-884E-32B6499D9DB4}" presName="accent_1" presStyleCnt="0"/>
      <dgm:spPr/>
    </dgm:pt>
    <dgm:pt modelId="{152F0000-A0D3-49FE-BA4A-DD7811646069}" type="pres">
      <dgm:prSet presAssocID="{4739141F-BBF4-4CEA-884E-32B6499D9DB4}" presName="accentRepeatNode" presStyleLbl="solidFgAcc1" presStyleIdx="0" presStyleCnt="4"/>
      <dgm:spPr/>
    </dgm:pt>
    <dgm:pt modelId="{43F93742-9B4B-4FB7-8828-35443074F8E6}" type="pres">
      <dgm:prSet presAssocID="{7B6355CE-1B82-45DA-BBFC-BF2336D2C943}" presName="text_2" presStyleLbl="node1" presStyleIdx="1" presStyleCnt="4" custLinFactNeighborX="560" custLinFactNeighborY="-1535">
        <dgm:presLayoutVars>
          <dgm:bulletEnabled val="1"/>
        </dgm:presLayoutVars>
      </dgm:prSet>
      <dgm:spPr/>
      <dgm:t>
        <a:bodyPr/>
        <a:lstStyle/>
        <a:p>
          <a:endParaRPr lang="es-ES"/>
        </a:p>
      </dgm:t>
    </dgm:pt>
    <dgm:pt modelId="{686638D0-2FF4-4B4E-A366-119A898A9A54}" type="pres">
      <dgm:prSet presAssocID="{7B6355CE-1B82-45DA-BBFC-BF2336D2C943}" presName="accent_2" presStyleCnt="0"/>
      <dgm:spPr/>
    </dgm:pt>
    <dgm:pt modelId="{17CB328B-B497-4EB8-887C-455A75E6A712}" type="pres">
      <dgm:prSet presAssocID="{7B6355CE-1B82-45DA-BBFC-BF2336D2C943}" presName="accentRepeatNode" presStyleLbl="solidFgAcc1" presStyleIdx="1" presStyleCnt="4" custLinFactNeighborX="-4485" custLinFactNeighborY="414"/>
      <dgm:spPr>
        <a:ln>
          <a:solidFill>
            <a:schemeClr val="tx1"/>
          </a:solidFill>
        </a:ln>
      </dgm:spPr>
    </dgm:pt>
    <dgm:pt modelId="{FFAE97B2-3041-4A94-A69B-57981F3C6E18}" type="pres">
      <dgm:prSet presAssocID="{77F89180-7607-41E6-B2CD-44AA5365F695}" presName="text_3" presStyleLbl="node1" presStyleIdx="2" presStyleCnt="4">
        <dgm:presLayoutVars>
          <dgm:bulletEnabled val="1"/>
        </dgm:presLayoutVars>
      </dgm:prSet>
      <dgm:spPr/>
      <dgm:t>
        <a:bodyPr/>
        <a:lstStyle/>
        <a:p>
          <a:endParaRPr lang="es-ES"/>
        </a:p>
      </dgm:t>
    </dgm:pt>
    <dgm:pt modelId="{5958F74F-6299-41A9-8D3C-D7131FE47B15}" type="pres">
      <dgm:prSet presAssocID="{77F89180-7607-41E6-B2CD-44AA5365F695}" presName="accent_3" presStyleCnt="0"/>
      <dgm:spPr/>
    </dgm:pt>
    <dgm:pt modelId="{A5F2B85F-CFBD-4EF9-BD74-7B323A0ACE8B}" type="pres">
      <dgm:prSet presAssocID="{77F89180-7607-41E6-B2CD-44AA5365F695}" presName="accentRepeatNode" presStyleLbl="solidFgAcc1" presStyleIdx="2" presStyleCnt="4"/>
      <dgm:spPr/>
    </dgm:pt>
    <dgm:pt modelId="{7C8DA837-6173-47C9-89CE-C5664E958524}" type="pres">
      <dgm:prSet presAssocID="{9CA600B7-8B30-4ED1-ADC3-1573A85169D3}" presName="text_4" presStyleLbl="node1" presStyleIdx="3" presStyleCnt="4">
        <dgm:presLayoutVars>
          <dgm:bulletEnabled val="1"/>
        </dgm:presLayoutVars>
      </dgm:prSet>
      <dgm:spPr/>
      <dgm:t>
        <a:bodyPr/>
        <a:lstStyle/>
        <a:p>
          <a:endParaRPr lang="es-ES"/>
        </a:p>
      </dgm:t>
    </dgm:pt>
    <dgm:pt modelId="{2848734A-47F3-4D23-A1E6-C4AD201DC260}" type="pres">
      <dgm:prSet presAssocID="{9CA600B7-8B30-4ED1-ADC3-1573A85169D3}" presName="accent_4" presStyleCnt="0"/>
      <dgm:spPr/>
    </dgm:pt>
    <dgm:pt modelId="{35817470-C7BC-485A-8618-2F42985B8F7C}" type="pres">
      <dgm:prSet presAssocID="{9CA600B7-8B30-4ED1-ADC3-1573A85169D3}" presName="accentRepeatNode" presStyleLbl="solidFgAcc1" presStyleIdx="3" presStyleCnt="4"/>
      <dgm:spPr/>
    </dgm:pt>
  </dgm:ptLst>
  <dgm:cxnLst>
    <dgm:cxn modelId="{9167EDB7-19F2-4FB1-928B-F326751AA8F8}" type="presOf" srcId="{7B6355CE-1B82-45DA-BBFC-BF2336D2C943}" destId="{43F93742-9B4B-4FB7-8828-35443074F8E6}" srcOrd="0" destOrd="0" presId="urn:microsoft.com/office/officeart/2008/layout/VerticalCurvedList"/>
    <dgm:cxn modelId="{2FA3FFCF-E323-440A-B3AE-743306FC4570}" type="presOf" srcId="{4739141F-BBF4-4CEA-884E-32B6499D9DB4}" destId="{B8DDE1C6-CD2B-4F97-ADC2-633E9010429A}" srcOrd="0" destOrd="0" presId="urn:microsoft.com/office/officeart/2008/layout/VerticalCurvedList"/>
    <dgm:cxn modelId="{F26276C9-3FF8-47B9-877E-5E15B5AC0E81}" srcId="{822BBC6C-3DF3-4A0B-A39E-295F73E51547}" destId="{7B6355CE-1B82-45DA-BBFC-BF2336D2C943}" srcOrd="1" destOrd="0" parTransId="{6DED1E22-A96B-4B9D-8633-C155FB5F44F0}" sibTransId="{EBBAAD30-2E8B-4094-824D-1ADF2E14172E}"/>
    <dgm:cxn modelId="{7095FA7F-3D55-4534-A133-501F837146A2}" type="presOf" srcId="{9CA600B7-8B30-4ED1-ADC3-1573A85169D3}" destId="{7C8DA837-6173-47C9-89CE-C5664E958524}" srcOrd="0" destOrd="0" presId="urn:microsoft.com/office/officeart/2008/layout/VerticalCurvedList"/>
    <dgm:cxn modelId="{8AF2A502-8A02-4CC0-A3B6-F2A90F014998}" type="presOf" srcId="{822BBC6C-3DF3-4A0B-A39E-295F73E51547}" destId="{3B7333C8-03A1-4714-944D-C46674CCF0E4}" srcOrd="0" destOrd="0" presId="urn:microsoft.com/office/officeart/2008/layout/VerticalCurvedList"/>
    <dgm:cxn modelId="{F551C600-9E18-4115-923D-5F4C65130A17}" type="presOf" srcId="{6B154348-61EC-4156-89AE-AE81948AF18B}" destId="{8CE00ACF-4698-4696-A304-70C472AD02F4}" srcOrd="0" destOrd="0" presId="urn:microsoft.com/office/officeart/2008/layout/VerticalCurvedList"/>
    <dgm:cxn modelId="{759CAF9F-C658-40F3-BF0D-3792B7E47520}" srcId="{822BBC6C-3DF3-4A0B-A39E-295F73E51547}" destId="{9CA600B7-8B30-4ED1-ADC3-1573A85169D3}" srcOrd="3" destOrd="0" parTransId="{CC220C6A-3878-4747-ACF6-BF6A6C9E00B0}" sibTransId="{07666710-F4D1-4820-8549-6963A0873C37}"/>
    <dgm:cxn modelId="{A8A8623D-5D77-4B78-9619-B8A7070C48A7}" type="presOf" srcId="{77F89180-7607-41E6-B2CD-44AA5365F695}" destId="{FFAE97B2-3041-4A94-A69B-57981F3C6E18}" srcOrd="0" destOrd="0" presId="urn:microsoft.com/office/officeart/2008/layout/VerticalCurvedList"/>
    <dgm:cxn modelId="{0C0F1469-09D5-4584-92D9-48497214E1CF}" srcId="{822BBC6C-3DF3-4A0B-A39E-295F73E51547}" destId="{77F89180-7607-41E6-B2CD-44AA5365F695}" srcOrd="2" destOrd="0" parTransId="{F7ECEA83-7B0D-4825-AA04-32376A155E23}" sibTransId="{902A9775-E910-4F74-A7D3-3A5DEAC7D6CE}"/>
    <dgm:cxn modelId="{54B29D97-9E42-4F53-B9B3-A663B16F6D5F}" srcId="{822BBC6C-3DF3-4A0B-A39E-295F73E51547}" destId="{4739141F-BBF4-4CEA-884E-32B6499D9DB4}" srcOrd="0" destOrd="0" parTransId="{AF153B11-445E-4674-B2A6-0275DE2086DF}" sibTransId="{6B154348-61EC-4156-89AE-AE81948AF18B}"/>
    <dgm:cxn modelId="{2E02278D-D6C8-433A-8DFE-46C5A4D2747B}" type="presParOf" srcId="{3B7333C8-03A1-4714-944D-C46674CCF0E4}" destId="{6499B645-EBD6-4822-A5E9-3F152444341A}" srcOrd="0" destOrd="0" presId="urn:microsoft.com/office/officeart/2008/layout/VerticalCurvedList"/>
    <dgm:cxn modelId="{C0B04E96-056A-4612-8F8F-A73865CFFC5E}" type="presParOf" srcId="{6499B645-EBD6-4822-A5E9-3F152444341A}" destId="{710237C6-36E3-4F6A-AC5A-75CADC8714BC}" srcOrd="0" destOrd="0" presId="urn:microsoft.com/office/officeart/2008/layout/VerticalCurvedList"/>
    <dgm:cxn modelId="{7283D977-2AB1-473D-B57F-AD4CA3EDD3FC}" type="presParOf" srcId="{710237C6-36E3-4F6A-AC5A-75CADC8714BC}" destId="{C87BF449-7134-46BF-B0E3-131E9D12EAE2}" srcOrd="0" destOrd="0" presId="urn:microsoft.com/office/officeart/2008/layout/VerticalCurvedList"/>
    <dgm:cxn modelId="{C8DCF0CB-1D13-4D9C-871B-7C6FC780EBB5}" type="presParOf" srcId="{710237C6-36E3-4F6A-AC5A-75CADC8714BC}" destId="{8CE00ACF-4698-4696-A304-70C472AD02F4}" srcOrd="1" destOrd="0" presId="urn:microsoft.com/office/officeart/2008/layout/VerticalCurvedList"/>
    <dgm:cxn modelId="{D6E1B07E-7686-4A23-A684-CA8F451DD997}" type="presParOf" srcId="{710237C6-36E3-4F6A-AC5A-75CADC8714BC}" destId="{8CEFED66-E15A-4DA6-A354-44FA36A0F579}" srcOrd="2" destOrd="0" presId="urn:microsoft.com/office/officeart/2008/layout/VerticalCurvedList"/>
    <dgm:cxn modelId="{B5A8356A-578F-46EE-AF4B-AFD901F812C3}" type="presParOf" srcId="{710237C6-36E3-4F6A-AC5A-75CADC8714BC}" destId="{125A4391-22E6-4279-AF84-7C5BCE91E9AA}" srcOrd="3" destOrd="0" presId="urn:microsoft.com/office/officeart/2008/layout/VerticalCurvedList"/>
    <dgm:cxn modelId="{93F20919-691F-4111-8294-7CDEC084C613}" type="presParOf" srcId="{6499B645-EBD6-4822-A5E9-3F152444341A}" destId="{B8DDE1C6-CD2B-4F97-ADC2-633E9010429A}" srcOrd="1" destOrd="0" presId="urn:microsoft.com/office/officeart/2008/layout/VerticalCurvedList"/>
    <dgm:cxn modelId="{1A557E1A-8477-429D-A0BD-3971AA918E68}" type="presParOf" srcId="{6499B645-EBD6-4822-A5E9-3F152444341A}" destId="{16FCBD0B-3692-4656-BF97-4C2167D5FB1A}" srcOrd="2" destOrd="0" presId="urn:microsoft.com/office/officeart/2008/layout/VerticalCurvedList"/>
    <dgm:cxn modelId="{6D808FD5-ECB5-4FEB-B727-845F2CE54FA3}" type="presParOf" srcId="{16FCBD0B-3692-4656-BF97-4C2167D5FB1A}" destId="{152F0000-A0D3-49FE-BA4A-DD7811646069}" srcOrd="0" destOrd="0" presId="urn:microsoft.com/office/officeart/2008/layout/VerticalCurvedList"/>
    <dgm:cxn modelId="{ECC596D1-A11D-4907-A1B7-A3E7C055EBE8}" type="presParOf" srcId="{6499B645-EBD6-4822-A5E9-3F152444341A}" destId="{43F93742-9B4B-4FB7-8828-35443074F8E6}" srcOrd="3" destOrd="0" presId="urn:microsoft.com/office/officeart/2008/layout/VerticalCurvedList"/>
    <dgm:cxn modelId="{93ACEBFE-00C2-4981-B9C4-36B525634240}" type="presParOf" srcId="{6499B645-EBD6-4822-A5E9-3F152444341A}" destId="{686638D0-2FF4-4B4E-A366-119A898A9A54}" srcOrd="4" destOrd="0" presId="urn:microsoft.com/office/officeart/2008/layout/VerticalCurvedList"/>
    <dgm:cxn modelId="{C19DBB64-890F-446C-9798-DD6DCBCB684A}" type="presParOf" srcId="{686638D0-2FF4-4B4E-A366-119A898A9A54}" destId="{17CB328B-B497-4EB8-887C-455A75E6A712}" srcOrd="0" destOrd="0" presId="urn:microsoft.com/office/officeart/2008/layout/VerticalCurvedList"/>
    <dgm:cxn modelId="{825D1117-D551-4EAD-AFC0-56C2631CFCA3}" type="presParOf" srcId="{6499B645-EBD6-4822-A5E9-3F152444341A}" destId="{FFAE97B2-3041-4A94-A69B-57981F3C6E18}" srcOrd="5" destOrd="0" presId="urn:microsoft.com/office/officeart/2008/layout/VerticalCurvedList"/>
    <dgm:cxn modelId="{5F2A6BC0-BEFC-493D-A972-77BE530714E5}" type="presParOf" srcId="{6499B645-EBD6-4822-A5E9-3F152444341A}" destId="{5958F74F-6299-41A9-8D3C-D7131FE47B15}" srcOrd="6" destOrd="0" presId="urn:microsoft.com/office/officeart/2008/layout/VerticalCurvedList"/>
    <dgm:cxn modelId="{47B81E3E-A551-4800-96D9-3B20C7684D58}" type="presParOf" srcId="{5958F74F-6299-41A9-8D3C-D7131FE47B15}" destId="{A5F2B85F-CFBD-4EF9-BD74-7B323A0ACE8B}" srcOrd="0" destOrd="0" presId="urn:microsoft.com/office/officeart/2008/layout/VerticalCurvedList"/>
    <dgm:cxn modelId="{9900097D-9FCE-411A-BF87-87C719504E02}" type="presParOf" srcId="{6499B645-EBD6-4822-A5E9-3F152444341A}" destId="{7C8DA837-6173-47C9-89CE-C5664E958524}" srcOrd="7" destOrd="0" presId="urn:microsoft.com/office/officeart/2008/layout/VerticalCurvedList"/>
    <dgm:cxn modelId="{058DBAB1-E63C-4A0E-A404-F464F8EC36CA}" type="presParOf" srcId="{6499B645-EBD6-4822-A5E9-3F152444341A}" destId="{2848734A-47F3-4D23-A1E6-C4AD201DC260}" srcOrd="8" destOrd="0" presId="urn:microsoft.com/office/officeart/2008/layout/VerticalCurvedList"/>
    <dgm:cxn modelId="{7CD4CE9F-7374-4DA7-B16F-82DBCDD009E6}" type="presParOf" srcId="{2848734A-47F3-4D23-A1E6-C4AD201DC260}" destId="{35817470-C7BC-485A-8618-2F42985B8F7C}" srcOrd="0" destOrd="0" presId="urn:microsoft.com/office/officeart/2008/layout/VerticalCurvedList"/>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154DA3FC-21BB-42F4-8AF3-51B8A9123231}" type="doc">
      <dgm:prSet loTypeId="urn:microsoft.com/office/officeart/2005/8/layout/StepDownProcess" loCatId="process" qsTypeId="urn:microsoft.com/office/officeart/2005/8/quickstyle/simple1" qsCatId="simple" csTypeId="urn:microsoft.com/office/officeart/2005/8/colors/accent1_2" csCatId="accent1" phldr="1"/>
      <dgm:spPr/>
      <dgm:t>
        <a:bodyPr/>
        <a:lstStyle/>
        <a:p>
          <a:endParaRPr lang="es-ES"/>
        </a:p>
      </dgm:t>
    </dgm:pt>
    <dgm:pt modelId="{3B802F04-58FC-46EE-B643-9A9838F3938C}">
      <dgm:prSet phldrT="[Texto]" custT="1"/>
      <dgm:spPr>
        <a:solidFill>
          <a:srgbClr val="BD0322"/>
        </a:solidFill>
      </dgm:spPr>
      <dgm:t>
        <a:bodyPr/>
        <a:lstStyle/>
        <a:p>
          <a:r>
            <a:rPr lang="es-ES" sz="1200" b="1" dirty="0" smtClean="0"/>
            <a:t>CONJUNCION DE AMBAS NORMAS</a:t>
          </a:r>
          <a:endParaRPr lang="es-ES" sz="1200" b="1" dirty="0"/>
        </a:p>
      </dgm:t>
    </dgm:pt>
    <dgm:pt modelId="{AB7B7FFC-3242-4D44-9B73-4FE21DE7B69B}" type="parTrans" cxnId="{9B0FD25F-0502-4F0C-A145-CBB3E1F5C7C6}">
      <dgm:prSet/>
      <dgm:spPr/>
      <dgm:t>
        <a:bodyPr/>
        <a:lstStyle/>
        <a:p>
          <a:endParaRPr lang="es-ES"/>
        </a:p>
      </dgm:t>
    </dgm:pt>
    <dgm:pt modelId="{5C44ADCF-B636-4762-B698-447309C2349E}" type="sibTrans" cxnId="{9B0FD25F-0502-4F0C-A145-CBB3E1F5C7C6}">
      <dgm:prSet/>
      <dgm:spPr/>
      <dgm:t>
        <a:bodyPr/>
        <a:lstStyle/>
        <a:p>
          <a:endParaRPr lang="es-ES"/>
        </a:p>
      </dgm:t>
    </dgm:pt>
    <dgm:pt modelId="{8FC5ED29-F49C-4E61-BA07-BB993F7601C8}">
      <dgm:prSet phldrT="[Texto]" custT="1"/>
      <dgm:spPr/>
      <dgm:t>
        <a:bodyPr/>
        <a:lstStyle/>
        <a:p>
          <a:endParaRPr lang="es-ES" sz="700" dirty="0"/>
        </a:p>
      </dgm:t>
    </dgm:pt>
    <dgm:pt modelId="{E6C94B78-24E6-4042-A796-502EBA1F7B6D}" type="parTrans" cxnId="{E41EC1B5-A4C1-432F-80D5-A9347AA24F2D}">
      <dgm:prSet/>
      <dgm:spPr/>
      <dgm:t>
        <a:bodyPr/>
        <a:lstStyle/>
        <a:p>
          <a:endParaRPr lang="es-ES"/>
        </a:p>
      </dgm:t>
    </dgm:pt>
    <dgm:pt modelId="{6658868F-9707-4AD7-B855-0DDB2EAA6CC8}" type="sibTrans" cxnId="{E41EC1B5-A4C1-432F-80D5-A9347AA24F2D}">
      <dgm:prSet/>
      <dgm:spPr/>
      <dgm:t>
        <a:bodyPr/>
        <a:lstStyle/>
        <a:p>
          <a:endParaRPr lang="es-ES"/>
        </a:p>
      </dgm:t>
    </dgm:pt>
    <dgm:pt modelId="{BA48BC40-484F-4767-8206-3517CA266E72}">
      <dgm:prSet phldrT="[Texto]" custT="1"/>
      <dgm:spPr>
        <a:solidFill>
          <a:schemeClr val="bg2">
            <a:lumMod val="50000"/>
          </a:schemeClr>
        </a:solidFill>
      </dgm:spPr>
      <dgm:t>
        <a:bodyPr/>
        <a:lstStyle/>
        <a:p>
          <a:pPr>
            <a:lnSpc>
              <a:spcPct val="100000"/>
            </a:lnSpc>
            <a:spcAft>
              <a:spcPts val="0"/>
            </a:spcAft>
          </a:pPr>
          <a:r>
            <a:rPr lang="es-AR" altLang="es-MX" sz="1400" b="1" dirty="0" smtClean="0">
              <a:solidFill>
                <a:schemeClr val="bg1"/>
              </a:solidFill>
              <a:effectLst>
                <a:outerShdw blurRad="38100" dist="38100" dir="2700000" algn="tl">
                  <a:srgbClr val="000000">
                    <a:alpha val="43137"/>
                  </a:srgbClr>
                </a:outerShdw>
              </a:effectLst>
              <a:latin typeface="Arial Rounded MT Bold" panose="020F0704030504030204" pitchFamily="34" charset="0"/>
            </a:rPr>
            <a:t>Resoluciones de</a:t>
          </a:r>
          <a:endParaRPr lang="es-ES" sz="1400" b="1" dirty="0" smtClean="0">
            <a:solidFill>
              <a:schemeClr val="bg1"/>
            </a:solidFill>
            <a:effectLst>
              <a:outerShdw blurRad="38100" dist="38100" dir="2700000" algn="tl">
                <a:srgbClr val="000000">
                  <a:alpha val="43137"/>
                </a:srgbClr>
              </a:outerShdw>
            </a:effectLst>
            <a:latin typeface="Arial Rounded MT Bold" panose="020F0704030504030204" pitchFamily="34" charset="0"/>
          </a:endParaRPr>
        </a:p>
        <a:p>
          <a:pPr>
            <a:lnSpc>
              <a:spcPct val="100000"/>
            </a:lnSpc>
            <a:spcAft>
              <a:spcPts val="0"/>
            </a:spcAft>
          </a:pPr>
          <a:r>
            <a:rPr lang="es-AR" altLang="es-MX" sz="1400" b="1" dirty="0" smtClean="0">
              <a:solidFill>
                <a:schemeClr val="bg1"/>
              </a:solidFill>
              <a:effectLst>
                <a:outerShdw blurRad="38100" dist="38100" dir="2700000" algn="tl">
                  <a:srgbClr val="000000">
                    <a:alpha val="43137"/>
                  </a:srgbClr>
                </a:outerShdw>
              </a:effectLst>
              <a:latin typeface="Arial Rounded MT Bold" panose="020F0704030504030204" pitchFamily="34" charset="0"/>
            </a:rPr>
            <a:t>“contenido definitivo”: </a:t>
          </a:r>
          <a:endParaRPr lang="es-ES" sz="1400" b="1" dirty="0">
            <a:solidFill>
              <a:schemeClr val="bg1"/>
            </a:solidFill>
            <a:effectLst>
              <a:outerShdw blurRad="38100" dist="38100" dir="2700000" algn="tl">
                <a:srgbClr val="000000">
                  <a:alpha val="43137"/>
                </a:srgbClr>
              </a:outerShdw>
            </a:effectLst>
            <a:latin typeface="Arial Rounded MT Bold" panose="020F0704030504030204" pitchFamily="34" charset="0"/>
          </a:endParaRPr>
        </a:p>
      </dgm:t>
    </dgm:pt>
    <dgm:pt modelId="{D11DE504-7CC9-4F30-9369-F81C689A6ACB}" type="parTrans" cxnId="{3CB8C2F7-6940-4FD6-B70C-1A3ACC08564E}">
      <dgm:prSet/>
      <dgm:spPr/>
      <dgm:t>
        <a:bodyPr/>
        <a:lstStyle/>
        <a:p>
          <a:endParaRPr lang="es-ES"/>
        </a:p>
      </dgm:t>
    </dgm:pt>
    <dgm:pt modelId="{0B1290EB-FC9F-4D0F-B5F4-8198B4AA3C9E}" type="sibTrans" cxnId="{3CB8C2F7-6940-4FD6-B70C-1A3ACC08564E}">
      <dgm:prSet/>
      <dgm:spPr/>
      <dgm:t>
        <a:bodyPr/>
        <a:lstStyle/>
        <a:p>
          <a:endParaRPr lang="es-ES"/>
        </a:p>
      </dgm:t>
    </dgm:pt>
    <dgm:pt modelId="{284FDB0A-FC47-4109-B305-A77F326D4699}">
      <dgm:prSet phldrT="[Texto]"/>
      <dgm:spPr/>
      <dgm:t>
        <a:bodyPr/>
        <a:lstStyle/>
        <a:p>
          <a:endParaRPr lang="es-ES" dirty="0"/>
        </a:p>
      </dgm:t>
    </dgm:pt>
    <dgm:pt modelId="{7DF0F3DD-0048-447E-9D3A-3373E189C31F}" type="parTrans" cxnId="{D0D38734-57E8-40C4-8055-BDC476CAEAEB}">
      <dgm:prSet/>
      <dgm:spPr/>
      <dgm:t>
        <a:bodyPr/>
        <a:lstStyle/>
        <a:p>
          <a:endParaRPr lang="es-ES"/>
        </a:p>
      </dgm:t>
    </dgm:pt>
    <dgm:pt modelId="{D9996E2C-2574-46D1-B6DA-54AA7D3606A7}" type="sibTrans" cxnId="{D0D38734-57E8-40C4-8055-BDC476CAEAEB}">
      <dgm:prSet/>
      <dgm:spPr/>
      <dgm:t>
        <a:bodyPr/>
        <a:lstStyle/>
        <a:p>
          <a:endParaRPr lang="es-ES"/>
        </a:p>
      </dgm:t>
    </dgm:pt>
    <dgm:pt modelId="{FFD6C2E4-50C1-4619-B0DB-A37BC0E8A21D}">
      <dgm:prSet phldrT="[Texto]" custT="1"/>
      <dgm:spPr>
        <a:solidFill>
          <a:srgbClr val="7030A0"/>
        </a:solidFill>
      </dgm:spPr>
      <dgm:t>
        <a:bodyPr/>
        <a:lstStyle/>
        <a:p>
          <a:r>
            <a:rPr lang="es-AR" altLang="es-MX" sz="1400" b="1" dirty="0" smtClean="0">
              <a:solidFill>
                <a:schemeClr val="bg1"/>
              </a:solidFill>
              <a:effectLst>
                <a:outerShdw blurRad="38100" dist="38100" dir="2700000" algn="tl">
                  <a:srgbClr val="000000">
                    <a:alpha val="43137"/>
                  </a:srgbClr>
                </a:outerShdw>
              </a:effectLst>
              <a:latin typeface="Arial Rounded MT Bold" panose="020F0704030504030204" pitchFamily="34" charset="0"/>
            </a:rPr>
            <a:t>Autos que ponen fin al proceso, imposibles de revisar en un proceso ulterior:</a:t>
          </a:r>
          <a:endParaRPr lang="es-ES" sz="1400" b="1" dirty="0">
            <a:solidFill>
              <a:schemeClr val="bg1"/>
            </a:solidFill>
            <a:effectLst>
              <a:outerShdw blurRad="38100" dist="38100" dir="2700000" algn="tl">
                <a:srgbClr val="000000">
                  <a:alpha val="43137"/>
                </a:srgbClr>
              </a:outerShdw>
            </a:effectLst>
            <a:latin typeface="Arial Rounded MT Bold" panose="020F0704030504030204" pitchFamily="34" charset="0"/>
          </a:endParaRPr>
        </a:p>
      </dgm:t>
    </dgm:pt>
    <dgm:pt modelId="{85B0E163-B25C-4E82-B148-E52D10C924C7}" type="parTrans" cxnId="{2DB0596B-E5F4-42E2-92E5-D8E50AB84B6C}">
      <dgm:prSet/>
      <dgm:spPr/>
      <dgm:t>
        <a:bodyPr/>
        <a:lstStyle/>
        <a:p>
          <a:endParaRPr lang="es-ES"/>
        </a:p>
      </dgm:t>
    </dgm:pt>
    <dgm:pt modelId="{92DF62F6-CDF5-4C8A-9095-29004BDEE865}" type="sibTrans" cxnId="{2DB0596B-E5F4-42E2-92E5-D8E50AB84B6C}">
      <dgm:prSet/>
      <dgm:spPr/>
      <dgm:t>
        <a:bodyPr/>
        <a:lstStyle/>
        <a:p>
          <a:endParaRPr lang="es-ES"/>
        </a:p>
      </dgm:t>
    </dgm:pt>
    <dgm:pt modelId="{51B9CD9D-739F-4B78-9040-8B7ED3C46326}">
      <dgm:prSet custT="1"/>
      <dgm:spPr>
        <a:solidFill>
          <a:schemeClr val="tx2">
            <a:lumMod val="75000"/>
          </a:schemeClr>
        </a:solidFill>
      </dgm:spPr>
      <dgm:t>
        <a:bodyPr/>
        <a:lstStyle/>
        <a:p>
          <a:r>
            <a:rPr lang="es-AR" altLang="es-MX" sz="1400" b="1" dirty="0" smtClean="0">
              <a:solidFill>
                <a:schemeClr val="bg1"/>
              </a:solidFill>
              <a:effectLst>
                <a:outerShdw blurRad="38100" dist="38100" dir="2700000" algn="tl">
                  <a:srgbClr val="000000">
                    <a:alpha val="43137"/>
                  </a:srgbClr>
                </a:outerShdw>
              </a:effectLst>
              <a:latin typeface="Arial Rounded MT Bold" panose="020F0704030504030204" pitchFamily="34" charset="0"/>
            </a:rPr>
            <a:t>pérdida del derecho sustantivo al no poder hacerlo valer eficazmente en otro proceso</a:t>
          </a:r>
          <a:r>
            <a:rPr lang="es-AR" altLang="es-MX" sz="1100" b="1" dirty="0" smtClean="0">
              <a:solidFill>
                <a:schemeClr val="bg1"/>
              </a:solidFill>
              <a:effectLst>
                <a:outerShdw blurRad="38100" dist="38100" dir="2700000" algn="tl">
                  <a:srgbClr val="000000">
                    <a:alpha val="43137"/>
                  </a:srgbClr>
                </a:outerShdw>
              </a:effectLst>
              <a:latin typeface="Arial Rounded MT Bold" panose="020F0704030504030204" pitchFamily="34" charset="0"/>
            </a:rPr>
            <a:t>.</a:t>
          </a:r>
          <a:endParaRPr lang="es-ES" sz="1100" b="1" dirty="0">
            <a:solidFill>
              <a:schemeClr val="bg1"/>
            </a:solidFill>
            <a:effectLst>
              <a:outerShdw blurRad="38100" dist="38100" dir="2700000" algn="tl">
                <a:srgbClr val="000000">
                  <a:alpha val="43137"/>
                </a:srgbClr>
              </a:outerShdw>
            </a:effectLst>
            <a:latin typeface="Arial Rounded MT Bold" panose="020F0704030504030204" pitchFamily="34" charset="0"/>
          </a:endParaRPr>
        </a:p>
      </dgm:t>
    </dgm:pt>
    <dgm:pt modelId="{F399F653-83B1-49AF-8075-7AEF5C47E9D2}" type="parTrans" cxnId="{CEC1A4F9-8B75-41E2-958A-76593D71ACA0}">
      <dgm:prSet/>
      <dgm:spPr/>
      <dgm:t>
        <a:bodyPr/>
        <a:lstStyle/>
        <a:p>
          <a:endParaRPr lang="es-ES"/>
        </a:p>
      </dgm:t>
    </dgm:pt>
    <dgm:pt modelId="{20FB5D92-D1A6-40C8-8334-2D2AA6046256}" type="sibTrans" cxnId="{CEC1A4F9-8B75-41E2-958A-76593D71ACA0}">
      <dgm:prSet/>
      <dgm:spPr/>
      <dgm:t>
        <a:bodyPr/>
        <a:lstStyle/>
        <a:p>
          <a:endParaRPr lang="es-ES"/>
        </a:p>
      </dgm:t>
    </dgm:pt>
    <dgm:pt modelId="{589186DC-DD09-414E-AFDB-CCF56F0AA6B6}" type="pres">
      <dgm:prSet presAssocID="{154DA3FC-21BB-42F4-8AF3-51B8A9123231}" presName="rootnode" presStyleCnt="0">
        <dgm:presLayoutVars>
          <dgm:chMax/>
          <dgm:chPref/>
          <dgm:dir/>
          <dgm:animLvl val="lvl"/>
        </dgm:presLayoutVars>
      </dgm:prSet>
      <dgm:spPr/>
      <dgm:t>
        <a:bodyPr/>
        <a:lstStyle/>
        <a:p>
          <a:endParaRPr lang="es-ES"/>
        </a:p>
      </dgm:t>
    </dgm:pt>
    <dgm:pt modelId="{01955F1F-10F0-4C73-A4D5-90BA1AF7625A}" type="pres">
      <dgm:prSet presAssocID="{3B802F04-58FC-46EE-B643-9A9838F3938C}" presName="composite" presStyleCnt="0"/>
      <dgm:spPr/>
    </dgm:pt>
    <dgm:pt modelId="{CDF4031E-5EAA-47BC-89D3-B984B73CD61F}" type="pres">
      <dgm:prSet presAssocID="{3B802F04-58FC-46EE-B643-9A9838F3938C}" presName="bentUpArrow1" presStyleLbl="alignImgPlace1" presStyleIdx="0" presStyleCnt="3" custLinFactY="-8899" custLinFactNeighborX="13994" custLinFactNeighborY="-100000"/>
      <dgm:spPr>
        <a:ln>
          <a:solidFill>
            <a:schemeClr val="tx1"/>
          </a:solidFill>
        </a:ln>
        <a:effectLst>
          <a:innerShdw blurRad="63500" dist="50800" dir="13500000">
            <a:prstClr val="black">
              <a:alpha val="50000"/>
            </a:prstClr>
          </a:innerShdw>
        </a:effectLst>
      </dgm:spPr>
    </dgm:pt>
    <dgm:pt modelId="{18EFBA10-96FD-4514-B776-30B7E4228DF5}" type="pres">
      <dgm:prSet presAssocID="{3B802F04-58FC-46EE-B643-9A9838F3938C}" presName="ParentText" presStyleLbl="node1" presStyleIdx="0" presStyleCnt="4" custScaleX="185505" custLinFactY="-72" custLinFactNeighborX="20619" custLinFactNeighborY="-100000">
        <dgm:presLayoutVars>
          <dgm:chMax val="1"/>
          <dgm:chPref val="1"/>
          <dgm:bulletEnabled val="1"/>
        </dgm:presLayoutVars>
      </dgm:prSet>
      <dgm:spPr/>
      <dgm:t>
        <a:bodyPr/>
        <a:lstStyle/>
        <a:p>
          <a:endParaRPr lang="es-ES"/>
        </a:p>
      </dgm:t>
    </dgm:pt>
    <dgm:pt modelId="{D59C943C-A106-4A27-A438-0CA9FFCE27FE}" type="pres">
      <dgm:prSet presAssocID="{3B802F04-58FC-46EE-B643-9A9838F3938C}" presName="ChildText" presStyleLbl="revTx" presStyleIdx="0" presStyleCnt="3" custScaleX="342724" custLinFactX="44186" custLinFactNeighborX="100000" custLinFactNeighborY="-5477">
        <dgm:presLayoutVars>
          <dgm:chMax val="0"/>
          <dgm:chPref val="0"/>
          <dgm:bulletEnabled val="1"/>
        </dgm:presLayoutVars>
      </dgm:prSet>
      <dgm:spPr/>
      <dgm:t>
        <a:bodyPr/>
        <a:lstStyle/>
        <a:p>
          <a:endParaRPr lang="es-ES"/>
        </a:p>
      </dgm:t>
    </dgm:pt>
    <dgm:pt modelId="{62574BB5-1CF2-465E-9FCC-3C9CDE8A2EEA}" type="pres">
      <dgm:prSet presAssocID="{5C44ADCF-B636-4762-B698-447309C2349E}" presName="sibTrans" presStyleCnt="0"/>
      <dgm:spPr/>
    </dgm:pt>
    <dgm:pt modelId="{73468E60-53BE-412E-A828-1B1A86EE4AB9}" type="pres">
      <dgm:prSet presAssocID="{BA48BC40-484F-4767-8206-3517CA266E72}" presName="composite" presStyleCnt="0"/>
      <dgm:spPr/>
    </dgm:pt>
    <dgm:pt modelId="{4B76171C-BAC5-46B8-8F45-1384965E351D}" type="pres">
      <dgm:prSet presAssocID="{BA48BC40-484F-4767-8206-3517CA266E72}" presName="bentUpArrow1" presStyleLbl="alignImgPlace1" presStyleIdx="1" presStyleCnt="3" custLinFactY="-1999" custLinFactNeighborX="-79152" custLinFactNeighborY="-100000"/>
      <dgm:spPr>
        <a:ln>
          <a:solidFill>
            <a:schemeClr val="tx1"/>
          </a:solidFill>
        </a:ln>
        <a:effectLst>
          <a:outerShdw blurRad="50800" dist="38100" dir="16200000" rotWithShape="0">
            <a:prstClr val="black">
              <a:alpha val="40000"/>
            </a:prstClr>
          </a:outerShdw>
        </a:effectLst>
      </dgm:spPr>
    </dgm:pt>
    <dgm:pt modelId="{99C92E7D-6721-450E-8249-04C9ECEBF066}" type="pres">
      <dgm:prSet presAssocID="{BA48BC40-484F-4767-8206-3517CA266E72}" presName="ParentText" presStyleLbl="node1" presStyleIdx="1" presStyleCnt="4" custScaleX="234699" custScaleY="119003" custLinFactY="-4800" custLinFactNeighborX="10102" custLinFactNeighborY="-100000">
        <dgm:presLayoutVars>
          <dgm:chMax val="1"/>
          <dgm:chPref val="1"/>
          <dgm:bulletEnabled val="1"/>
        </dgm:presLayoutVars>
      </dgm:prSet>
      <dgm:spPr/>
      <dgm:t>
        <a:bodyPr/>
        <a:lstStyle/>
        <a:p>
          <a:endParaRPr lang="es-ES"/>
        </a:p>
      </dgm:t>
    </dgm:pt>
    <dgm:pt modelId="{4CE84883-5C6A-45ED-B012-D38DD16B939B}" type="pres">
      <dgm:prSet presAssocID="{BA48BC40-484F-4767-8206-3517CA266E72}" presName="ChildText" presStyleLbl="revTx" presStyleIdx="1" presStyleCnt="3">
        <dgm:presLayoutVars>
          <dgm:chMax val="0"/>
          <dgm:chPref val="0"/>
          <dgm:bulletEnabled val="1"/>
        </dgm:presLayoutVars>
      </dgm:prSet>
      <dgm:spPr/>
      <dgm:t>
        <a:bodyPr/>
        <a:lstStyle/>
        <a:p>
          <a:endParaRPr lang="es-ES"/>
        </a:p>
      </dgm:t>
    </dgm:pt>
    <dgm:pt modelId="{84C68B28-F0B7-4B2F-BD85-1D77AA04407E}" type="pres">
      <dgm:prSet presAssocID="{0B1290EB-FC9F-4D0F-B5F4-8198B4AA3C9E}" presName="sibTrans" presStyleCnt="0"/>
      <dgm:spPr/>
    </dgm:pt>
    <dgm:pt modelId="{25013449-496D-4A83-A7AD-4ACA0E4A1509}" type="pres">
      <dgm:prSet presAssocID="{FFD6C2E4-50C1-4619-B0DB-A37BC0E8A21D}" presName="composite" presStyleCnt="0"/>
      <dgm:spPr/>
    </dgm:pt>
    <dgm:pt modelId="{2D9C99C1-381E-4395-8F25-C5E8BD839EFD}" type="pres">
      <dgm:prSet presAssocID="{FFD6C2E4-50C1-4619-B0DB-A37BC0E8A21D}" presName="bentUpArrow1" presStyleLbl="alignImgPlace1" presStyleIdx="2" presStyleCnt="3" custLinFactX="-100000" custLinFactNeighborX="-154081" custLinFactNeighborY="-59880"/>
      <dgm:spPr>
        <a:ln>
          <a:solidFill>
            <a:schemeClr val="tx1"/>
          </a:solidFill>
        </a:ln>
        <a:effectLst>
          <a:innerShdw blurRad="63500" dist="50800" dir="16200000">
            <a:prstClr val="black">
              <a:alpha val="50000"/>
            </a:prstClr>
          </a:innerShdw>
        </a:effectLst>
      </dgm:spPr>
    </dgm:pt>
    <dgm:pt modelId="{95B9AE84-5428-4D2D-A0B6-0BB61E7BE5B9}" type="pres">
      <dgm:prSet presAssocID="{FFD6C2E4-50C1-4619-B0DB-A37BC0E8A21D}" presName="ParentText" presStyleLbl="node1" presStyleIdx="2" presStyleCnt="4" custScaleX="357759" custScaleY="120615" custLinFactNeighborX="-43637" custLinFactNeighborY="-84253">
        <dgm:presLayoutVars>
          <dgm:chMax val="1"/>
          <dgm:chPref val="1"/>
          <dgm:bulletEnabled val="1"/>
        </dgm:presLayoutVars>
      </dgm:prSet>
      <dgm:spPr/>
      <dgm:t>
        <a:bodyPr/>
        <a:lstStyle/>
        <a:p>
          <a:endParaRPr lang="es-ES"/>
        </a:p>
      </dgm:t>
    </dgm:pt>
    <dgm:pt modelId="{78F762C7-7797-4E44-BF2E-D4F8F6176946}" type="pres">
      <dgm:prSet presAssocID="{FFD6C2E4-50C1-4619-B0DB-A37BC0E8A21D}" presName="ChildText" presStyleLbl="revTx" presStyleIdx="2" presStyleCnt="3">
        <dgm:presLayoutVars>
          <dgm:chMax val="0"/>
          <dgm:chPref val="0"/>
          <dgm:bulletEnabled val="1"/>
        </dgm:presLayoutVars>
      </dgm:prSet>
      <dgm:spPr/>
      <dgm:t>
        <a:bodyPr/>
        <a:lstStyle/>
        <a:p>
          <a:endParaRPr lang="es-ES"/>
        </a:p>
      </dgm:t>
    </dgm:pt>
    <dgm:pt modelId="{9A8F8FA7-5C76-4EAD-9958-46377B4A5908}" type="pres">
      <dgm:prSet presAssocID="{92DF62F6-CDF5-4C8A-9095-29004BDEE865}" presName="sibTrans" presStyleCnt="0"/>
      <dgm:spPr/>
    </dgm:pt>
    <dgm:pt modelId="{7D27736B-6143-441A-A017-92DE97FA8AB3}" type="pres">
      <dgm:prSet presAssocID="{51B9CD9D-739F-4B78-9040-8B7ED3C46326}" presName="composite" presStyleCnt="0"/>
      <dgm:spPr/>
    </dgm:pt>
    <dgm:pt modelId="{C581C67C-5E2A-45C8-8474-C79494773C32}" type="pres">
      <dgm:prSet presAssocID="{51B9CD9D-739F-4B78-9040-8B7ED3C46326}" presName="ParentText" presStyleLbl="node1" presStyleIdx="3" presStyleCnt="4" custScaleX="314016" custScaleY="165846" custLinFactNeighborX="-62155" custLinFactNeighborY="-15549">
        <dgm:presLayoutVars>
          <dgm:chMax val="1"/>
          <dgm:chPref val="1"/>
          <dgm:bulletEnabled val="1"/>
        </dgm:presLayoutVars>
      </dgm:prSet>
      <dgm:spPr/>
      <dgm:t>
        <a:bodyPr/>
        <a:lstStyle/>
        <a:p>
          <a:endParaRPr lang="es-ES"/>
        </a:p>
      </dgm:t>
    </dgm:pt>
  </dgm:ptLst>
  <dgm:cxnLst>
    <dgm:cxn modelId="{D0D38734-57E8-40C4-8055-BDC476CAEAEB}" srcId="{BA48BC40-484F-4767-8206-3517CA266E72}" destId="{284FDB0A-FC47-4109-B305-A77F326D4699}" srcOrd="0" destOrd="0" parTransId="{7DF0F3DD-0048-447E-9D3A-3373E189C31F}" sibTransId="{D9996E2C-2574-46D1-B6DA-54AA7D3606A7}"/>
    <dgm:cxn modelId="{2DB0596B-E5F4-42E2-92E5-D8E50AB84B6C}" srcId="{154DA3FC-21BB-42F4-8AF3-51B8A9123231}" destId="{FFD6C2E4-50C1-4619-B0DB-A37BC0E8A21D}" srcOrd="2" destOrd="0" parTransId="{85B0E163-B25C-4E82-B148-E52D10C924C7}" sibTransId="{92DF62F6-CDF5-4C8A-9095-29004BDEE865}"/>
    <dgm:cxn modelId="{88D54214-58E1-489B-8BE6-08EFB3804B82}" type="presOf" srcId="{51B9CD9D-739F-4B78-9040-8B7ED3C46326}" destId="{C581C67C-5E2A-45C8-8474-C79494773C32}" srcOrd="0" destOrd="0" presId="urn:microsoft.com/office/officeart/2005/8/layout/StepDownProcess"/>
    <dgm:cxn modelId="{CEC1A4F9-8B75-41E2-958A-76593D71ACA0}" srcId="{154DA3FC-21BB-42F4-8AF3-51B8A9123231}" destId="{51B9CD9D-739F-4B78-9040-8B7ED3C46326}" srcOrd="3" destOrd="0" parTransId="{F399F653-83B1-49AF-8075-7AEF5C47E9D2}" sibTransId="{20FB5D92-D1A6-40C8-8334-2D2AA6046256}"/>
    <dgm:cxn modelId="{45D2EDDB-F923-4874-BF18-AB5AFE9B7FA1}" type="presOf" srcId="{284FDB0A-FC47-4109-B305-A77F326D4699}" destId="{4CE84883-5C6A-45ED-B012-D38DD16B939B}" srcOrd="0" destOrd="0" presId="urn:microsoft.com/office/officeart/2005/8/layout/StepDownProcess"/>
    <dgm:cxn modelId="{3CB8C2F7-6940-4FD6-B70C-1A3ACC08564E}" srcId="{154DA3FC-21BB-42F4-8AF3-51B8A9123231}" destId="{BA48BC40-484F-4767-8206-3517CA266E72}" srcOrd="1" destOrd="0" parTransId="{D11DE504-7CC9-4F30-9369-F81C689A6ACB}" sibTransId="{0B1290EB-FC9F-4D0F-B5F4-8198B4AA3C9E}"/>
    <dgm:cxn modelId="{DB212BFA-DEFE-4A79-8E9A-2E9E53FE0CDD}" type="presOf" srcId="{154DA3FC-21BB-42F4-8AF3-51B8A9123231}" destId="{589186DC-DD09-414E-AFDB-CCF56F0AA6B6}" srcOrd="0" destOrd="0" presId="urn:microsoft.com/office/officeart/2005/8/layout/StepDownProcess"/>
    <dgm:cxn modelId="{9B0FD25F-0502-4F0C-A145-CBB3E1F5C7C6}" srcId="{154DA3FC-21BB-42F4-8AF3-51B8A9123231}" destId="{3B802F04-58FC-46EE-B643-9A9838F3938C}" srcOrd="0" destOrd="0" parTransId="{AB7B7FFC-3242-4D44-9B73-4FE21DE7B69B}" sibTransId="{5C44ADCF-B636-4762-B698-447309C2349E}"/>
    <dgm:cxn modelId="{7F65731B-9808-458B-AADC-272DBA02E0BD}" type="presOf" srcId="{BA48BC40-484F-4767-8206-3517CA266E72}" destId="{99C92E7D-6721-450E-8249-04C9ECEBF066}" srcOrd="0" destOrd="0" presId="urn:microsoft.com/office/officeart/2005/8/layout/StepDownProcess"/>
    <dgm:cxn modelId="{E41EC1B5-A4C1-432F-80D5-A9347AA24F2D}" srcId="{3B802F04-58FC-46EE-B643-9A9838F3938C}" destId="{8FC5ED29-F49C-4E61-BA07-BB993F7601C8}" srcOrd="0" destOrd="0" parTransId="{E6C94B78-24E6-4042-A796-502EBA1F7B6D}" sibTransId="{6658868F-9707-4AD7-B855-0DDB2EAA6CC8}"/>
    <dgm:cxn modelId="{142882BF-7248-4002-A3CA-AF5958D20EAF}" type="presOf" srcId="{FFD6C2E4-50C1-4619-B0DB-A37BC0E8A21D}" destId="{95B9AE84-5428-4D2D-A0B6-0BB61E7BE5B9}" srcOrd="0" destOrd="0" presId="urn:microsoft.com/office/officeart/2005/8/layout/StepDownProcess"/>
    <dgm:cxn modelId="{15EEBD51-7EE5-46DC-8434-3F5074E50999}" type="presOf" srcId="{3B802F04-58FC-46EE-B643-9A9838F3938C}" destId="{18EFBA10-96FD-4514-B776-30B7E4228DF5}" srcOrd="0" destOrd="0" presId="urn:microsoft.com/office/officeart/2005/8/layout/StepDownProcess"/>
    <dgm:cxn modelId="{B2AE718B-8C2F-42B7-9D5A-009E88BDE0E3}" type="presOf" srcId="{8FC5ED29-F49C-4E61-BA07-BB993F7601C8}" destId="{D59C943C-A106-4A27-A438-0CA9FFCE27FE}" srcOrd="0" destOrd="0" presId="urn:microsoft.com/office/officeart/2005/8/layout/StepDownProcess"/>
    <dgm:cxn modelId="{033CE0F3-9616-459B-9AEE-ED6193276068}" type="presParOf" srcId="{589186DC-DD09-414E-AFDB-CCF56F0AA6B6}" destId="{01955F1F-10F0-4C73-A4D5-90BA1AF7625A}" srcOrd="0" destOrd="0" presId="urn:microsoft.com/office/officeart/2005/8/layout/StepDownProcess"/>
    <dgm:cxn modelId="{59D83AD5-3212-407B-995A-90ADD9E3DB5A}" type="presParOf" srcId="{01955F1F-10F0-4C73-A4D5-90BA1AF7625A}" destId="{CDF4031E-5EAA-47BC-89D3-B984B73CD61F}" srcOrd="0" destOrd="0" presId="urn:microsoft.com/office/officeart/2005/8/layout/StepDownProcess"/>
    <dgm:cxn modelId="{568BE68B-BF45-4568-9934-E506E41479E1}" type="presParOf" srcId="{01955F1F-10F0-4C73-A4D5-90BA1AF7625A}" destId="{18EFBA10-96FD-4514-B776-30B7E4228DF5}" srcOrd="1" destOrd="0" presId="urn:microsoft.com/office/officeart/2005/8/layout/StepDownProcess"/>
    <dgm:cxn modelId="{624D1DAF-9A79-468D-BC60-4D115BA3F99D}" type="presParOf" srcId="{01955F1F-10F0-4C73-A4D5-90BA1AF7625A}" destId="{D59C943C-A106-4A27-A438-0CA9FFCE27FE}" srcOrd="2" destOrd="0" presId="urn:microsoft.com/office/officeart/2005/8/layout/StepDownProcess"/>
    <dgm:cxn modelId="{0A3EBEE2-B79B-414B-AB4B-5931815730F2}" type="presParOf" srcId="{589186DC-DD09-414E-AFDB-CCF56F0AA6B6}" destId="{62574BB5-1CF2-465E-9FCC-3C9CDE8A2EEA}" srcOrd="1" destOrd="0" presId="urn:microsoft.com/office/officeart/2005/8/layout/StepDownProcess"/>
    <dgm:cxn modelId="{E7FB11B4-2AD2-4E72-A4B6-1FCC15ABCFE5}" type="presParOf" srcId="{589186DC-DD09-414E-AFDB-CCF56F0AA6B6}" destId="{73468E60-53BE-412E-A828-1B1A86EE4AB9}" srcOrd="2" destOrd="0" presId="urn:microsoft.com/office/officeart/2005/8/layout/StepDownProcess"/>
    <dgm:cxn modelId="{F0DC6F79-7602-4E13-AE34-4F5EA4C96F31}" type="presParOf" srcId="{73468E60-53BE-412E-A828-1B1A86EE4AB9}" destId="{4B76171C-BAC5-46B8-8F45-1384965E351D}" srcOrd="0" destOrd="0" presId="urn:microsoft.com/office/officeart/2005/8/layout/StepDownProcess"/>
    <dgm:cxn modelId="{09DF95B0-4BC8-4CEC-9DEC-D6066C8BF6F4}" type="presParOf" srcId="{73468E60-53BE-412E-A828-1B1A86EE4AB9}" destId="{99C92E7D-6721-450E-8249-04C9ECEBF066}" srcOrd="1" destOrd="0" presId="urn:microsoft.com/office/officeart/2005/8/layout/StepDownProcess"/>
    <dgm:cxn modelId="{4A1C504F-0445-4DC5-8035-C183E7D51AFF}" type="presParOf" srcId="{73468E60-53BE-412E-A828-1B1A86EE4AB9}" destId="{4CE84883-5C6A-45ED-B012-D38DD16B939B}" srcOrd="2" destOrd="0" presId="urn:microsoft.com/office/officeart/2005/8/layout/StepDownProcess"/>
    <dgm:cxn modelId="{E724628F-C0DD-40C1-95AB-A6C6C5EFDE5B}" type="presParOf" srcId="{589186DC-DD09-414E-AFDB-CCF56F0AA6B6}" destId="{84C68B28-F0B7-4B2F-BD85-1D77AA04407E}" srcOrd="3" destOrd="0" presId="urn:microsoft.com/office/officeart/2005/8/layout/StepDownProcess"/>
    <dgm:cxn modelId="{CF317F8E-B184-48FB-AF4C-6D96EE367AB2}" type="presParOf" srcId="{589186DC-DD09-414E-AFDB-CCF56F0AA6B6}" destId="{25013449-496D-4A83-A7AD-4ACA0E4A1509}" srcOrd="4" destOrd="0" presId="urn:microsoft.com/office/officeart/2005/8/layout/StepDownProcess"/>
    <dgm:cxn modelId="{69A0F04F-5EA8-4105-ACD8-73D29C8512E4}" type="presParOf" srcId="{25013449-496D-4A83-A7AD-4ACA0E4A1509}" destId="{2D9C99C1-381E-4395-8F25-C5E8BD839EFD}" srcOrd="0" destOrd="0" presId="urn:microsoft.com/office/officeart/2005/8/layout/StepDownProcess"/>
    <dgm:cxn modelId="{73A68F0E-0162-44EE-84CF-EE2EB7A9B7E0}" type="presParOf" srcId="{25013449-496D-4A83-A7AD-4ACA0E4A1509}" destId="{95B9AE84-5428-4D2D-A0B6-0BB61E7BE5B9}" srcOrd="1" destOrd="0" presId="urn:microsoft.com/office/officeart/2005/8/layout/StepDownProcess"/>
    <dgm:cxn modelId="{58BDD283-0D44-4BB5-9E7B-D48D853BBAD5}" type="presParOf" srcId="{25013449-496D-4A83-A7AD-4ACA0E4A1509}" destId="{78F762C7-7797-4E44-BF2E-D4F8F6176946}" srcOrd="2" destOrd="0" presId="urn:microsoft.com/office/officeart/2005/8/layout/StepDownProcess"/>
    <dgm:cxn modelId="{629967BF-E907-49A6-9AD0-966FF1EFAB49}" type="presParOf" srcId="{589186DC-DD09-414E-AFDB-CCF56F0AA6B6}" destId="{9A8F8FA7-5C76-4EAD-9958-46377B4A5908}" srcOrd="5" destOrd="0" presId="urn:microsoft.com/office/officeart/2005/8/layout/StepDownProcess"/>
    <dgm:cxn modelId="{8823208A-877E-4EFE-BBDC-0885832DD97A}" type="presParOf" srcId="{589186DC-DD09-414E-AFDB-CCF56F0AA6B6}" destId="{7D27736B-6143-441A-A017-92DE97FA8AB3}" srcOrd="6" destOrd="0" presId="urn:microsoft.com/office/officeart/2005/8/layout/StepDownProcess"/>
    <dgm:cxn modelId="{FB5E11A3-1B65-49E8-892E-34CA9D37C2F5}" type="presParOf" srcId="{7D27736B-6143-441A-A017-92DE97FA8AB3}" destId="{C581C67C-5E2A-45C8-8474-C79494773C32}" srcOrd="0" destOrd="0" presId="urn:microsoft.com/office/officeart/2005/8/layout/StepDownProcess"/>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C25B24D4-DD0D-45C4-9349-E295D4203963}"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s-ES"/>
        </a:p>
      </dgm:t>
    </dgm:pt>
    <dgm:pt modelId="{A9D4101E-60AC-4C94-9040-024BCE8C7820}">
      <dgm:prSet phldrT="[Texto]" custT="1"/>
      <dgm:spPr>
        <a:solidFill>
          <a:srgbClr val="C00000"/>
        </a:solidFill>
      </dgm:spPr>
      <dgm:t>
        <a:bodyPr/>
        <a:lstStyle/>
        <a:p>
          <a:endParaRPr lang="es-AR" altLang="es-MX" sz="1800" b="1" dirty="0" smtClean="0">
            <a:solidFill>
              <a:schemeClr val="bg1"/>
            </a:solidFill>
            <a:effectLst>
              <a:outerShdw blurRad="38100" dist="38100" dir="2700000" algn="tl">
                <a:srgbClr val="000000">
                  <a:alpha val="43137"/>
                </a:srgbClr>
              </a:outerShdw>
            </a:effectLst>
            <a:latin typeface="Arial Rounded MT Bold" panose="020F0704030504030204" pitchFamily="34" charset="0"/>
          </a:endParaRPr>
        </a:p>
        <a:p>
          <a:r>
            <a:rPr lang="es-AR" altLang="es-MX" sz="1800" b="1" dirty="0" smtClean="0">
              <a:solidFill>
                <a:schemeClr val="bg1"/>
              </a:solidFill>
              <a:effectLst>
                <a:outerShdw blurRad="38100" dist="38100" dir="2700000" algn="tl">
                  <a:srgbClr val="000000">
                    <a:alpha val="43137"/>
                  </a:srgbClr>
                </a:outerShdw>
              </a:effectLst>
              <a:latin typeface="Arial Rounded MT Bold" panose="020F0704030504030204" pitchFamily="34" charset="0"/>
            </a:rPr>
            <a:t>Reservada para aquellos Autos que no ponen fin al proceso</a:t>
          </a:r>
        </a:p>
        <a:p>
          <a:r>
            <a:rPr lang="es-AR" sz="1800" b="1" dirty="0" smtClean="0">
              <a:solidFill>
                <a:schemeClr val="bg1"/>
              </a:solidFill>
              <a:effectLst>
                <a:outerShdw blurRad="38100" dist="38100" dir="2700000" algn="tl">
                  <a:srgbClr val="000000">
                    <a:alpha val="43137"/>
                  </a:srgbClr>
                </a:outerShdw>
              </a:effectLst>
              <a:latin typeface="Arial Rounded MT Bold" panose="020F0704030504030204" pitchFamily="34" charset="0"/>
            </a:rPr>
            <a:t>                                 </a:t>
          </a:r>
          <a:r>
            <a:rPr lang="es-ES" dirty="0" smtClean="0"/>
            <a:t>     </a:t>
          </a:r>
          <a:r>
            <a:rPr lang="es-ES" b="1" i="1" dirty="0" smtClean="0">
              <a:effectLst>
                <a:outerShdw blurRad="38100" dist="38100" dir="2700000" algn="tl">
                  <a:srgbClr val="000000">
                    <a:alpha val="43137"/>
                  </a:srgbClr>
                </a:outerShdw>
              </a:effectLst>
            </a:rPr>
            <a:t>EJEMPLOS</a:t>
          </a:r>
          <a:endParaRPr lang="es-ES" sz="1800" b="1" i="1" dirty="0">
            <a:solidFill>
              <a:schemeClr val="bg1"/>
            </a:solidFill>
            <a:effectLst>
              <a:outerShdw blurRad="38100" dist="38100" dir="2700000" algn="tl">
                <a:srgbClr val="000000">
                  <a:alpha val="43137"/>
                </a:srgbClr>
              </a:outerShdw>
            </a:effectLst>
            <a:latin typeface="Arial Rounded MT Bold" panose="020F0704030504030204" pitchFamily="34" charset="0"/>
          </a:endParaRPr>
        </a:p>
      </dgm:t>
    </dgm:pt>
    <dgm:pt modelId="{3C97A6E6-AF78-4E7D-B223-3160A0C86273}" type="parTrans" cxnId="{0B26DE16-1809-47F4-8320-32084D066978}">
      <dgm:prSet/>
      <dgm:spPr/>
      <dgm:t>
        <a:bodyPr/>
        <a:lstStyle/>
        <a:p>
          <a:endParaRPr lang="es-ES"/>
        </a:p>
      </dgm:t>
    </dgm:pt>
    <dgm:pt modelId="{815056E3-E8CB-41E8-80AE-C113A0F85E48}" type="sibTrans" cxnId="{0B26DE16-1809-47F4-8320-32084D066978}">
      <dgm:prSet/>
      <dgm:spPr/>
      <dgm:t>
        <a:bodyPr/>
        <a:lstStyle/>
        <a:p>
          <a:endParaRPr lang="es-ES"/>
        </a:p>
      </dgm:t>
    </dgm:pt>
    <dgm:pt modelId="{08B85D94-974B-4E45-82A2-43A0F99131DE}">
      <dgm:prSet phldrT="[Texto]"/>
      <dgm:spPr>
        <a:solidFill>
          <a:srgbClr val="00B050"/>
        </a:solidFill>
      </dgm:spPr>
      <dgm:t>
        <a:bodyPr/>
        <a:lstStyle/>
        <a:p>
          <a:r>
            <a:rPr lang="es-AR" altLang="es-MX" b="1" dirty="0" smtClean="0">
              <a:solidFill>
                <a:schemeClr val="bg1"/>
              </a:solidFill>
              <a:effectLst>
                <a:outerShdw blurRad="38100" dist="38100" dir="2700000" algn="tl">
                  <a:srgbClr val="000000">
                    <a:alpha val="43137"/>
                  </a:srgbClr>
                </a:outerShdw>
              </a:effectLst>
            </a:rPr>
            <a:t>Autos que resuelven un incidente innominado (analizar caso, naturaleza y trascendencia de la cuestión debatida).</a:t>
          </a:r>
          <a:endParaRPr lang="es-ES" dirty="0"/>
        </a:p>
      </dgm:t>
    </dgm:pt>
    <dgm:pt modelId="{02FDBBB2-FB1C-4CDE-BBEC-809FE5AD5A7C}" type="parTrans" cxnId="{4094AB4F-B261-4533-B7C8-C1565748AAB9}">
      <dgm:prSet/>
      <dgm:spPr/>
      <dgm:t>
        <a:bodyPr/>
        <a:lstStyle/>
        <a:p>
          <a:endParaRPr lang="es-ES"/>
        </a:p>
      </dgm:t>
    </dgm:pt>
    <dgm:pt modelId="{50D18C4D-B544-48D3-BE53-C25429F13299}" type="sibTrans" cxnId="{4094AB4F-B261-4533-B7C8-C1565748AAB9}">
      <dgm:prSet/>
      <dgm:spPr/>
      <dgm:t>
        <a:bodyPr/>
        <a:lstStyle/>
        <a:p>
          <a:endParaRPr lang="es-ES"/>
        </a:p>
      </dgm:t>
    </dgm:pt>
    <dgm:pt modelId="{28DCABEB-3320-4A7A-8753-E07FCEDAED6E}">
      <dgm:prSet custT="1"/>
      <dgm:spPr>
        <a:solidFill>
          <a:srgbClr val="7030A0"/>
        </a:solidFill>
      </dgm:spPr>
      <dgm:t>
        <a:bodyPr/>
        <a:lstStyle/>
        <a:p>
          <a:pPr algn="l"/>
          <a:r>
            <a:rPr lang="es-AR" altLang="es-MX" sz="1200" dirty="0" smtClean="0">
              <a:solidFill>
                <a:schemeClr val="tx1">
                  <a:lumMod val="85000"/>
                  <a:lumOff val="15000"/>
                </a:schemeClr>
              </a:solidFill>
              <a:latin typeface="Arial Rounded MT Bold" panose="020F0704030504030204" pitchFamily="34" charset="0"/>
            </a:rPr>
            <a:t>* </a:t>
          </a:r>
          <a:r>
            <a:rPr lang="es-AR" altLang="es-MX" sz="1400" b="1" dirty="0" smtClean="0">
              <a:solidFill>
                <a:schemeClr val="bg1"/>
              </a:solidFill>
              <a:effectLst>
                <a:outerShdw blurRad="38100" dist="38100" dir="2700000" algn="tl">
                  <a:srgbClr val="000000">
                    <a:alpha val="43137"/>
                  </a:srgbClr>
                </a:outerShdw>
              </a:effectLst>
              <a:latin typeface="Arial Rounded MT Bold" panose="020F0704030504030204" pitchFamily="34" charset="0"/>
            </a:rPr>
            <a:t>Autos dictados en uso de las facultades de  saneamiento del proceso (art. 46 inc. 4): no  apelables pero sí cuando hay exceso o uso disfuncional, cuando el no acogimiento de la apelación conduzca a un resultado </a:t>
          </a:r>
          <a:r>
            <a:rPr lang="es-AR" altLang="es-MX" sz="1400" b="1" dirty="0" err="1" smtClean="0">
              <a:solidFill>
                <a:schemeClr val="bg1"/>
              </a:solidFill>
              <a:effectLst>
                <a:outerShdw blurRad="38100" dist="38100" dir="2700000" algn="tl">
                  <a:srgbClr val="000000">
                    <a:alpha val="43137"/>
                  </a:srgbClr>
                </a:outerShdw>
              </a:effectLst>
              <a:latin typeface="Arial Rounded MT Bold" panose="020F0704030504030204" pitchFamily="34" charset="0"/>
            </a:rPr>
            <a:t>disvalioso</a:t>
          </a:r>
          <a:r>
            <a:rPr lang="es-AR" altLang="es-MX" sz="1400" b="1" dirty="0" smtClean="0">
              <a:solidFill>
                <a:schemeClr val="bg1"/>
              </a:solidFill>
              <a:effectLst>
                <a:outerShdw blurRad="38100" dist="38100" dir="2700000" algn="tl">
                  <a:srgbClr val="000000">
                    <a:alpha val="43137"/>
                  </a:srgbClr>
                </a:outerShdw>
              </a:effectLst>
              <a:latin typeface="Arial Rounded MT Bold" panose="020F0704030504030204" pitchFamily="34" charset="0"/>
            </a:rPr>
            <a:t> por afectación de derecho de defensa en juicio </a:t>
          </a:r>
          <a:endParaRPr lang="es-ES" sz="1400" b="1" dirty="0">
            <a:solidFill>
              <a:schemeClr val="bg1"/>
            </a:solidFill>
            <a:effectLst>
              <a:outerShdw blurRad="38100" dist="38100" dir="2700000" algn="tl">
                <a:srgbClr val="000000">
                  <a:alpha val="43137"/>
                </a:srgbClr>
              </a:outerShdw>
            </a:effectLst>
          </a:endParaRPr>
        </a:p>
      </dgm:t>
    </dgm:pt>
    <dgm:pt modelId="{029B8FF1-7EDA-4D8E-A906-9E1B5007826E}" type="parTrans" cxnId="{B9103ACA-1931-4ABF-8391-7B6878092A2E}">
      <dgm:prSet/>
      <dgm:spPr/>
      <dgm:t>
        <a:bodyPr/>
        <a:lstStyle/>
        <a:p>
          <a:endParaRPr lang="es-ES"/>
        </a:p>
      </dgm:t>
    </dgm:pt>
    <dgm:pt modelId="{2372DB4C-5FEC-4DBD-AC60-70D8E3C3708F}" type="sibTrans" cxnId="{B9103ACA-1931-4ABF-8391-7B6878092A2E}">
      <dgm:prSet/>
      <dgm:spPr/>
      <dgm:t>
        <a:bodyPr/>
        <a:lstStyle/>
        <a:p>
          <a:endParaRPr lang="es-ES"/>
        </a:p>
      </dgm:t>
    </dgm:pt>
    <dgm:pt modelId="{7663022A-9C9D-45D2-A780-14139188EDC1}" type="pres">
      <dgm:prSet presAssocID="{C25B24D4-DD0D-45C4-9349-E295D4203963}" presName="outerComposite" presStyleCnt="0">
        <dgm:presLayoutVars>
          <dgm:chMax val="5"/>
          <dgm:dir/>
          <dgm:resizeHandles val="exact"/>
        </dgm:presLayoutVars>
      </dgm:prSet>
      <dgm:spPr/>
      <dgm:t>
        <a:bodyPr/>
        <a:lstStyle/>
        <a:p>
          <a:endParaRPr lang="es-ES"/>
        </a:p>
      </dgm:t>
    </dgm:pt>
    <dgm:pt modelId="{F12A85CB-5118-4D1C-9ED1-2835CD10269B}" type="pres">
      <dgm:prSet presAssocID="{C25B24D4-DD0D-45C4-9349-E295D4203963}" presName="dummyMaxCanvas" presStyleCnt="0">
        <dgm:presLayoutVars/>
      </dgm:prSet>
      <dgm:spPr/>
    </dgm:pt>
    <dgm:pt modelId="{B903E94B-5BC0-43BD-B0A3-FA40EF8AF8D9}" type="pres">
      <dgm:prSet presAssocID="{C25B24D4-DD0D-45C4-9349-E295D4203963}" presName="ThreeNodes_1" presStyleLbl="node1" presStyleIdx="0" presStyleCnt="3" custScaleY="86667" custLinFactNeighborX="1180" custLinFactNeighborY="13333">
        <dgm:presLayoutVars>
          <dgm:bulletEnabled val="1"/>
        </dgm:presLayoutVars>
      </dgm:prSet>
      <dgm:spPr/>
      <dgm:t>
        <a:bodyPr/>
        <a:lstStyle/>
        <a:p>
          <a:endParaRPr lang="es-ES"/>
        </a:p>
      </dgm:t>
    </dgm:pt>
    <dgm:pt modelId="{FD2E6AC3-9308-416E-B1FD-790089398049}" type="pres">
      <dgm:prSet presAssocID="{C25B24D4-DD0D-45C4-9349-E295D4203963}" presName="ThreeNodes_2" presStyleLbl="node1" presStyleIdx="1" presStyleCnt="3">
        <dgm:presLayoutVars>
          <dgm:bulletEnabled val="1"/>
        </dgm:presLayoutVars>
      </dgm:prSet>
      <dgm:spPr/>
      <dgm:t>
        <a:bodyPr/>
        <a:lstStyle/>
        <a:p>
          <a:endParaRPr lang="es-ES"/>
        </a:p>
      </dgm:t>
    </dgm:pt>
    <dgm:pt modelId="{A2AEE9B8-D889-458F-BCA5-4FBA4525F3E9}" type="pres">
      <dgm:prSet presAssocID="{C25B24D4-DD0D-45C4-9349-E295D4203963}" presName="ThreeNodes_3" presStyleLbl="node1" presStyleIdx="2" presStyleCnt="3" custScaleX="103313">
        <dgm:presLayoutVars>
          <dgm:bulletEnabled val="1"/>
        </dgm:presLayoutVars>
      </dgm:prSet>
      <dgm:spPr/>
      <dgm:t>
        <a:bodyPr/>
        <a:lstStyle/>
        <a:p>
          <a:endParaRPr lang="es-ES"/>
        </a:p>
      </dgm:t>
    </dgm:pt>
    <dgm:pt modelId="{49E091FA-813A-4FF4-A60E-20045FFE9B6D}" type="pres">
      <dgm:prSet presAssocID="{C25B24D4-DD0D-45C4-9349-E295D4203963}" presName="ThreeConn_1-2" presStyleLbl="fgAccFollowNode1" presStyleIdx="0" presStyleCnt="2" custLinFactNeighborX="-71688" custLinFactNeighborY="-427">
        <dgm:presLayoutVars>
          <dgm:bulletEnabled val="1"/>
        </dgm:presLayoutVars>
      </dgm:prSet>
      <dgm:spPr/>
      <dgm:t>
        <a:bodyPr/>
        <a:lstStyle/>
        <a:p>
          <a:endParaRPr lang="es-ES"/>
        </a:p>
      </dgm:t>
    </dgm:pt>
    <dgm:pt modelId="{F66C40AB-E2B8-47D5-A676-1563363F83D9}" type="pres">
      <dgm:prSet presAssocID="{C25B24D4-DD0D-45C4-9349-E295D4203963}" presName="ThreeConn_2-3" presStyleLbl="fgAccFollowNode1" presStyleIdx="1" presStyleCnt="2">
        <dgm:presLayoutVars>
          <dgm:bulletEnabled val="1"/>
        </dgm:presLayoutVars>
      </dgm:prSet>
      <dgm:spPr/>
      <dgm:t>
        <a:bodyPr/>
        <a:lstStyle/>
        <a:p>
          <a:endParaRPr lang="es-ES"/>
        </a:p>
      </dgm:t>
    </dgm:pt>
    <dgm:pt modelId="{9F46A8CA-6EAD-4F71-A7A1-96B8A15DBDB3}" type="pres">
      <dgm:prSet presAssocID="{C25B24D4-DD0D-45C4-9349-E295D4203963}" presName="ThreeNodes_1_text" presStyleLbl="node1" presStyleIdx="2" presStyleCnt="3">
        <dgm:presLayoutVars>
          <dgm:bulletEnabled val="1"/>
        </dgm:presLayoutVars>
      </dgm:prSet>
      <dgm:spPr/>
      <dgm:t>
        <a:bodyPr/>
        <a:lstStyle/>
        <a:p>
          <a:endParaRPr lang="es-ES"/>
        </a:p>
      </dgm:t>
    </dgm:pt>
    <dgm:pt modelId="{46881C7B-67F9-4168-975D-AD65D0037B52}" type="pres">
      <dgm:prSet presAssocID="{C25B24D4-DD0D-45C4-9349-E295D4203963}" presName="ThreeNodes_2_text" presStyleLbl="node1" presStyleIdx="2" presStyleCnt="3">
        <dgm:presLayoutVars>
          <dgm:bulletEnabled val="1"/>
        </dgm:presLayoutVars>
      </dgm:prSet>
      <dgm:spPr/>
      <dgm:t>
        <a:bodyPr/>
        <a:lstStyle/>
        <a:p>
          <a:endParaRPr lang="es-ES"/>
        </a:p>
      </dgm:t>
    </dgm:pt>
    <dgm:pt modelId="{81D37509-6C04-4538-BF6B-65E130513E53}" type="pres">
      <dgm:prSet presAssocID="{C25B24D4-DD0D-45C4-9349-E295D4203963}" presName="ThreeNodes_3_text" presStyleLbl="node1" presStyleIdx="2" presStyleCnt="3">
        <dgm:presLayoutVars>
          <dgm:bulletEnabled val="1"/>
        </dgm:presLayoutVars>
      </dgm:prSet>
      <dgm:spPr/>
      <dgm:t>
        <a:bodyPr/>
        <a:lstStyle/>
        <a:p>
          <a:endParaRPr lang="es-ES"/>
        </a:p>
      </dgm:t>
    </dgm:pt>
  </dgm:ptLst>
  <dgm:cxnLst>
    <dgm:cxn modelId="{D5F60B92-801C-49CD-BC63-D1B1699D890D}" type="presOf" srcId="{08B85D94-974B-4E45-82A2-43A0F99131DE}" destId="{46881C7B-67F9-4168-975D-AD65D0037B52}" srcOrd="1" destOrd="0" presId="urn:microsoft.com/office/officeart/2005/8/layout/vProcess5"/>
    <dgm:cxn modelId="{8DDFEEC3-CFD2-4E0D-8FA5-A7BC49E39D67}" type="presOf" srcId="{A9D4101E-60AC-4C94-9040-024BCE8C7820}" destId="{B903E94B-5BC0-43BD-B0A3-FA40EF8AF8D9}" srcOrd="0" destOrd="0" presId="urn:microsoft.com/office/officeart/2005/8/layout/vProcess5"/>
    <dgm:cxn modelId="{21C4C6A3-AF8B-408F-B27C-71BAEB59C3A3}" type="presOf" srcId="{C25B24D4-DD0D-45C4-9349-E295D4203963}" destId="{7663022A-9C9D-45D2-A780-14139188EDC1}" srcOrd="0" destOrd="0" presId="urn:microsoft.com/office/officeart/2005/8/layout/vProcess5"/>
    <dgm:cxn modelId="{34C6DDD3-036A-4C11-8E8E-E9D4A4C6CCE7}" type="presOf" srcId="{50D18C4D-B544-48D3-BE53-C25429F13299}" destId="{F66C40AB-E2B8-47D5-A676-1563363F83D9}" srcOrd="0" destOrd="0" presId="urn:microsoft.com/office/officeart/2005/8/layout/vProcess5"/>
    <dgm:cxn modelId="{0B26DE16-1809-47F4-8320-32084D066978}" srcId="{C25B24D4-DD0D-45C4-9349-E295D4203963}" destId="{A9D4101E-60AC-4C94-9040-024BCE8C7820}" srcOrd="0" destOrd="0" parTransId="{3C97A6E6-AF78-4E7D-B223-3160A0C86273}" sibTransId="{815056E3-E8CB-41E8-80AE-C113A0F85E48}"/>
    <dgm:cxn modelId="{B9103ACA-1931-4ABF-8391-7B6878092A2E}" srcId="{C25B24D4-DD0D-45C4-9349-E295D4203963}" destId="{28DCABEB-3320-4A7A-8753-E07FCEDAED6E}" srcOrd="2" destOrd="0" parTransId="{029B8FF1-7EDA-4D8E-A906-9E1B5007826E}" sibTransId="{2372DB4C-5FEC-4DBD-AC60-70D8E3C3708F}"/>
    <dgm:cxn modelId="{4094AB4F-B261-4533-B7C8-C1565748AAB9}" srcId="{C25B24D4-DD0D-45C4-9349-E295D4203963}" destId="{08B85D94-974B-4E45-82A2-43A0F99131DE}" srcOrd="1" destOrd="0" parTransId="{02FDBBB2-FB1C-4CDE-BBEC-809FE5AD5A7C}" sibTransId="{50D18C4D-B544-48D3-BE53-C25429F13299}"/>
    <dgm:cxn modelId="{C16F2402-FB3C-4A76-8AF1-40A8EAF354B3}" type="presOf" srcId="{28DCABEB-3320-4A7A-8753-E07FCEDAED6E}" destId="{A2AEE9B8-D889-458F-BCA5-4FBA4525F3E9}" srcOrd="0" destOrd="0" presId="urn:microsoft.com/office/officeart/2005/8/layout/vProcess5"/>
    <dgm:cxn modelId="{13D1134B-822B-4F56-85E1-45CFFEA33B68}" type="presOf" srcId="{28DCABEB-3320-4A7A-8753-E07FCEDAED6E}" destId="{81D37509-6C04-4538-BF6B-65E130513E53}" srcOrd="1" destOrd="0" presId="urn:microsoft.com/office/officeart/2005/8/layout/vProcess5"/>
    <dgm:cxn modelId="{BBF22B74-BD20-45D3-B707-A3AC8A80E9AA}" type="presOf" srcId="{08B85D94-974B-4E45-82A2-43A0F99131DE}" destId="{FD2E6AC3-9308-416E-B1FD-790089398049}" srcOrd="0" destOrd="0" presId="urn:microsoft.com/office/officeart/2005/8/layout/vProcess5"/>
    <dgm:cxn modelId="{A5A4BED4-4CA0-40D1-BB7A-BB25B1933C49}" type="presOf" srcId="{A9D4101E-60AC-4C94-9040-024BCE8C7820}" destId="{9F46A8CA-6EAD-4F71-A7A1-96B8A15DBDB3}" srcOrd="1" destOrd="0" presId="urn:microsoft.com/office/officeart/2005/8/layout/vProcess5"/>
    <dgm:cxn modelId="{38B70823-DEA2-40F7-96A1-E019703F5DB4}" type="presOf" srcId="{815056E3-E8CB-41E8-80AE-C113A0F85E48}" destId="{49E091FA-813A-4FF4-A60E-20045FFE9B6D}" srcOrd="0" destOrd="0" presId="urn:microsoft.com/office/officeart/2005/8/layout/vProcess5"/>
    <dgm:cxn modelId="{A0EBC8F0-27ED-4748-BD10-5042982D31CB}" type="presParOf" srcId="{7663022A-9C9D-45D2-A780-14139188EDC1}" destId="{F12A85CB-5118-4D1C-9ED1-2835CD10269B}" srcOrd="0" destOrd="0" presId="urn:microsoft.com/office/officeart/2005/8/layout/vProcess5"/>
    <dgm:cxn modelId="{7F17C3FD-7FB9-4177-8B01-0D0F7C8DD95B}" type="presParOf" srcId="{7663022A-9C9D-45D2-A780-14139188EDC1}" destId="{B903E94B-5BC0-43BD-B0A3-FA40EF8AF8D9}" srcOrd="1" destOrd="0" presId="urn:microsoft.com/office/officeart/2005/8/layout/vProcess5"/>
    <dgm:cxn modelId="{3BA52C50-3EC0-4FEB-9EB7-A6772BA3E49C}" type="presParOf" srcId="{7663022A-9C9D-45D2-A780-14139188EDC1}" destId="{FD2E6AC3-9308-416E-B1FD-790089398049}" srcOrd="2" destOrd="0" presId="urn:microsoft.com/office/officeart/2005/8/layout/vProcess5"/>
    <dgm:cxn modelId="{C3BD8224-A9D2-41D5-9A0B-61879385D565}" type="presParOf" srcId="{7663022A-9C9D-45D2-A780-14139188EDC1}" destId="{A2AEE9B8-D889-458F-BCA5-4FBA4525F3E9}" srcOrd="3" destOrd="0" presId="urn:microsoft.com/office/officeart/2005/8/layout/vProcess5"/>
    <dgm:cxn modelId="{FBC8B3BE-86E6-4E18-86A5-FB5973754E94}" type="presParOf" srcId="{7663022A-9C9D-45D2-A780-14139188EDC1}" destId="{49E091FA-813A-4FF4-A60E-20045FFE9B6D}" srcOrd="4" destOrd="0" presId="urn:microsoft.com/office/officeart/2005/8/layout/vProcess5"/>
    <dgm:cxn modelId="{A5E774D5-7B44-49E3-85BD-5F6155D27737}" type="presParOf" srcId="{7663022A-9C9D-45D2-A780-14139188EDC1}" destId="{F66C40AB-E2B8-47D5-A676-1563363F83D9}" srcOrd="5" destOrd="0" presId="urn:microsoft.com/office/officeart/2005/8/layout/vProcess5"/>
    <dgm:cxn modelId="{89E36566-C355-434F-8941-DAD9C709F7FA}" type="presParOf" srcId="{7663022A-9C9D-45D2-A780-14139188EDC1}" destId="{9F46A8CA-6EAD-4F71-A7A1-96B8A15DBDB3}" srcOrd="6" destOrd="0" presId="urn:microsoft.com/office/officeart/2005/8/layout/vProcess5"/>
    <dgm:cxn modelId="{C08798C0-3637-46A4-9F26-B6A20EABDB22}" type="presParOf" srcId="{7663022A-9C9D-45D2-A780-14139188EDC1}" destId="{46881C7B-67F9-4168-975D-AD65D0037B52}" srcOrd="7" destOrd="0" presId="urn:microsoft.com/office/officeart/2005/8/layout/vProcess5"/>
    <dgm:cxn modelId="{4DF9F269-4644-40E5-997F-6E4193EB22CC}" type="presParOf" srcId="{7663022A-9C9D-45D2-A780-14139188EDC1}" destId="{81D37509-6C04-4538-BF6B-65E130513E53}" srcOrd="8" destOrd="0" presId="urn:microsoft.com/office/officeart/2005/8/layout/vProcess5"/>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BE1A0923-436D-4C76-8C83-2B550422D806}" type="doc">
      <dgm:prSet loTypeId="urn:microsoft.com/office/officeart/2005/8/layout/hierarchy3" loCatId="relationship" qsTypeId="urn:microsoft.com/office/officeart/2005/8/quickstyle/simple1" qsCatId="simple" csTypeId="urn:microsoft.com/office/officeart/2005/8/colors/accent1_1" csCatId="accent1" phldr="1"/>
      <dgm:spPr/>
      <dgm:t>
        <a:bodyPr/>
        <a:lstStyle/>
        <a:p>
          <a:endParaRPr lang="es-ES"/>
        </a:p>
      </dgm:t>
    </dgm:pt>
    <dgm:pt modelId="{AFB6CFFE-E294-4A39-97F0-8A3C9125ED02}">
      <dgm:prSet phldrT="[Texto]"/>
      <dgm:spPr>
        <a:solidFill>
          <a:srgbClr val="C00000"/>
        </a:solidFill>
      </dgm:spPr>
      <dgm:t>
        <a:bodyPr/>
        <a:lstStyle/>
        <a:p>
          <a:r>
            <a:rPr lang="es-AR" altLang="es-MX" b="1" u="none" dirty="0" smtClean="0">
              <a:solidFill>
                <a:schemeClr val="bg1"/>
              </a:solidFill>
              <a:effectLst>
                <a:outerShdw blurRad="38100" dist="38100" dir="2700000" algn="tl">
                  <a:srgbClr val="FFFFFF"/>
                </a:outerShdw>
              </a:effectLst>
              <a:latin typeface="Arial Rounded MT Bold" panose="020F0704030504030204" pitchFamily="34" charset="0"/>
            </a:rPr>
            <a:t>PLAZO PARA APELAR</a:t>
          </a:r>
          <a:r>
            <a:rPr lang="es-AR" altLang="es-MX" b="1" u="sng" dirty="0" smtClean="0">
              <a:effectLst>
                <a:outerShdw blurRad="38100" dist="38100" dir="2700000" algn="tl">
                  <a:srgbClr val="FFFFFF"/>
                </a:outerShdw>
              </a:effectLst>
            </a:rPr>
            <a:t>:</a:t>
          </a:r>
          <a:endParaRPr lang="es-ES" dirty="0"/>
        </a:p>
      </dgm:t>
    </dgm:pt>
    <dgm:pt modelId="{21BCCC12-58A0-42B7-8A50-99A0E1C8CD0F}" type="parTrans" cxnId="{1643A102-B74B-433D-B5FF-22EB663087BB}">
      <dgm:prSet/>
      <dgm:spPr/>
      <dgm:t>
        <a:bodyPr/>
        <a:lstStyle/>
        <a:p>
          <a:endParaRPr lang="es-ES"/>
        </a:p>
      </dgm:t>
    </dgm:pt>
    <dgm:pt modelId="{D63E7738-27B6-4616-A163-2AC7B4E9CCE6}" type="sibTrans" cxnId="{1643A102-B74B-433D-B5FF-22EB663087BB}">
      <dgm:prSet/>
      <dgm:spPr/>
      <dgm:t>
        <a:bodyPr/>
        <a:lstStyle/>
        <a:p>
          <a:endParaRPr lang="es-ES"/>
        </a:p>
      </dgm:t>
    </dgm:pt>
    <dgm:pt modelId="{1439E218-33ED-410F-A73B-DA4A974A8615}">
      <dgm:prSet phldrT="[Texto]"/>
      <dgm:spPr>
        <a:solidFill>
          <a:schemeClr val="accent6">
            <a:lumMod val="60000"/>
            <a:lumOff val="40000"/>
            <a:alpha val="90000"/>
          </a:schemeClr>
        </a:solidFill>
      </dgm:spPr>
      <dgm:t>
        <a:bodyPr/>
        <a:lstStyle/>
        <a:p>
          <a:r>
            <a:rPr lang="es-AR" altLang="es-MX" b="1" dirty="0" smtClean="0">
              <a:latin typeface="Arial Rounded MT Bold" panose="020F0704030504030204" pitchFamily="34" charset="0"/>
            </a:rPr>
            <a:t>Distintos supuestos (v.gr: tres días en autorización supletoria para salir del país o para actos patrimoniales entre cónyuges o convivientes o sentencia ejecutiva de alimentos)</a:t>
          </a:r>
          <a:endParaRPr lang="es-ES" b="1" dirty="0">
            <a:latin typeface="Arial Rounded MT Bold" panose="020F0704030504030204" pitchFamily="34" charset="0"/>
          </a:endParaRPr>
        </a:p>
      </dgm:t>
    </dgm:pt>
    <dgm:pt modelId="{7E474584-12E5-4C7A-947C-F6DEB0D661F2}" type="parTrans" cxnId="{E8BD3A1B-E518-4782-A7BC-663924A273BB}">
      <dgm:prSet/>
      <dgm:spPr>
        <a:ln>
          <a:solidFill>
            <a:schemeClr val="bg1"/>
          </a:solidFill>
        </a:ln>
      </dgm:spPr>
      <dgm:t>
        <a:bodyPr/>
        <a:lstStyle/>
        <a:p>
          <a:endParaRPr lang="es-ES"/>
        </a:p>
      </dgm:t>
    </dgm:pt>
    <dgm:pt modelId="{464B81D3-73B2-43B6-912D-4F3589E3F654}" type="sibTrans" cxnId="{E8BD3A1B-E518-4782-A7BC-663924A273BB}">
      <dgm:prSet/>
      <dgm:spPr/>
      <dgm:t>
        <a:bodyPr/>
        <a:lstStyle/>
        <a:p>
          <a:endParaRPr lang="es-ES"/>
        </a:p>
      </dgm:t>
    </dgm:pt>
    <dgm:pt modelId="{F2C136D8-B556-460A-9C1A-D2F6A7AAC7DC}">
      <dgm:prSet phldrT="[Texto]" custT="1"/>
      <dgm:spPr>
        <a:solidFill>
          <a:srgbClr val="00B0F0">
            <a:alpha val="90000"/>
          </a:srgbClr>
        </a:solidFill>
      </dgm:spPr>
      <dgm:t>
        <a:bodyPr/>
        <a:lstStyle/>
        <a:p>
          <a:r>
            <a:rPr lang="es-AR" altLang="es-MX" sz="2000" b="1" smtClean="0">
              <a:latin typeface="Arial Rounded MT Bold" panose="020F0704030504030204" pitchFamily="34" charset="0"/>
            </a:rPr>
            <a:t>Plazo genérico</a:t>
          </a:r>
          <a:endParaRPr lang="es-ES" sz="2000" dirty="0">
            <a:latin typeface="Arial Rounded MT Bold" panose="020F0704030504030204" pitchFamily="34" charset="0"/>
          </a:endParaRPr>
        </a:p>
      </dgm:t>
    </dgm:pt>
    <dgm:pt modelId="{4BD13ED8-1E8D-4230-9429-0A6FBC009CFF}" type="sibTrans" cxnId="{C636ADEF-5A0B-445E-ACA0-26B72AE198F9}">
      <dgm:prSet/>
      <dgm:spPr/>
      <dgm:t>
        <a:bodyPr/>
        <a:lstStyle/>
        <a:p>
          <a:endParaRPr lang="es-ES"/>
        </a:p>
      </dgm:t>
    </dgm:pt>
    <dgm:pt modelId="{CDCF2BE3-23A5-4DC7-A5AA-3165D0325FAE}" type="parTrans" cxnId="{C636ADEF-5A0B-445E-ACA0-26B72AE198F9}">
      <dgm:prSet/>
      <dgm:spPr/>
      <dgm:t>
        <a:bodyPr/>
        <a:lstStyle/>
        <a:p>
          <a:endParaRPr lang="es-ES"/>
        </a:p>
      </dgm:t>
    </dgm:pt>
    <dgm:pt modelId="{EAB46B9E-83BF-4E9C-8433-D1C862A4417D}">
      <dgm:prSet phldrT="[Texto]"/>
      <dgm:spPr>
        <a:solidFill>
          <a:srgbClr val="00B0F0">
            <a:alpha val="90000"/>
          </a:srgbClr>
        </a:solidFill>
      </dgm:spPr>
      <dgm:t>
        <a:bodyPr/>
        <a:lstStyle/>
        <a:p>
          <a:r>
            <a:rPr lang="es-AR" altLang="es-MX" b="1" dirty="0" smtClean="0"/>
            <a:t> </a:t>
          </a:r>
          <a:r>
            <a:rPr lang="es-AR" altLang="es-MX" b="1" dirty="0" smtClean="0">
              <a:latin typeface="Arial Rounded MT Bold" panose="020F0704030504030204" pitchFamily="34" charset="0"/>
            </a:rPr>
            <a:t>cinco días (genérico, individual -excepto litisconsorcio-, se computan días hábiles, salvo que se habiliten inhábiles y el recurrente haya sido anoticiado de la habilitación)</a:t>
          </a:r>
          <a:endParaRPr lang="es-ES" b="1" dirty="0">
            <a:latin typeface="Arial Rounded MT Bold" panose="020F0704030504030204" pitchFamily="34" charset="0"/>
          </a:endParaRPr>
        </a:p>
      </dgm:t>
    </dgm:pt>
    <dgm:pt modelId="{BB28D27D-2FA6-473E-AF1A-F0242AAFD682}" type="sibTrans" cxnId="{B26716C3-E818-4ED3-A0EB-42628E532CC0}">
      <dgm:prSet/>
      <dgm:spPr/>
      <dgm:t>
        <a:bodyPr/>
        <a:lstStyle/>
        <a:p>
          <a:endParaRPr lang="es-ES"/>
        </a:p>
      </dgm:t>
    </dgm:pt>
    <dgm:pt modelId="{FE167167-F967-40A9-BD8A-C9A49C99C1A7}" type="parTrans" cxnId="{B26716C3-E818-4ED3-A0EB-42628E532CC0}">
      <dgm:prSet/>
      <dgm:spPr/>
      <dgm:t>
        <a:bodyPr/>
        <a:lstStyle/>
        <a:p>
          <a:endParaRPr lang="es-ES"/>
        </a:p>
      </dgm:t>
    </dgm:pt>
    <dgm:pt modelId="{43C43C4F-91F4-4299-A6B9-3D6055A78C49}">
      <dgm:prSet phldrT="[Texto]" custT="1"/>
      <dgm:spPr>
        <a:solidFill>
          <a:schemeClr val="accent6">
            <a:lumMod val="60000"/>
            <a:lumOff val="40000"/>
            <a:alpha val="90000"/>
          </a:schemeClr>
        </a:solidFill>
      </dgm:spPr>
      <dgm:t>
        <a:bodyPr/>
        <a:lstStyle/>
        <a:p>
          <a:r>
            <a:rPr lang="es-AR" altLang="es-MX" sz="2000" b="1" dirty="0" smtClean="0">
              <a:latin typeface="Arial Rounded MT Bold" panose="020F0704030504030204" pitchFamily="34" charset="0"/>
            </a:rPr>
            <a:t>Plazo específico</a:t>
          </a:r>
          <a:r>
            <a:rPr lang="es-AR" altLang="es-MX" sz="2000" dirty="0" smtClean="0">
              <a:latin typeface="Arial Rounded MT Bold" panose="020F0704030504030204" pitchFamily="34" charset="0"/>
            </a:rPr>
            <a:t>: </a:t>
          </a:r>
          <a:endParaRPr lang="es-ES" sz="2000" dirty="0">
            <a:latin typeface="Arial Rounded MT Bold" panose="020F0704030504030204" pitchFamily="34" charset="0"/>
          </a:endParaRPr>
        </a:p>
      </dgm:t>
    </dgm:pt>
    <dgm:pt modelId="{88B40C52-CAFD-4BE5-8784-639E1C98B822}" type="sibTrans" cxnId="{24393607-2581-4216-A804-8C164CD0E814}">
      <dgm:prSet/>
      <dgm:spPr/>
      <dgm:t>
        <a:bodyPr/>
        <a:lstStyle/>
        <a:p>
          <a:endParaRPr lang="es-ES"/>
        </a:p>
      </dgm:t>
    </dgm:pt>
    <dgm:pt modelId="{DB09F96C-78EE-4F20-9147-1C24D6727333}" type="parTrans" cxnId="{24393607-2581-4216-A804-8C164CD0E814}">
      <dgm:prSet/>
      <dgm:spPr/>
      <dgm:t>
        <a:bodyPr/>
        <a:lstStyle/>
        <a:p>
          <a:endParaRPr lang="es-ES"/>
        </a:p>
      </dgm:t>
    </dgm:pt>
    <dgm:pt modelId="{03174501-2AA3-4F92-8196-6DE08E3AEC48}">
      <dgm:prSet phldrT="[Texto]" phldr="1"/>
      <dgm:spPr>
        <a:solidFill>
          <a:schemeClr val="bg1"/>
        </a:solidFill>
        <a:ln>
          <a:solidFill>
            <a:schemeClr val="bg1"/>
          </a:solidFill>
        </a:ln>
      </dgm:spPr>
      <dgm:t>
        <a:bodyPr/>
        <a:lstStyle/>
        <a:p>
          <a:endParaRPr lang="es-ES" dirty="0"/>
        </a:p>
      </dgm:t>
    </dgm:pt>
    <dgm:pt modelId="{438F7C7E-B730-4426-8575-5D2E7AF1FE5E}" type="sibTrans" cxnId="{26DCA499-318D-479B-AE3F-CD03636E5253}">
      <dgm:prSet/>
      <dgm:spPr/>
      <dgm:t>
        <a:bodyPr/>
        <a:lstStyle/>
        <a:p>
          <a:endParaRPr lang="es-ES"/>
        </a:p>
      </dgm:t>
    </dgm:pt>
    <dgm:pt modelId="{A0446863-D169-4728-9F42-9ABADC217E70}" type="parTrans" cxnId="{26DCA499-318D-479B-AE3F-CD03636E5253}">
      <dgm:prSet/>
      <dgm:spPr/>
      <dgm:t>
        <a:bodyPr/>
        <a:lstStyle/>
        <a:p>
          <a:endParaRPr lang="es-ES"/>
        </a:p>
      </dgm:t>
    </dgm:pt>
    <dgm:pt modelId="{7C9DA18B-A5A3-419F-BF74-B8E8B1442D4F}" type="pres">
      <dgm:prSet presAssocID="{BE1A0923-436D-4C76-8C83-2B550422D806}" presName="diagram" presStyleCnt="0">
        <dgm:presLayoutVars>
          <dgm:chPref val="1"/>
          <dgm:dir/>
          <dgm:animOne val="branch"/>
          <dgm:animLvl val="lvl"/>
          <dgm:resizeHandles/>
        </dgm:presLayoutVars>
      </dgm:prSet>
      <dgm:spPr/>
      <dgm:t>
        <a:bodyPr/>
        <a:lstStyle/>
        <a:p>
          <a:endParaRPr lang="es-ES"/>
        </a:p>
      </dgm:t>
    </dgm:pt>
    <dgm:pt modelId="{EFD68460-1068-49D1-8D8B-7BB495FFE8DF}" type="pres">
      <dgm:prSet presAssocID="{AFB6CFFE-E294-4A39-97F0-8A3C9125ED02}" presName="root" presStyleCnt="0"/>
      <dgm:spPr/>
    </dgm:pt>
    <dgm:pt modelId="{8E621BE9-5B33-4268-856E-133041674F21}" type="pres">
      <dgm:prSet presAssocID="{AFB6CFFE-E294-4A39-97F0-8A3C9125ED02}" presName="rootComposite" presStyleCnt="0"/>
      <dgm:spPr/>
    </dgm:pt>
    <dgm:pt modelId="{9BC90E2E-FB78-4C73-8362-7399A48FACD8}" type="pres">
      <dgm:prSet presAssocID="{AFB6CFFE-E294-4A39-97F0-8A3C9125ED02}" presName="rootText" presStyleLbl="node1" presStyleIdx="0" presStyleCnt="2" custLinFactNeighborX="-2255" custLinFactNeighborY="-1085"/>
      <dgm:spPr/>
      <dgm:t>
        <a:bodyPr/>
        <a:lstStyle/>
        <a:p>
          <a:endParaRPr lang="es-ES"/>
        </a:p>
      </dgm:t>
    </dgm:pt>
    <dgm:pt modelId="{DAD06EF4-ED19-4507-9FC0-C00D4DAE0068}" type="pres">
      <dgm:prSet presAssocID="{AFB6CFFE-E294-4A39-97F0-8A3C9125ED02}" presName="rootConnector" presStyleLbl="node1" presStyleIdx="0" presStyleCnt="2"/>
      <dgm:spPr/>
      <dgm:t>
        <a:bodyPr/>
        <a:lstStyle/>
        <a:p>
          <a:endParaRPr lang="es-ES"/>
        </a:p>
      </dgm:t>
    </dgm:pt>
    <dgm:pt modelId="{B7940AFE-063D-49CB-A74A-DBE6101B0A3C}" type="pres">
      <dgm:prSet presAssocID="{AFB6CFFE-E294-4A39-97F0-8A3C9125ED02}" presName="childShape" presStyleCnt="0"/>
      <dgm:spPr/>
    </dgm:pt>
    <dgm:pt modelId="{5066F9F8-6FF7-45EC-B3EC-A7DB89EF889F}" type="pres">
      <dgm:prSet presAssocID="{CDCF2BE3-23A5-4DC7-A5AA-3165D0325FAE}" presName="Name13" presStyleLbl="parChTrans1D2" presStyleIdx="0" presStyleCnt="4"/>
      <dgm:spPr/>
      <dgm:t>
        <a:bodyPr/>
        <a:lstStyle/>
        <a:p>
          <a:endParaRPr lang="es-ES"/>
        </a:p>
      </dgm:t>
    </dgm:pt>
    <dgm:pt modelId="{D070AB1E-E872-4A24-B984-440AD6D0495E}" type="pres">
      <dgm:prSet presAssocID="{F2C136D8-B556-460A-9C1A-D2F6A7AAC7DC}" presName="childText" presStyleLbl="bgAcc1" presStyleIdx="0" presStyleCnt="4" custLinFactNeighborX="-2819" custLinFactNeighborY="-1085">
        <dgm:presLayoutVars>
          <dgm:bulletEnabled val="1"/>
        </dgm:presLayoutVars>
      </dgm:prSet>
      <dgm:spPr/>
      <dgm:t>
        <a:bodyPr/>
        <a:lstStyle/>
        <a:p>
          <a:endParaRPr lang="es-ES"/>
        </a:p>
      </dgm:t>
    </dgm:pt>
    <dgm:pt modelId="{FB49EDD0-CF67-4C3D-8900-FB2E02F3A7ED}" type="pres">
      <dgm:prSet presAssocID="{DB09F96C-78EE-4F20-9147-1C24D6727333}" presName="Name13" presStyleLbl="parChTrans1D2" presStyleIdx="1" presStyleCnt="4"/>
      <dgm:spPr/>
      <dgm:t>
        <a:bodyPr/>
        <a:lstStyle/>
        <a:p>
          <a:endParaRPr lang="es-ES"/>
        </a:p>
      </dgm:t>
    </dgm:pt>
    <dgm:pt modelId="{FB29A47B-9966-48DB-91D0-8A811840F390}" type="pres">
      <dgm:prSet presAssocID="{43C43C4F-91F4-4299-A6B9-3D6055A78C49}" presName="childText" presStyleLbl="bgAcc1" presStyleIdx="1" presStyleCnt="4" custLinFactNeighborX="-2819" custLinFactNeighborY="-1085">
        <dgm:presLayoutVars>
          <dgm:bulletEnabled val="1"/>
        </dgm:presLayoutVars>
      </dgm:prSet>
      <dgm:spPr/>
      <dgm:t>
        <a:bodyPr/>
        <a:lstStyle/>
        <a:p>
          <a:endParaRPr lang="es-ES"/>
        </a:p>
      </dgm:t>
    </dgm:pt>
    <dgm:pt modelId="{9F038927-9911-4E51-8FAE-34C3105F7D18}" type="pres">
      <dgm:prSet presAssocID="{03174501-2AA3-4F92-8196-6DE08E3AEC48}" presName="root" presStyleCnt="0"/>
      <dgm:spPr/>
    </dgm:pt>
    <dgm:pt modelId="{EA1D11D8-873C-4DB4-A533-38E5925B7B2A}" type="pres">
      <dgm:prSet presAssocID="{03174501-2AA3-4F92-8196-6DE08E3AEC48}" presName="rootComposite" presStyleCnt="0"/>
      <dgm:spPr/>
    </dgm:pt>
    <dgm:pt modelId="{309ADF47-4416-4229-A438-C789C345140B}" type="pres">
      <dgm:prSet presAssocID="{03174501-2AA3-4F92-8196-6DE08E3AEC48}" presName="rootText" presStyleLbl="node1" presStyleIdx="1" presStyleCnt="2" custLinFactNeighborX="-2255" custLinFactNeighborY="-1085"/>
      <dgm:spPr/>
      <dgm:t>
        <a:bodyPr/>
        <a:lstStyle/>
        <a:p>
          <a:endParaRPr lang="es-ES"/>
        </a:p>
      </dgm:t>
    </dgm:pt>
    <dgm:pt modelId="{E4F7B9E5-4B7F-4557-86F7-2F73D88A2E72}" type="pres">
      <dgm:prSet presAssocID="{03174501-2AA3-4F92-8196-6DE08E3AEC48}" presName="rootConnector" presStyleLbl="node1" presStyleIdx="1" presStyleCnt="2"/>
      <dgm:spPr/>
      <dgm:t>
        <a:bodyPr/>
        <a:lstStyle/>
        <a:p>
          <a:endParaRPr lang="es-ES"/>
        </a:p>
      </dgm:t>
    </dgm:pt>
    <dgm:pt modelId="{BF0EF3E7-419A-43A4-AFAB-542541E1C670}" type="pres">
      <dgm:prSet presAssocID="{03174501-2AA3-4F92-8196-6DE08E3AEC48}" presName="childShape" presStyleCnt="0"/>
      <dgm:spPr/>
    </dgm:pt>
    <dgm:pt modelId="{4DF5589B-32F2-4688-8EBE-E496B0A4E268}" type="pres">
      <dgm:prSet presAssocID="{FE167167-F967-40A9-BD8A-C9A49C99C1A7}" presName="Name13" presStyleLbl="parChTrans1D2" presStyleIdx="2" presStyleCnt="4"/>
      <dgm:spPr/>
      <dgm:t>
        <a:bodyPr/>
        <a:lstStyle/>
        <a:p>
          <a:endParaRPr lang="es-ES"/>
        </a:p>
      </dgm:t>
    </dgm:pt>
    <dgm:pt modelId="{BCE59866-4210-45EF-B5B8-29DA93BC0C38}" type="pres">
      <dgm:prSet presAssocID="{EAB46B9E-83BF-4E9C-8433-D1C862A4417D}" presName="childText" presStyleLbl="bgAcc1" presStyleIdx="2" presStyleCnt="4" custScaleX="126784" custLinFactNeighborX="-2819" custLinFactNeighborY="-1085">
        <dgm:presLayoutVars>
          <dgm:bulletEnabled val="1"/>
        </dgm:presLayoutVars>
      </dgm:prSet>
      <dgm:spPr/>
      <dgm:t>
        <a:bodyPr/>
        <a:lstStyle/>
        <a:p>
          <a:endParaRPr lang="es-ES"/>
        </a:p>
      </dgm:t>
    </dgm:pt>
    <dgm:pt modelId="{0005D030-036F-448E-B66B-3DC73CF9E36B}" type="pres">
      <dgm:prSet presAssocID="{7E474584-12E5-4C7A-947C-F6DEB0D661F2}" presName="Name13" presStyleLbl="parChTrans1D2" presStyleIdx="3" presStyleCnt="4"/>
      <dgm:spPr/>
      <dgm:t>
        <a:bodyPr/>
        <a:lstStyle/>
        <a:p>
          <a:endParaRPr lang="es-ES"/>
        </a:p>
      </dgm:t>
    </dgm:pt>
    <dgm:pt modelId="{3C939577-82F2-4230-8822-62A26306418A}" type="pres">
      <dgm:prSet presAssocID="{1439E218-33ED-410F-A73B-DA4A974A8615}" presName="childText" presStyleLbl="bgAcc1" presStyleIdx="3" presStyleCnt="4" custScaleX="138060" custLinFactNeighborX="-2819" custLinFactNeighborY="-1085">
        <dgm:presLayoutVars>
          <dgm:bulletEnabled val="1"/>
        </dgm:presLayoutVars>
      </dgm:prSet>
      <dgm:spPr/>
      <dgm:t>
        <a:bodyPr/>
        <a:lstStyle/>
        <a:p>
          <a:endParaRPr lang="es-ES"/>
        </a:p>
      </dgm:t>
    </dgm:pt>
  </dgm:ptLst>
  <dgm:cxnLst>
    <dgm:cxn modelId="{C636ADEF-5A0B-445E-ACA0-26B72AE198F9}" srcId="{AFB6CFFE-E294-4A39-97F0-8A3C9125ED02}" destId="{F2C136D8-B556-460A-9C1A-D2F6A7AAC7DC}" srcOrd="0" destOrd="0" parTransId="{CDCF2BE3-23A5-4DC7-A5AA-3165D0325FAE}" sibTransId="{4BD13ED8-1E8D-4230-9429-0A6FBC009CFF}"/>
    <dgm:cxn modelId="{2C93F426-5727-4410-A597-C1A20E7AE0C6}" type="presOf" srcId="{1439E218-33ED-410F-A73B-DA4A974A8615}" destId="{3C939577-82F2-4230-8822-62A26306418A}" srcOrd="0" destOrd="0" presId="urn:microsoft.com/office/officeart/2005/8/layout/hierarchy3"/>
    <dgm:cxn modelId="{26DCA499-318D-479B-AE3F-CD03636E5253}" srcId="{BE1A0923-436D-4C76-8C83-2B550422D806}" destId="{03174501-2AA3-4F92-8196-6DE08E3AEC48}" srcOrd="1" destOrd="0" parTransId="{A0446863-D169-4728-9F42-9ABADC217E70}" sibTransId="{438F7C7E-B730-4426-8575-5D2E7AF1FE5E}"/>
    <dgm:cxn modelId="{2949F1E0-CFCF-4D80-8BDA-A08EE66F08F2}" type="presOf" srcId="{43C43C4F-91F4-4299-A6B9-3D6055A78C49}" destId="{FB29A47B-9966-48DB-91D0-8A811840F390}" srcOrd="0" destOrd="0" presId="urn:microsoft.com/office/officeart/2005/8/layout/hierarchy3"/>
    <dgm:cxn modelId="{E8BD3A1B-E518-4782-A7BC-663924A273BB}" srcId="{03174501-2AA3-4F92-8196-6DE08E3AEC48}" destId="{1439E218-33ED-410F-A73B-DA4A974A8615}" srcOrd="1" destOrd="0" parTransId="{7E474584-12E5-4C7A-947C-F6DEB0D661F2}" sibTransId="{464B81D3-73B2-43B6-912D-4F3589E3F654}"/>
    <dgm:cxn modelId="{1643A102-B74B-433D-B5FF-22EB663087BB}" srcId="{BE1A0923-436D-4C76-8C83-2B550422D806}" destId="{AFB6CFFE-E294-4A39-97F0-8A3C9125ED02}" srcOrd="0" destOrd="0" parTransId="{21BCCC12-58A0-42B7-8A50-99A0E1C8CD0F}" sibTransId="{D63E7738-27B6-4616-A163-2AC7B4E9CCE6}"/>
    <dgm:cxn modelId="{BD9A6C97-10A1-48AD-B940-8B7E16F60870}" type="presOf" srcId="{03174501-2AA3-4F92-8196-6DE08E3AEC48}" destId="{E4F7B9E5-4B7F-4557-86F7-2F73D88A2E72}" srcOrd="1" destOrd="0" presId="urn:microsoft.com/office/officeart/2005/8/layout/hierarchy3"/>
    <dgm:cxn modelId="{C0EA8722-6B38-452C-A734-A3EBBCC5FD33}" type="presOf" srcId="{AFB6CFFE-E294-4A39-97F0-8A3C9125ED02}" destId="{9BC90E2E-FB78-4C73-8362-7399A48FACD8}" srcOrd="0" destOrd="0" presId="urn:microsoft.com/office/officeart/2005/8/layout/hierarchy3"/>
    <dgm:cxn modelId="{24393607-2581-4216-A804-8C164CD0E814}" srcId="{AFB6CFFE-E294-4A39-97F0-8A3C9125ED02}" destId="{43C43C4F-91F4-4299-A6B9-3D6055A78C49}" srcOrd="1" destOrd="0" parTransId="{DB09F96C-78EE-4F20-9147-1C24D6727333}" sibTransId="{88B40C52-CAFD-4BE5-8784-639E1C98B822}"/>
    <dgm:cxn modelId="{6199DA85-3EAD-4D82-B77A-190136ED90DA}" type="presOf" srcId="{7E474584-12E5-4C7A-947C-F6DEB0D661F2}" destId="{0005D030-036F-448E-B66B-3DC73CF9E36B}" srcOrd="0" destOrd="0" presId="urn:microsoft.com/office/officeart/2005/8/layout/hierarchy3"/>
    <dgm:cxn modelId="{2835752D-FAD6-4DE8-A2C6-EC6355907125}" type="presOf" srcId="{CDCF2BE3-23A5-4DC7-A5AA-3165D0325FAE}" destId="{5066F9F8-6FF7-45EC-B3EC-A7DB89EF889F}" srcOrd="0" destOrd="0" presId="urn:microsoft.com/office/officeart/2005/8/layout/hierarchy3"/>
    <dgm:cxn modelId="{F83F2DA8-1C30-4663-A208-27C5DAF0B4F4}" type="presOf" srcId="{AFB6CFFE-E294-4A39-97F0-8A3C9125ED02}" destId="{DAD06EF4-ED19-4507-9FC0-C00D4DAE0068}" srcOrd="1" destOrd="0" presId="urn:microsoft.com/office/officeart/2005/8/layout/hierarchy3"/>
    <dgm:cxn modelId="{567DCCDB-58DE-458D-A08D-2E669B5DAE82}" type="presOf" srcId="{FE167167-F967-40A9-BD8A-C9A49C99C1A7}" destId="{4DF5589B-32F2-4688-8EBE-E496B0A4E268}" srcOrd="0" destOrd="0" presId="urn:microsoft.com/office/officeart/2005/8/layout/hierarchy3"/>
    <dgm:cxn modelId="{EDA67023-BBD1-457B-AF52-EA27987F3B8D}" type="presOf" srcId="{F2C136D8-B556-460A-9C1A-D2F6A7AAC7DC}" destId="{D070AB1E-E872-4A24-B984-440AD6D0495E}" srcOrd="0" destOrd="0" presId="urn:microsoft.com/office/officeart/2005/8/layout/hierarchy3"/>
    <dgm:cxn modelId="{A4B98836-3245-4429-8D68-B5540416FEAE}" type="presOf" srcId="{BE1A0923-436D-4C76-8C83-2B550422D806}" destId="{7C9DA18B-A5A3-419F-BF74-B8E8B1442D4F}" srcOrd="0" destOrd="0" presId="urn:microsoft.com/office/officeart/2005/8/layout/hierarchy3"/>
    <dgm:cxn modelId="{B26716C3-E818-4ED3-A0EB-42628E532CC0}" srcId="{03174501-2AA3-4F92-8196-6DE08E3AEC48}" destId="{EAB46B9E-83BF-4E9C-8433-D1C862A4417D}" srcOrd="0" destOrd="0" parTransId="{FE167167-F967-40A9-BD8A-C9A49C99C1A7}" sibTransId="{BB28D27D-2FA6-473E-AF1A-F0242AAFD682}"/>
    <dgm:cxn modelId="{8C60FC94-E796-49A7-B428-5018A0956060}" type="presOf" srcId="{DB09F96C-78EE-4F20-9147-1C24D6727333}" destId="{FB49EDD0-CF67-4C3D-8900-FB2E02F3A7ED}" srcOrd="0" destOrd="0" presId="urn:microsoft.com/office/officeart/2005/8/layout/hierarchy3"/>
    <dgm:cxn modelId="{5F2DA82C-C8B9-4967-9B4C-EDE88EAF91DF}" type="presOf" srcId="{EAB46B9E-83BF-4E9C-8433-D1C862A4417D}" destId="{BCE59866-4210-45EF-B5B8-29DA93BC0C38}" srcOrd="0" destOrd="0" presId="urn:microsoft.com/office/officeart/2005/8/layout/hierarchy3"/>
    <dgm:cxn modelId="{350F5297-2101-445F-AEA7-AD55B934306D}" type="presOf" srcId="{03174501-2AA3-4F92-8196-6DE08E3AEC48}" destId="{309ADF47-4416-4229-A438-C789C345140B}" srcOrd="0" destOrd="0" presId="urn:microsoft.com/office/officeart/2005/8/layout/hierarchy3"/>
    <dgm:cxn modelId="{CC786AA5-C026-44BF-871F-06BD7B236A3D}" type="presParOf" srcId="{7C9DA18B-A5A3-419F-BF74-B8E8B1442D4F}" destId="{EFD68460-1068-49D1-8D8B-7BB495FFE8DF}" srcOrd="0" destOrd="0" presId="urn:microsoft.com/office/officeart/2005/8/layout/hierarchy3"/>
    <dgm:cxn modelId="{A1D894AF-B2F1-4676-9D80-EAF2B1254280}" type="presParOf" srcId="{EFD68460-1068-49D1-8D8B-7BB495FFE8DF}" destId="{8E621BE9-5B33-4268-856E-133041674F21}" srcOrd="0" destOrd="0" presId="urn:microsoft.com/office/officeart/2005/8/layout/hierarchy3"/>
    <dgm:cxn modelId="{3FE340D6-954B-40D4-B541-0FE48183350C}" type="presParOf" srcId="{8E621BE9-5B33-4268-856E-133041674F21}" destId="{9BC90E2E-FB78-4C73-8362-7399A48FACD8}" srcOrd="0" destOrd="0" presId="urn:microsoft.com/office/officeart/2005/8/layout/hierarchy3"/>
    <dgm:cxn modelId="{154BB356-4767-4E99-8C54-E4015813ABFC}" type="presParOf" srcId="{8E621BE9-5B33-4268-856E-133041674F21}" destId="{DAD06EF4-ED19-4507-9FC0-C00D4DAE0068}" srcOrd="1" destOrd="0" presId="urn:microsoft.com/office/officeart/2005/8/layout/hierarchy3"/>
    <dgm:cxn modelId="{67C7A71A-5067-474C-8DFB-7817BD3377D0}" type="presParOf" srcId="{EFD68460-1068-49D1-8D8B-7BB495FFE8DF}" destId="{B7940AFE-063D-49CB-A74A-DBE6101B0A3C}" srcOrd="1" destOrd="0" presId="urn:microsoft.com/office/officeart/2005/8/layout/hierarchy3"/>
    <dgm:cxn modelId="{355673B8-B3CC-4594-ACFB-31056E5E082A}" type="presParOf" srcId="{B7940AFE-063D-49CB-A74A-DBE6101B0A3C}" destId="{5066F9F8-6FF7-45EC-B3EC-A7DB89EF889F}" srcOrd="0" destOrd="0" presId="urn:microsoft.com/office/officeart/2005/8/layout/hierarchy3"/>
    <dgm:cxn modelId="{078C5822-537B-4980-B52E-83EAF6FBC057}" type="presParOf" srcId="{B7940AFE-063D-49CB-A74A-DBE6101B0A3C}" destId="{D070AB1E-E872-4A24-B984-440AD6D0495E}" srcOrd="1" destOrd="0" presId="urn:microsoft.com/office/officeart/2005/8/layout/hierarchy3"/>
    <dgm:cxn modelId="{2792E72D-E4C2-4D34-9020-23BE2175FF95}" type="presParOf" srcId="{B7940AFE-063D-49CB-A74A-DBE6101B0A3C}" destId="{FB49EDD0-CF67-4C3D-8900-FB2E02F3A7ED}" srcOrd="2" destOrd="0" presId="urn:microsoft.com/office/officeart/2005/8/layout/hierarchy3"/>
    <dgm:cxn modelId="{6DE2C5AE-4C5C-486E-8BC3-44E92A635A79}" type="presParOf" srcId="{B7940AFE-063D-49CB-A74A-DBE6101B0A3C}" destId="{FB29A47B-9966-48DB-91D0-8A811840F390}" srcOrd="3" destOrd="0" presId="urn:microsoft.com/office/officeart/2005/8/layout/hierarchy3"/>
    <dgm:cxn modelId="{5C09232E-74D9-4342-83FA-21BC057AAB6A}" type="presParOf" srcId="{7C9DA18B-A5A3-419F-BF74-B8E8B1442D4F}" destId="{9F038927-9911-4E51-8FAE-34C3105F7D18}" srcOrd="1" destOrd="0" presId="urn:microsoft.com/office/officeart/2005/8/layout/hierarchy3"/>
    <dgm:cxn modelId="{C2BB8409-8553-45C8-A9FB-18B9E0A554CC}" type="presParOf" srcId="{9F038927-9911-4E51-8FAE-34C3105F7D18}" destId="{EA1D11D8-873C-4DB4-A533-38E5925B7B2A}" srcOrd="0" destOrd="0" presId="urn:microsoft.com/office/officeart/2005/8/layout/hierarchy3"/>
    <dgm:cxn modelId="{1928E8B7-7FE6-4DC8-A426-514DBEB8D514}" type="presParOf" srcId="{EA1D11D8-873C-4DB4-A533-38E5925B7B2A}" destId="{309ADF47-4416-4229-A438-C789C345140B}" srcOrd="0" destOrd="0" presId="urn:microsoft.com/office/officeart/2005/8/layout/hierarchy3"/>
    <dgm:cxn modelId="{8286B89B-FED2-4489-95D2-8F5CB6CAB3A6}" type="presParOf" srcId="{EA1D11D8-873C-4DB4-A533-38E5925B7B2A}" destId="{E4F7B9E5-4B7F-4557-86F7-2F73D88A2E72}" srcOrd="1" destOrd="0" presId="urn:microsoft.com/office/officeart/2005/8/layout/hierarchy3"/>
    <dgm:cxn modelId="{BB84BF62-E19C-4093-9CBA-DE44924BACDC}" type="presParOf" srcId="{9F038927-9911-4E51-8FAE-34C3105F7D18}" destId="{BF0EF3E7-419A-43A4-AFAB-542541E1C670}" srcOrd="1" destOrd="0" presId="urn:microsoft.com/office/officeart/2005/8/layout/hierarchy3"/>
    <dgm:cxn modelId="{FFE90912-A76A-4E15-AC14-40EC596F4DF5}" type="presParOf" srcId="{BF0EF3E7-419A-43A4-AFAB-542541E1C670}" destId="{4DF5589B-32F2-4688-8EBE-E496B0A4E268}" srcOrd="0" destOrd="0" presId="urn:microsoft.com/office/officeart/2005/8/layout/hierarchy3"/>
    <dgm:cxn modelId="{1EB398FD-F6B0-4F3A-A0C3-DD077A507895}" type="presParOf" srcId="{BF0EF3E7-419A-43A4-AFAB-542541E1C670}" destId="{BCE59866-4210-45EF-B5B8-29DA93BC0C38}" srcOrd="1" destOrd="0" presId="urn:microsoft.com/office/officeart/2005/8/layout/hierarchy3"/>
    <dgm:cxn modelId="{A82CB399-07DA-4F6C-AE3A-AA2A5919A22A}" type="presParOf" srcId="{BF0EF3E7-419A-43A4-AFAB-542541E1C670}" destId="{0005D030-036F-448E-B66B-3DC73CF9E36B}" srcOrd="2" destOrd="0" presId="urn:microsoft.com/office/officeart/2005/8/layout/hierarchy3"/>
    <dgm:cxn modelId="{12A97398-CE80-41E8-870C-472F7228A4CE}" type="presParOf" srcId="{BF0EF3E7-419A-43A4-AFAB-542541E1C670}" destId="{3C939577-82F2-4230-8822-62A26306418A}" srcOrd="3" destOrd="0" presId="urn:microsoft.com/office/officeart/2005/8/layout/hierarchy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F06F3BE9-7571-4802-B23C-35663D2B1DF5}" type="doc">
      <dgm:prSet loTypeId="urn:microsoft.com/office/officeart/2005/8/layout/cycle7" loCatId="cycle" qsTypeId="urn:microsoft.com/office/officeart/2005/8/quickstyle/simple1" qsCatId="simple" csTypeId="urn:microsoft.com/office/officeart/2005/8/colors/accent1_2" csCatId="accent1" phldr="1"/>
      <dgm:spPr/>
      <dgm:t>
        <a:bodyPr/>
        <a:lstStyle/>
        <a:p>
          <a:endParaRPr lang="es-ES"/>
        </a:p>
      </dgm:t>
    </dgm:pt>
    <dgm:pt modelId="{2B9E375B-2ECA-46E8-AEBB-71F1D327148D}">
      <dgm:prSet phldrT="[Texto]" custT="1"/>
      <dgm:spPr>
        <a:solidFill>
          <a:srgbClr val="C00000"/>
        </a:solidFill>
      </dgm:spPr>
      <dgm:t>
        <a:bodyPr/>
        <a:lstStyle/>
        <a:p>
          <a:r>
            <a:rPr lang="es-ES" sz="2000" dirty="0" smtClean="0">
              <a:solidFill>
                <a:schemeClr val="bg1"/>
              </a:solidFill>
              <a:latin typeface="Arial Rounded MT Bold" panose="020F0704030504030204" pitchFamily="34" charset="0"/>
            </a:rPr>
            <a:t>EN AUDIENCIA </a:t>
          </a:r>
          <a:endParaRPr lang="es-ES" sz="2000" dirty="0">
            <a:solidFill>
              <a:schemeClr val="bg1"/>
            </a:solidFill>
            <a:latin typeface="Arial Rounded MT Bold" panose="020F0704030504030204" pitchFamily="34" charset="0"/>
          </a:endParaRPr>
        </a:p>
      </dgm:t>
    </dgm:pt>
    <dgm:pt modelId="{27091767-874F-4E76-A3A0-B6894690DCDC}" type="parTrans" cxnId="{32D12049-B51F-40E5-A46C-A3D0C54B9409}">
      <dgm:prSet/>
      <dgm:spPr/>
      <dgm:t>
        <a:bodyPr/>
        <a:lstStyle/>
        <a:p>
          <a:endParaRPr lang="es-ES"/>
        </a:p>
      </dgm:t>
    </dgm:pt>
    <dgm:pt modelId="{1243E0D8-2B2C-487C-93EF-72321006C33C}" type="sibTrans" cxnId="{32D12049-B51F-40E5-A46C-A3D0C54B9409}">
      <dgm:prSet/>
      <dgm:spPr>
        <a:solidFill>
          <a:srgbClr val="00B0F0"/>
        </a:solidFill>
        <a:ln>
          <a:solidFill>
            <a:schemeClr val="tx1"/>
          </a:solidFill>
        </a:ln>
        <a:effectLst>
          <a:innerShdw blurRad="63500" dist="50800" dir="16200000">
            <a:prstClr val="black">
              <a:alpha val="50000"/>
            </a:prstClr>
          </a:innerShdw>
        </a:effectLst>
      </dgm:spPr>
      <dgm:t>
        <a:bodyPr/>
        <a:lstStyle/>
        <a:p>
          <a:endParaRPr lang="es-ES"/>
        </a:p>
      </dgm:t>
    </dgm:pt>
    <dgm:pt modelId="{4442EDB9-A0F5-49B9-953E-8F6E5119327A}">
      <dgm:prSet phldrT="[Texto]" custT="1"/>
      <dgm:spPr>
        <a:solidFill>
          <a:srgbClr val="7030A0"/>
        </a:solidFill>
      </dgm:spPr>
      <dgm:t>
        <a:bodyPr/>
        <a:lstStyle/>
        <a:p>
          <a:endParaRPr lang="es-AR" altLang="es-MX" sz="1100" b="1" dirty="0" smtClean="0">
            <a:solidFill>
              <a:schemeClr val="bg1"/>
            </a:solidFill>
            <a:effectLst>
              <a:outerShdw blurRad="38100" dist="38100" dir="2700000" algn="tl">
                <a:srgbClr val="000000">
                  <a:alpha val="43137"/>
                </a:srgbClr>
              </a:outerShdw>
            </a:effectLst>
            <a:latin typeface="Arial Rounded MT Bold" panose="020F0704030504030204" pitchFamily="34" charset="0"/>
          </a:endParaRPr>
        </a:p>
        <a:p>
          <a:r>
            <a:rPr lang="es-AR" altLang="es-MX" sz="1100" b="1" dirty="0" smtClean="0">
              <a:solidFill>
                <a:schemeClr val="bg1"/>
              </a:solidFill>
              <a:effectLst>
                <a:outerShdw blurRad="38100" dist="38100" dir="2700000" algn="tl">
                  <a:srgbClr val="000000">
                    <a:alpha val="43137"/>
                  </a:srgbClr>
                </a:outerShdw>
              </a:effectLst>
              <a:latin typeface="Arial Rounded MT Bold" panose="020F0704030504030204" pitchFamily="34" charset="0"/>
            </a:rPr>
            <a:t>En los procesos urgentes: Art. 67: “el legitimado podrá impugnarla en audiencia mediante recurso de apelación sin efecto suspensivo”.</a:t>
          </a:r>
        </a:p>
        <a:p>
          <a:endParaRPr lang="es-ES" sz="1100" b="1" dirty="0">
            <a:solidFill>
              <a:schemeClr val="bg1"/>
            </a:solidFill>
            <a:effectLst>
              <a:outerShdw blurRad="38100" dist="38100" dir="2700000" algn="tl">
                <a:srgbClr val="000000">
                  <a:alpha val="43137"/>
                </a:srgbClr>
              </a:outerShdw>
            </a:effectLst>
            <a:latin typeface="Arial Rounded MT Bold" panose="020F0704030504030204" pitchFamily="34" charset="0"/>
          </a:endParaRPr>
        </a:p>
      </dgm:t>
    </dgm:pt>
    <dgm:pt modelId="{883EC2A5-55DC-40BE-A4F9-1997E24A4E42}" type="parTrans" cxnId="{AF221864-8BDA-43B1-8AAC-0D71AF7F1BDC}">
      <dgm:prSet/>
      <dgm:spPr/>
      <dgm:t>
        <a:bodyPr/>
        <a:lstStyle/>
        <a:p>
          <a:endParaRPr lang="es-ES"/>
        </a:p>
      </dgm:t>
    </dgm:pt>
    <dgm:pt modelId="{ACFC7B96-5F07-49C2-BE49-6611372C63C7}" type="sibTrans" cxnId="{AF221864-8BDA-43B1-8AAC-0D71AF7F1BDC}">
      <dgm:prSet/>
      <dgm:spPr>
        <a:solidFill>
          <a:srgbClr val="00B0F0"/>
        </a:solidFill>
        <a:ln>
          <a:solidFill>
            <a:schemeClr val="tx1"/>
          </a:solidFill>
        </a:ln>
        <a:effectLst>
          <a:innerShdw blurRad="63500" dist="50800" dir="16200000">
            <a:prstClr val="black">
              <a:alpha val="50000"/>
            </a:prstClr>
          </a:innerShdw>
        </a:effectLst>
      </dgm:spPr>
      <dgm:t>
        <a:bodyPr/>
        <a:lstStyle/>
        <a:p>
          <a:endParaRPr lang="es-ES"/>
        </a:p>
      </dgm:t>
    </dgm:pt>
    <dgm:pt modelId="{B368C489-66F3-4696-A416-67514FC30FD3}">
      <dgm:prSet phldrT="[Texto]" custT="1"/>
      <dgm:spPr>
        <a:solidFill>
          <a:schemeClr val="bg2">
            <a:lumMod val="10000"/>
          </a:schemeClr>
        </a:solidFill>
      </dgm:spPr>
      <dgm:t>
        <a:bodyPr/>
        <a:lstStyle/>
        <a:p>
          <a:r>
            <a:rPr lang="es-AR" altLang="es-MX" sz="1600" b="1" dirty="0" smtClean="0">
              <a:solidFill>
                <a:schemeClr val="bg1"/>
              </a:solidFill>
              <a:effectLst>
                <a:outerShdw blurRad="38100" dist="38100" dir="2700000" algn="tl">
                  <a:srgbClr val="000000">
                    <a:alpha val="43137"/>
                  </a:srgbClr>
                </a:outerShdw>
              </a:effectLst>
              <a:latin typeface="Arial Rounded MT Bold" panose="020F0704030504030204" pitchFamily="34" charset="0"/>
            </a:rPr>
            <a:t>Interponerse el recurso verbalmente en dicho acto</a:t>
          </a:r>
          <a:endParaRPr lang="es-ES" sz="1600" b="1" dirty="0">
            <a:solidFill>
              <a:schemeClr val="bg1"/>
            </a:solidFill>
            <a:effectLst>
              <a:outerShdw blurRad="38100" dist="38100" dir="2700000" algn="tl">
                <a:srgbClr val="000000">
                  <a:alpha val="43137"/>
                </a:srgbClr>
              </a:outerShdw>
            </a:effectLst>
            <a:latin typeface="Arial Rounded MT Bold" panose="020F0704030504030204" pitchFamily="34" charset="0"/>
          </a:endParaRPr>
        </a:p>
      </dgm:t>
    </dgm:pt>
    <dgm:pt modelId="{A9A09D42-2871-459D-9716-5BEC9943F762}" type="parTrans" cxnId="{403B7D1C-A226-4DB0-B6B4-F4C34327F764}">
      <dgm:prSet/>
      <dgm:spPr/>
      <dgm:t>
        <a:bodyPr/>
        <a:lstStyle/>
        <a:p>
          <a:endParaRPr lang="es-ES"/>
        </a:p>
      </dgm:t>
    </dgm:pt>
    <dgm:pt modelId="{D3BB7DC2-C691-46FF-843A-DC06B7752C95}" type="sibTrans" cxnId="{403B7D1C-A226-4DB0-B6B4-F4C34327F764}">
      <dgm:prSet/>
      <dgm:spPr>
        <a:solidFill>
          <a:srgbClr val="00B0F0"/>
        </a:solidFill>
        <a:ln>
          <a:solidFill>
            <a:schemeClr val="tx1"/>
          </a:solidFill>
        </a:ln>
        <a:effectLst>
          <a:innerShdw blurRad="63500" dist="50800" dir="16200000">
            <a:prstClr val="black">
              <a:alpha val="50000"/>
            </a:prstClr>
          </a:innerShdw>
        </a:effectLst>
      </dgm:spPr>
      <dgm:t>
        <a:bodyPr/>
        <a:lstStyle/>
        <a:p>
          <a:endParaRPr lang="es-ES"/>
        </a:p>
      </dgm:t>
    </dgm:pt>
    <dgm:pt modelId="{573FDB32-FE37-46B3-826D-3E2D4EC5AEC4}" type="pres">
      <dgm:prSet presAssocID="{F06F3BE9-7571-4802-B23C-35663D2B1DF5}" presName="Name0" presStyleCnt="0">
        <dgm:presLayoutVars>
          <dgm:dir/>
          <dgm:resizeHandles val="exact"/>
        </dgm:presLayoutVars>
      </dgm:prSet>
      <dgm:spPr/>
      <dgm:t>
        <a:bodyPr/>
        <a:lstStyle/>
        <a:p>
          <a:endParaRPr lang="es-ES"/>
        </a:p>
      </dgm:t>
    </dgm:pt>
    <dgm:pt modelId="{19B85127-D255-4949-94C9-68C92DFE4EA4}" type="pres">
      <dgm:prSet presAssocID="{2B9E375B-2ECA-46E8-AEBB-71F1D327148D}" presName="node" presStyleLbl="node1" presStyleIdx="0" presStyleCnt="3" custRadScaleRad="81327">
        <dgm:presLayoutVars>
          <dgm:bulletEnabled val="1"/>
        </dgm:presLayoutVars>
      </dgm:prSet>
      <dgm:spPr/>
      <dgm:t>
        <a:bodyPr/>
        <a:lstStyle/>
        <a:p>
          <a:endParaRPr lang="es-ES"/>
        </a:p>
      </dgm:t>
    </dgm:pt>
    <dgm:pt modelId="{FC38C384-AE6D-42B3-B7A7-5E52A2C7FEAD}" type="pres">
      <dgm:prSet presAssocID="{1243E0D8-2B2C-487C-93EF-72321006C33C}" presName="sibTrans" presStyleLbl="sibTrans2D1" presStyleIdx="0" presStyleCnt="3"/>
      <dgm:spPr/>
      <dgm:t>
        <a:bodyPr/>
        <a:lstStyle/>
        <a:p>
          <a:endParaRPr lang="es-ES"/>
        </a:p>
      </dgm:t>
    </dgm:pt>
    <dgm:pt modelId="{FFE2A8EB-51F5-4C7C-A794-DC34B32C4860}" type="pres">
      <dgm:prSet presAssocID="{1243E0D8-2B2C-487C-93EF-72321006C33C}" presName="connectorText" presStyleLbl="sibTrans2D1" presStyleIdx="0" presStyleCnt="3"/>
      <dgm:spPr/>
      <dgm:t>
        <a:bodyPr/>
        <a:lstStyle/>
        <a:p>
          <a:endParaRPr lang="es-ES"/>
        </a:p>
      </dgm:t>
    </dgm:pt>
    <dgm:pt modelId="{02336B34-0EE3-4E28-B083-47DBE3C9DD58}" type="pres">
      <dgm:prSet presAssocID="{4442EDB9-A0F5-49B9-953E-8F6E5119327A}" presName="node" presStyleLbl="node1" presStyleIdx="1" presStyleCnt="3">
        <dgm:presLayoutVars>
          <dgm:bulletEnabled val="1"/>
        </dgm:presLayoutVars>
      </dgm:prSet>
      <dgm:spPr/>
      <dgm:t>
        <a:bodyPr/>
        <a:lstStyle/>
        <a:p>
          <a:endParaRPr lang="es-ES"/>
        </a:p>
      </dgm:t>
    </dgm:pt>
    <dgm:pt modelId="{838BC68A-0DAB-4825-A5BE-AE931E2FC5B8}" type="pres">
      <dgm:prSet presAssocID="{ACFC7B96-5F07-49C2-BE49-6611372C63C7}" presName="sibTrans" presStyleLbl="sibTrans2D1" presStyleIdx="1" presStyleCnt="3"/>
      <dgm:spPr/>
      <dgm:t>
        <a:bodyPr/>
        <a:lstStyle/>
        <a:p>
          <a:endParaRPr lang="es-ES"/>
        </a:p>
      </dgm:t>
    </dgm:pt>
    <dgm:pt modelId="{7F84749A-9FC4-4B97-A624-00481A24F489}" type="pres">
      <dgm:prSet presAssocID="{ACFC7B96-5F07-49C2-BE49-6611372C63C7}" presName="connectorText" presStyleLbl="sibTrans2D1" presStyleIdx="1" presStyleCnt="3"/>
      <dgm:spPr/>
      <dgm:t>
        <a:bodyPr/>
        <a:lstStyle/>
        <a:p>
          <a:endParaRPr lang="es-ES"/>
        </a:p>
      </dgm:t>
    </dgm:pt>
    <dgm:pt modelId="{29DF1E22-5288-44D6-84F9-9AFA02F8975B}" type="pres">
      <dgm:prSet presAssocID="{B368C489-66F3-4696-A416-67514FC30FD3}" presName="node" presStyleLbl="node1" presStyleIdx="2" presStyleCnt="3">
        <dgm:presLayoutVars>
          <dgm:bulletEnabled val="1"/>
        </dgm:presLayoutVars>
      </dgm:prSet>
      <dgm:spPr/>
      <dgm:t>
        <a:bodyPr/>
        <a:lstStyle/>
        <a:p>
          <a:endParaRPr lang="es-ES"/>
        </a:p>
      </dgm:t>
    </dgm:pt>
    <dgm:pt modelId="{50EF871A-B68A-41C4-9F6F-DD98C4E1EE7F}" type="pres">
      <dgm:prSet presAssocID="{D3BB7DC2-C691-46FF-843A-DC06B7752C95}" presName="sibTrans" presStyleLbl="sibTrans2D1" presStyleIdx="2" presStyleCnt="3"/>
      <dgm:spPr/>
      <dgm:t>
        <a:bodyPr/>
        <a:lstStyle/>
        <a:p>
          <a:endParaRPr lang="es-ES"/>
        </a:p>
      </dgm:t>
    </dgm:pt>
    <dgm:pt modelId="{C8C255C4-9F57-4D36-8730-8BB50EDE2360}" type="pres">
      <dgm:prSet presAssocID="{D3BB7DC2-C691-46FF-843A-DC06B7752C95}" presName="connectorText" presStyleLbl="sibTrans2D1" presStyleIdx="2" presStyleCnt="3"/>
      <dgm:spPr/>
      <dgm:t>
        <a:bodyPr/>
        <a:lstStyle/>
        <a:p>
          <a:endParaRPr lang="es-ES"/>
        </a:p>
      </dgm:t>
    </dgm:pt>
  </dgm:ptLst>
  <dgm:cxnLst>
    <dgm:cxn modelId="{16E1F463-C30F-438B-9253-D472B09AF3F7}" type="presOf" srcId="{D3BB7DC2-C691-46FF-843A-DC06B7752C95}" destId="{C8C255C4-9F57-4D36-8730-8BB50EDE2360}" srcOrd="1" destOrd="0" presId="urn:microsoft.com/office/officeart/2005/8/layout/cycle7"/>
    <dgm:cxn modelId="{B8B6850D-D475-4125-83D4-A038809FD10B}" type="presOf" srcId="{B368C489-66F3-4696-A416-67514FC30FD3}" destId="{29DF1E22-5288-44D6-84F9-9AFA02F8975B}" srcOrd="0" destOrd="0" presId="urn:microsoft.com/office/officeart/2005/8/layout/cycle7"/>
    <dgm:cxn modelId="{C2A4A8D7-64F3-451B-BAFC-87ABE0883100}" type="presOf" srcId="{4442EDB9-A0F5-49B9-953E-8F6E5119327A}" destId="{02336B34-0EE3-4E28-B083-47DBE3C9DD58}" srcOrd="0" destOrd="0" presId="urn:microsoft.com/office/officeart/2005/8/layout/cycle7"/>
    <dgm:cxn modelId="{AF221864-8BDA-43B1-8AAC-0D71AF7F1BDC}" srcId="{F06F3BE9-7571-4802-B23C-35663D2B1DF5}" destId="{4442EDB9-A0F5-49B9-953E-8F6E5119327A}" srcOrd="1" destOrd="0" parTransId="{883EC2A5-55DC-40BE-A4F9-1997E24A4E42}" sibTransId="{ACFC7B96-5F07-49C2-BE49-6611372C63C7}"/>
    <dgm:cxn modelId="{2220BD1E-48AD-4C61-9908-64120755DC60}" type="presOf" srcId="{1243E0D8-2B2C-487C-93EF-72321006C33C}" destId="{FFE2A8EB-51F5-4C7C-A794-DC34B32C4860}" srcOrd="1" destOrd="0" presId="urn:microsoft.com/office/officeart/2005/8/layout/cycle7"/>
    <dgm:cxn modelId="{CEB76DA1-C411-42DE-97D5-1C409FDB3A91}" type="presOf" srcId="{2B9E375B-2ECA-46E8-AEBB-71F1D327148D}" destId="{19B85127-D255-4949-94C9-68C92DFE4EA4}" srcOrd="0" destOrd="0" presId="urn:microsoft.com/office/officeart/2005/8/layout/cycle7"/>
    <dgm:cxn modelId="{403B7D1C-A226-4DB0-B6B4-F4C34327F764}" srcId="{F06F3BE9-7571-4802-B23C-35663D2B1DF5}" destId="{B368C489-66F3-4696-A416-67514FC30FD3}" srcOrd="2" destOrd="0" parTransId="{A9A09D42-2871-459D-9716-5BEC9943F762}" sibTransId="{D3BB7DC2-C691-46FF-843A-DC06B7752C95}"/>
    <dgm:cxn modelId="{A6759976-66F8-4AD2-A7AA-E7631DE58033}" type="presOf" srcId="{ACFC7B96-5F07-49C2-BE49-6611372C63C7}" destId="{7F84749A-9FC4-4B97-A624-00481A24F489}" srcOrd="1" destOrd="0" presId="urn:microsoft.com/office/officeart/2005/8/layout/cycle7"/>
    <dgm:cxn modelId="{459C1950-D1D7-4A6F-A1BB-0C4C18C88660}" type="presOf" srcId="{ACFC7B96-5F07-49C2-BE49-6611372C63C7}" destId="{838BC68A-0DAB-4825-A5BE-AE931E2FC5B8}" srcOrd="0" destOrd="0" presId="urn:microsoft.com/office/officeart/2005/8/layout/cycle7"/>
    <dgm:cxn modelId="{7BD8A073-A43B-4C99-8451-BE256A57D0F1}" type="presOf" srcId="{F06F3BE9-7571-4802-B23C-35663D2B1DF5}" destId="{573FDB32-FE37-46B3-826D-3E2D4EC5AEC4}" srcOrd="0" destOrd="0" presId="urn:microsoft.com/office/officeart/2005/8/layout/cycle7"/>
    <dgm:cxn modelId="{32D12049-B51F-40E5-A46C-A3D0C54B9409}" srcId="{F06F3BE9-7571-4802-B23C-35663D2B1DF5}" destId="{2B9E375B-2ECA-46E8-AEBB-71F1D327148D}" srcOrd="0" destOrd="0" parTransId="{27091767-874F-4E76-A3A0-B6894690DCDC}" sibTransId="{1243E0D8-2B2C-487C-93EF-72321006C33C}"/>
    <dgm:cxn modelId="{415EFCB6-7908-4FC8-B450-0BAF58A0FAA1}" type="presOf" srcId="{D3BB7DC2-C691-46FF-843A-DC06B7752C95}" destId="{50EF871A-B68A-41C4-9F6F-DD98C4E1EE7F}" srcOrd="0" destOrd="0" presId="urn:microsoft.com/office/officeart/2005/8/layout/cycle7"/>
    <dgm:cxn modelId="{E5D173EE-C1A1-4BB8-B171-1CA99BC6A2AE}" type="presOf" srcId="{1243E0D8-2B2C-487C-93EF-72321006C33C}" destId="{FC38C384-AE6D-42B3-B7A7-5E52A2C7FEAD}" srcOrd="0" destOrd="0" presId="urn:microsoft.com/office/officeart/2005/8/layout/cycle7"/>
    <dgm:cxn modelId="{DF42755A-7C14-47FC-941E-30A58F9ECF2A}" type="presParOf" srcId="{573FDB32-FE37-46B3-826D-3E2D4EC5AEC4}" destId="{19B85127-D255-4949-94C9-68C92DFE4EA4}" srcOrd="0" destOrd="0" presId="urn:microsoft.com/office/officeart/2005/8/layout/cycle7"/>
    <dgm:cxn modelId="{38CA7B76-BC0E-45E2-B75A-5C54B912615A}" type="presParOf" srcId="{573FDB32-FE37-46B3-826D-3E2D4EC5AEC4}" destId="{FC38C384-AE6D-42B3-B7A7-5E52A2C7FEAD}" srcOrd="1" destOrd="0" presId="urn:microsoft.com/office/officeart/2005/8/layout/cycle7"/>
    <dgm:cxn modelId="{47EA555C-F2AE-4354-91B6-443772553EFE}" type="presParOf" srcId="{FC38C384-AE6D-42B3-B7A7-5E52A2C7FEAD}" destId="{FFE2A8EB-51F5-4C7C-A794-DC34B32C4860}" srcOrd="0" destOrd="0" presId="urn:microsoft.com/office/officeart/2005/8/layout/cycle7"/>
    <dgm:cxn modelId="{4185F971-6CCC-48EA-9810-F10A8892ECDC}" type="presParOf" srcId="{573FDB32-FE37-46B3-826D-3E2D4EC5AEC4}" destId="{02336B34-0EE3-4E28-B083-47DBE3C9DD58}" srcOrd="2" destOrd="0" presId="urn:microsoft.com/office/officeart/2005/8/layout/cycle7"/>
    <dgm:cxn modelId="{822B4240-A946-4AA0-961E-0AEEB7B2437D}" type="presParOf" srcId="{573FDB32-FE37-46B3-826D-3E2D4EC5AEC4}" destId="{838BC68A-0DAB-4825-A5BE-AE931E2FC5B8}" srcOrd="3" destOrd="0" presId="urn:microsoft.com/office/officeart/2005/8/layout/cycle7"/>
    <dgm:cxn modelId="{6EBA65E2-CD42-4A5C-86AB-4F38ADD840A2}" type="presParOf" srcId="{838BC68A-0DAB-4825-A5BE-AE931E2FC5B8}" destId="{7F84749A-9FC4-4B97-A624-00481A24F489}" srcOrd="0" destOrd="0" presId="urn:microsoft.com/office/officeart/2005/8/layout/cycle7"/>
    <dgm:cxn modelId="{DF641EAE-9137-48DF-817E-5995173B8F4F}" type="presParOf" srcId="{573FDB32-FE37-46B3-826D-3E2D4EC5AEC4}" destId="{29DF1E22-5288-44D6-84F9-9AFA02F8975B}" srcOrd="4" destOrd="0" presId="urn:microsoft.com/office/officeart/2005/8/layout/cycle7"/>
    <dgm:cxn modelId="{D72D2B70-D3CD-48CB-BBFC-E6C9C3D0A208}" type="presParOf" srcId="{573FDB32-FE37-46B3-826D-3E2D4EC5AEC4}" destId="{50EF871A-B68A-41C4-9F6F-DD98C4E1EE7F}" srcOrd="5" destOrd="0" presId="urn:microsoft.com/office/officeart/2005/8/layout/cycle7"/>
    <dgm:cxn modelId="{B2AACCC5-CDF2-47A5-9189-0E8CACC8D693}" type="presParOf" srcId="{50EF871A-B68A-41C4-9F6F-DD98C4E1EE7F}" destId="{C8C255C4-9F57-4D36-8730-8BB50EDE2360}" srcOrd="0" destOrd="0" presId="urn:microsoft.com/office/officeart/2005/8/layout/cycle7"/>
  </dgm:cxnLst>
  <dgm:bg>
    <a:noFill/>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F06F3BE9-7571-4802-B23C-35663D2B1DF5}" type="doc">
      <dgm:prSet loTypeId="urn:microsoft.com/office/officeart/2005/8/layout/cycle7" loCatId="cycle" qsTypeId="urn:microsoft.com/office/officeart/2005/8/quickstyle/simple1" qsCatId="simple" csTypeId="urn:microsoft.com/office/officeart/2005/8/colors/accent1_2" csCatId="accent1" phldr="1"/>
      <dgm:spPr/>
      <dgm:t>
        <a:bodyPr/>
        <a:lstStyle/>
        <a:p>
          <a:endParaRPr lang="es-ES"/>
        </a:p>
      </dgm:t>
    </dgm:pt>
    <dgm:pt modelId="{2B9E375B-2ECA-46E8-AEBB-71F1D327148D}">
      <dgm:prSet phldrT="[Texto]" custT="1"/>
      <dgm:spPr>
        <a:solidFill>
          <a:schemeClr val="accent1">
            <a:lumMod val="50000"/>
          </a:schemeClr>
        </a:solidFill>
      </dgm:spPr>
      <dgm:t>
        <a:bodyPr/>
        <a:lstStyle/>
        <a:p>
          <a:r>
            <a:rPr lang="es-ES" sz="2000" dirty="0" smtClean="0">
              <a:solidFill>
                <a:schemeClr val="bg1"/>
              </a:solidFill>
              <a:latin typeface="Arial Rounded MT Bold" panose="020F0704030504030204" pitchFamily="34" charset="0"/>
            </a:rPr>
            <a:t>PROCESO VIF </a:t>
          </a:r>
          <a:endParaRPr lang="es-ES" sz="2000" dirty="0">
            <a:solidFill>
              <a:schemeClr val="bg1"/>
            </a:solidFill>
            <a:latin typeface="Arial Rounded MT Bold" panose="020F0704030504030204" pitchFamily="34" charset="0"/>
          </a:endParaRPr>
        </a:p>
      </dgm:t>
    </dgm:pt>
    <dgm:pt modelId="{27091767-874F-4E76-A3A0-B6894690DCDC}" type="parTrans" cxnId="{32D12049-B51F-40E5-A46C-A3D0C54B9409}">
      <dgm:prSet/>
      <dgm:spPr/>
      <dgm:t>
        <a:bodyPr/>
        <a:lstStyle/>
        <a:p>
          <a:endParaRPr lang="es-ES"/>
        </a:p>
      </dgm:t>
    </dgm:pt>
    <dgm:pt modelId="{1243E0D8-2B2C-487C-93EF-72321006C33C}" type="sibTrans" cxnId="{32D12049-B51F-40E5-A46C-A3D0C54B9409}">
      <dgm:prSet/>
      <dgm:spPr>
        <a:solidFill>
          <a:srgbClr val="00B0F0"/>
        </a:solidFill>
        <a:ln>
          <a:solidFill>
            <a:schemeClr val="tx1"/>
          </a:solidFill>
        </a:ln>
        <a:effectLst>
          <a:innerShdw blurRad="63500" dist="50800" dir="16200000">
            <a:prstClr val="black">
              <a:alpha val="50000"/>
            </a:prstClr>
          </a:innerShdw>
        </a:effectLst>
      </dgm:spPr>
      <dgm:t>
        <a:bodyPr/>
        <a:lstStyle/>
        <a:p>
          <a:endParaRPr lang="es-ES"/>
        </a:p>
      </dgm:t>
    </dgm:pt>
    <dgm:pt modelId="{4442EDB9-A0F5-49B9-953E-8F6E5119327A}">
      <dgm:prSet phldrT="[Texto]" custT="1"/>
      <dgm:spPr>
        <a:solidFill>
          <a:srgbClr val="C00000"/>
        </a:solidFill>
      </dgm:spPr>
      <dgm:t>
        <a:bodyPr/>
        <a:lstStyle/>
        <a:p>
          <a:pPr marL="0" marR="0" indent="0" defTabSz="914400" eaLnBrk="1" fontAlgn="auto" latinLnBrk="0" hangingPunct="1">
            <a:lnSpc>
              <a:spcPct val="100000"/>
            </a:lnSpc>
            <a:spcBef>
              <a:spcPts val="0"/>
            </a:spcBef>
            <a:spcAft>
              <a:spcPts val="0"/>
            </a:spcAft>
            <a:buClrTx/>
            <a:buSzTx/>
            <a:buFontTx/>
            <a:buNone/>
            <a:tabLst/>
            <a:defRPr/>
          </a:pPr>
          <a:endParaRPr lang="es-ES" sz="1100" b="1" dirty="0" smtClean="0">
            <a:solidFill>
              <a:schemeClr val="bg1"/>
            </a:solidFill>
            <a:effectLst>
              <a:outerShdw blurRad="38100" dist="38100" dir="2700000" algn="tl">
                <a:srgbClr val="000000">
                  <a:alpha val="43137"/>
                </a:srgbClr>
              </a:outerShdw>
            </a:effectLst>
            <a:latin typeface="Arial Rounded MT Bold" panose="020F0704030504030204" pitchFamily="34" charset="0"/>
          </a:endParaRPr>
        </a:p>
        <a:p>
          <a:pPr marL="0" marR="0" indent="0" defTabSz="914400" eaLnBrk="1" fontAlgn="auto" latinLnBrk="0" hangingPunct="1">
            <a:lnSpc>
              <a:spcPct val="100000"/>
            </a:lnSpc>
            <a:spcBef>
              <a:spcPts val="0"/>
            </a:spcBef>
            <a:spcAft>
              <a:spcPts val="0"/>
            </a:spcAft>
            <a:buClrTx/>
            <a:buSzTx/>
            <a:buFontTx/>
            <a:buNone/>
            <a:tabLst/>
            <a:defRPr/>
          </a:pPr>
          <a:r>
            <a:rPr lang="es-ES" sz="1400" b="1" dirty="0" smtClean="0">
              <a:solidFill>
                <a:schemeClr val="bg1"/>
              </a:solidFill>
              <a:effectLst>
                <a:outerShdw blurRad="38100" dist="38100" dir="2700000" algn="tl">
                  <a:srgbClr val="000000">
                    <a:alpha val="43137"/>
                  </a:srgbClr>
                </a:outerShdw>
              </a:effectLst>
              <a:latin typeface="Arial Rounded MT Bold" panose="020F0704030504030204" pitchFamily="34" charset="0"/>
            </a:rPr>
            <a:t>Plazo genérico: 5 días para proceso posterior e incidente cese. Arts. 97 y 101</a:t>
          </a:r>
        </a:p>
        <a:p>
          <a:pPr defTabSz="488950">
            <a:lnSpc>
              <a:spcPct val="90000"/>
            </a:lnSpc>
            <a:spcBef>
              <a:spcPct val="0"/>
            </a:spcBef>
            <a:spcAft>
              <a:spcPct val="35000"/>
            </a:spcAft>
          </a:pPr>
          <a:endParaRPr lang="es-AR" altLang="es-MX" sz="1100" b="1" dirty="0" smtClean="0">
            <a:solidFill>
              <a:schemeClr val="bg1"/>
            </a:solidFill>
            <a:effectLst>
              <a:outerShdw blurRad="38100" dist="38100" dir="2700000" algn="tl">
                <a:srgbClr val="000000">
                  <a:alpha val="43137"/>
                </a:srgbClr>
              </a:outerShdw>
            </a:effectLst>
            <a:latin typeface="Arial Rounded MT Bold" panose="020F0704030504030204" pitchFamily="34" charset="0"/>
          </a:endParaRPr>
        </a:p>
        <a:p>
          <a:pPr defTabSz="488950">
            <a:lnSpc>
              <a:spcPct val="90000"/>
            </a:lnSpc>
            <a:spcBef>
              <a:spcPct val="0"/>
            </a:spcBef>
            <a:spcAft>
              <a:spcPct val="35000"/>
            </a:spcAft>
          </a:pPr>
          <a:endParaRPr lang="es-AR" altLang="es-MX" sz="1100" b="1" dirty="0" smtClean="0">
            <a:solidFill>
              <a:schemeClr val="bg1"/>
            </a:solidFill>
            <a:effectLst>
              <a:outerShdw blurRad="38100" dist="38100" dir="2700000" algn="tl">
                <a:srgbClr val="000000">
                  <a:alpha val="43137"/>
                </a:srgbClr>
              </a:outerShdw>
            </a:effectLst>
            <a:latin typeface="Arial Rounded MT Bold" panose="020F0704030504030204" pitchFamily="34" charset="0"/>
          </a:endParaRPr>
        </a:p>
      </dgm:t>
    </dgm:pt>
    <dgm:pt modelId="{883EC2A5-55DC-40BE-A4F9-1997E24A4E42}" type="parTrans" cxnId="{AF221864-8BDA-43B1-8AAC-0D71AF7F1BDC}">
      <dgm:prSet/>
      <dgm:spPr/>
      <dgm:t>
        <a:bodyPr/>
        <a:lstStyle/>
        <a:p>
          <a:endParaRPr lang="es-ES"/>
        </a:p>
      </dgm:t>
    </dgm:pt>
    <dgm:pt modelId="{ACFC7B96-5F07-49C2-BE49-6611372C63C7}" type="sibTrans" cxnId="{AF221864-8BDA-43B1-8AAC-0D71AF7F1BDC}">
      <dgm:prSet/>
      <dgm:spPr>
        <a:solidFill>
          <a:srgbClr val="00B0F0"/>
        </a:solidFill>
        <a:ln>
          <a:solidFill>
            <a:schemeClr val="tx1"/>
          </a:solidFill>
        </a:ln>
        <a:effectLst>
          <a:innerShdw blurRad="63500" dist="50800" dir="16200000">
            <a:prstClr val="black">
              <a:alpha val="50000"/>
            </a:prstClr>
          </a:innerShdw>
        </a:effectLst>
      </dgm:spPr>
      <dgm:t>
        <a:bodyPr/>
        <a:lstStyle/>
        <a:p>
          <a:endParaRPr lang="es-ES"/>
        </a:p>
      </dgm:t>
    </dgm:pt>
    <dgm:pt modelId="{B368C489-66F3-4696-A416-67514FC30FD3}">
      <dgm:prSet phldrT="[Texto]" custT="1"/>
      <dgm:spPr>
        <a:solidFill>
          <a:srgbClr val="7030A0"/>
        </a:solidFill>
      </dgm:spPr>
      <dgm:t>
        <a:bodyPr/>
        <a:lstStyle/>
        <a:p>
          <a:r>
            <a:rPr lang="es-ES" sz="1600" b="1" dirty="0" smtClean="0">
              <a:solidFill>
                <a:schemeClr val="bg1"/>
              </a:solidFill>
              <a:effectLst>
                <a:outerShdw blurRad="38100" dist="38100" dir="2700000" algn="tl">
                  <a:srgbClr val="000000">
                    <a:alpha val="43137"/>
                  </a:srgbClr>
                </a:outerShdw>
              </a:effectLst>
              <a:latin typeface="Arial Rounded MT Bold" panose="020F0704030504030204" pitchFamily="34" charset="0"/>
            </a:rPr>
            <a:t>Plazo especifico: 3 días para supuestos art. 93 1° y 4° párrafos</a:t>
          </a:r>
          <a:endParaRPr lang="es-ES" sz="1600" b="1" dirty="0">
            <a:solidFill>
              <a:schemeClr val="bg1"/>
            </a:solidFill>
            <a:effectLst>
              <a:outerShdw blurRad="38100" dist="38100" dir="2700000" algn="tl">
                <a:srgbClr val="000000">
                  <a:alpha val="43137"/>
                </a:srgbClr>
              </a:outerShdw>
            </a:effectLst>
            <a:latin typeface="Arial Rounded MT Bold" panose="020F0704030504030204" pitchFamily="34" charset="0"/>
          </a:endParaRPr>
        </a:p>
      </dgm:t>
    </dgm:pt>
    <dgm:pt modelId="{A9A09D42-2871-459D-9716-5BEC9943F762}" type="parTrans" cxnId="{403B7D1C-A226-4DB0-B6B4-F4C34327F764}">
      <dgm:prSet/>
      <dgm:spPr/>
      <dgm:t>
        <a:bodyPr/>
        <a:lstStyle/>
        <a:p>
          <a:endParaRPr lang="es-ES"/>
        </a:p>
      </dgm:t>
    </dgm:pt>
    <dgm:pt modelId="{D3BB7DC2-C691-46FF-843A-DC06B7752C95}" type="sibTrans" cxnId="{403B7D1C-A226-4DB0-B6B4-F4C34327F764}">
      <dgm:prSet/>
      <dgm:spPr>
        <a:solidFill>
          <a:srgbClr val="00B0F0"/>
        </a:solidFill>
        <a:ln>
          <a:solidFill>
            <a:schemeClr val="tx1"/>
          </a:solidFill>
        </a:ln>
        <a:effectLst>
          <a:innerShdw blurRad="63500" dist="50800" dir="16200000">
            <a:prstClr val="black">
              <a:alpha val="50000"/>
            </a:prstClr>
          </a:innerShdw>
        </a:effectLst>
      </dgm:spPr>
      <dgm:t>
        <a:bodyPr/>
        <a:lstStyle/>
        <a:p>
          <a:endParaRPr lang="es-ES"/>
        </a:p>
      </dgm:t>
    </dgm:pt>
    <dgm:pt modelId="{573FDB32-FE37-46B3-826D-3E2D4EC5AEC4}" type="pres">
      <dgm:prSet presAssocID="{F06F3BE9-7571-4802-B23C-35663D2B1DF5}" presName="Name0" presStyleCnt="0">
        <dgm:presLayoutVars>
          <dgm:dir/>
          <dgm:resizeHandles val="exact"/>
        </dgm:presLayoutVars>
      </dgm:prSet>
      <dgm:spPr/>
      <dgm:t>
        <a:bodyPr/>
        <a:lstStyle/>
        <a:p>
          <a:endParaRPr lang="es-ES"/>
        </a:p>
      </dgm:t>
    </dgm:pt>
    <dgm:pt modelId="{19B85127-D255-4949-94C9-68C92DFE4EA4}" type="pres">
      <dgm:prSet presAssocID="{2B9E375B-2ECA-46E8-AEBB-71F1D327148D}" presName="node" presStyleLbl="node1" presStyleIdx="0" presStyleCnt="3" custRadScaleRad="81327">
        <dgm:presLayoutVars>
          <dgm:bulletEnabled val="1"/>
        </dgm:presLayoutVars>
      </dgm:prSet>
      <dgm:spPr/>
      <dgm:t>
        <a:bodyPr/>
        <a:lstStyle/>
        <a:p>
          <a:endParaRPr lang="es-ES"/>
        </a:p>
      </dgm:t>
    </dgm:pt>
    <dgm:pt modelId="{FC38C384-AE6D-42B3-B7A7-5E52A2C7FEAD}" type="pres">
      <dgm:prSet presAssocID="{1243E0D8-2B2C-487C-93EF-72321006C33C}" presName="sibTrans" presStyleLbl="sibTrans2D1" presStyleIdx="0" presStyleCnt="3"/>
      <dgm:spPr/>
      <dgm:t>
        <a:bodyPr/>
        <a:lstStyle/>
        <a:p>
          <a:endParaRPr lang="es-ES"/>
        </a:p>
      </dgm:t>
    </dgm:pt>
    <dgm:pt modelId="{FFE2A8EB-51F5-4C7C-A794-DC34B32C4860}" type="pres">
      <dgm:prSet presAssocID="{1243E0D8-2B2C-487C-93EF-72321006C33C}" presName="connectorText" presStyleLbl="sibTrans2D1" presStyleIdx="0" presStyleCnt="3"/>
      <dgm:spPr/>
      <dgm:t>
        <a:bodyPr/>
        <a:lstStyle/>
        <a:p>
          <a:endParaRPr lang="es-ES"/>
        </a:p>
      </dgm:t>
    </dgm:pt>
    <dgm:pt modelId="{02336B34-0EE3-4E28-B083-47DBE3C9DD58}" type="pres">
      <dgm:prSet presAssocID="{4442EDB9-A0F5-49B9-953E-8F6E5119327A}" presName="node" presStyleLbl="node1" presStyleIdx="1" presStyleCnt="3">
        <dgm:presLayoutVars>
          <dgm:bulletEnabled val="1"/>
        </dgm:presLayoutVars>
      </dgm:prSet>
      <dgm:spPr/>
      <dgm:t>
        <a:bodyPr/>
        <a:lstStyle/>
        <a:p>
          <a:endParaRPr lang="es-ES"/>
        </a:p>
      </dgm:t>
    </dgm:pt>
    <dgm:pt modelId="{838BC68A-0DAB-4825-A5BE-AE931E2FC5B8}" type="pres">
      <dgm:prSet presAssocID="{ACFC7B96-5F07-49C2-BE49-6611372C63C7}" presName="sibTrans" presStyleLbl="sibTrans2D1" presStyleIdx="1" presStyleCnt="3"/>
      <dgm:spPr/>
      <dgm:t>
        <a:bodyPr/>
        <a:lstStyle/>
        <a:p>
          <a:endParaRPr lang="es-ES"/>
        </a:p>
      </dgm:t>
    </dgm:pt>
    <dgm:pt modelId="{7F84749A-9FC4-4B97-A624-00481A24F489}" type="pres">
      <dgm:prSet presAssocID="{ACFC7B96-5F07-49C2-BE49-6611372C63C7}" presName="connectorText" presStyleLbl="sibTrans2D1" presStyleIdx="1" presStyleCnt="3"/>
      <dgm:spPr/>
      <dgm:t>
        <a:bodyPr/>
        <a:lstStyle/>
        <a:p>
          <a:endParaRPr lang="es-ES"/>
        </a:p>
      </dgm:t>
    </dgm:pt>
    <dgm:pt modelId="{29DF1E22-5288-44D6-84F9-9AFA02F8975B}" type="pres">
      <dgm:prSet presAssocID="{B368C489-66F3-4696-A416-67514FC30FD3}" presName="node" presStyleLbl="node1" presStyleIdx="2" presStyleCnt="3">
        <dgm:presLayoutVars>
          <dgm:bulletEnabled val="1"/>
        </dgm:presLayoutVars>
      </dgm:prSet>
      <dgm:spPr/>
      <dgm:t>
        <a:bodyPr/>
        <a:lstStyle/>
        <a:p>
          <a:endParaRPr lang="es-ES"/>
        </a:p>
      </dgm:t>
    </dgm:pt>
    <dgm:pt modelId="{50EF871A-B68A-41C4-9F6F-DD98C4E1EE7F}" type="pres">
      <dgm:prSet presAssocID="{D3BB7DC2-C691-46FF-843A-DC06B7752C95}" presName="sibTrans" presStyleLbl="sibTrans2D1" presStyleIdx="2" presStyleCnt="3"/>
      <dgm:spPr/>
      <dgm:t>
        <a:bodyPr/>
        <a:lstStyle/>
        <a:p>
          <a:endParaRPr lang="es-ES"/>
        </a:p>
      </dgm:t>
    </dgm:pt>
    <dgm:pt modelId="{C8C255C4-9F57-4D36-8730-8BB50EDE2360}" type="pres">
      <dgm:prSet presAssocID="{D3BB7DC2-C691-46FF-843A-DC06B7752C95}" presName="connectorText" presStyleLbl="sibTrans2D1" presStyleIdx="2" presStyleCnt="3"/>
      <dgm:spPr/>
      <dgm:t>
        <a:bodyPr/>
        <a:lstStyle/>
        <a:p>
          <a:endParaRPr lang="es-ES"/>
        </a:p>
      </dgm:t>
    </dgm:pt>
  </dgm:ptLst>
  <dgm:cxnLst>
    <dgm:cxn modelId="{16E1F463-C30F-438B-9253-D472B09AF3F7}" type="presOf" srcId="{D3BB7DC2-C691-46FF-843A-DC06B7752C95}" destId="{C8C255C4-9F57-4D36-8730-8BB50EDE2360}" srcOrd="1" destOrd="0" presId="urn:microsoft.com/office/officeart/2005/8/layout/cycle7"/>
    <dgm:cxn modelId="{B8B6850D-D475-4125-83D4-A038809FD10B}" type="presOf" srcId="{B368C489-66F3-4696-A416-67514FC30FD3}" destId="{29DF1E22-5288-44D6-84F9-9AFA02F8975B}" srcOrd="0" destOrd="0" presId="urn:microsoft.com/office/officeart/2005/8/layout/cycle7"/>
    <dgm:cxn modelId="{C2A4A8D7-64F3-451B-BAFC-87ABE0883100}" type="presOf" srcId="{4442EDB9-A0F5-49B9-953E-8F6E5119327A}" destId="{02336B34-0EE3-4E28-B083-47DBE3C9DD58}" srcOrd="0" destOrd="0" presId="urn:microsoft.com/office/officeart/2005/8/layout/cycle7"/>
    <dgm:cxn modelId="{AF221864-8BDA-43B1-8AAC-0D71AF7F1BDC}" srcId="{F06F3BE9-7571-4802-B23C-35663D2B1DF5}" destId="{4442EDB9-A0F5-49B9-953E-8F6E5119327A}" srcOrd="1" destOrd="0" parTransId="{883EC2A5-55DC-40BE-A4F9-1997E24A4E42}" sibTransId="{ACFC7B96-5F07-49C2-BE49-6611372C63C7}"/>
    <dgm:cxn modelId="{2220BD1E-48AD-4C61-9908-64120755DC60}" type="presOf" srcId="{1243E0D8-2B2C-487C-93EF-72321006C33C}" destId="{FFE2A8EB-51F5-4C7C-A794-DC34B32C4860}" srcOrd="1" destOrd="0" presId="urn:microsoft.com/office/officeart/2005/8/layout/cycle7"/>
    <dgm:cxn modelId="{CEB76DA1-C411-42DE-97D5-1C409FDB3A91}" type="presOf" srcId="{2B9E375B-2ECA-46E8-AEBB-71F1D327148D}" destId="{19B85127-D255-4949-94C9-68C92DFE4EA4}" srcOrd="0" destOrd="0" presId="urn:microsoft.com/office/officeart/2005/8/layout/cycle7"/>
    <dgm:cxn modelId="{403B7D1C-A226-4DB0-B6B4-F4C34327F764}" srcId="{F06F3BE9-7571-4802-B23C-35663D2B1DF5}" destId="{B368C489-66F3-4696-A416-67514FC30FD3}" srcOrd="2" destOrd="0" parTransId="{A9A09D42-2871-459D-9716-5BEC9943F762}" sibTransId="{D3BB7DC2-C691-46FF-843A-DC06B7752C95}"/>
    <dgm:cxn modelId="{A6759976-66F8-4AD2-A7AA-E7631DE58033}" type="presOf" srcId="{ACFC7B96-5F07-49C2-BE49-6611372C63C7}" destId="{7F84749A-9FC4-4B97-A624-00481A24F489}" srcOrd="1" destOrd="0" presId="urn:microsoft.com/office/officeart/2005/8/layout/cycle7"/>
    <dgm:cxn modelId="{7BD8A073-A43B-4C99-8451-BE256A57D0F1}" type="presOf" srcId="{F06F3BE9-7571-4802-B23C-35663D2B1DF5}" destId="{573FDB32-FE37-46B3-826D-3E2D4EC5AEC4}" srcOrd="0" destOrd="0" presId="urn:microsoft.com/office/officeart/2005/8/layout/cycle7"/>
    <dgm:cxn modelId="{459C1950-D1D7-4A6F-A1BB-0C4C18C88660}" type="presOf" srcId="{ACFC7B96-5F07-49C2-BE49-6611372C63C7}" destId="{838BC68A-0DAB-4825-A5BE-AE931E2FC5B8}" srcOrd="0" destOrd="0" presId="urn:microsoft.com/office/officeart/2005/8/layout/cycle7"/>
    <dgm:cxn modelId="{32D12049-B51F-40E5-A46C-A3D0C54B9409}" srcId="{F06F3BE9-7571-4802-B23C-35663D2B1DF5}" destId="{2B9E375B-2ECA-46E8-AEBB-71F1D327148D}" srcOrd="0" destOrd="0" parTransId="{27091767-874F-4E76-A3A0-B6894690DCDC}" sibTransId="{1243E0D8-2B2C-487C-93EF-72321006C33C}"/>
    <dgm:cxn modelId="{415EFCB6-7908-4FC8-B450-0BAF58A0FAA1}" type="presOf" srcId="{D3BB7DC2-C691-46FF-843A-DC06B7752C95}" destId="{50EF871A-B68A-41C4-9F6F-DD98C4E1EE7F}" srcOrd="0" destOrd="0" presId="urn:microsoft.com/office/officeart/2005/8/layout/cycle7"/>
    <dgm:cxn modelId="{E5D173EE-C1A1-4BB8-B171-1CA99BC6A2AE}" type="presOf" srcId="{1243E0D8-2B2C-487C-93EF-72321006C33C}" destId="{FC38C384-AE6D-42B3-B7A7-5E52A2C7FEAD}" srcOrd="0" destOrd="0" presId="urn:microsoft.com/office/officeart/2005/8/layout/cycle7"/>
    <dgm:cxn modelId="{DF42755A-7C14-47FC-941E-30A58F9ECF2A}" type="presParOf" srcId="{573FDB32-FE37-46B3-826D-3E2D4EC5AEC4}" destId="{19B85127-D255-4949-94C9-68C92DFE4EA4}" srcOrd="0" destOrd="0" presId="urn:microsoft.com/office/officeart/2005/8/layout/cycle7"/>
    <dgm:cxn modelId="{38CA7B76-BC0E-45E2-B75A-5C54B912615A}" type="presParOf" srcId="{573FDB32-FE37-46B3-826D-3E2D4EC5AEC4}" destId="{FC38C384-AE6D-42B3-B7A7-5E52A2C7FEAD}" srcOrd="1" destOrd="0" presId="urn:microsoft.com/office/officeart/2005/8/layout/cycle7"/>
    <dgm:cxn modelId="{47EA555C-F2AE-4354-91B6-443772553EFE}" type="presParOf" srcId="{FC38C384-AE6D-42B3-B7A7-5E52A2C7FEAD}" destId="{FFE2A8EB-51F5-4C7C-A794-DC34B32C4860}" srcOrd="0" destOrd="0" presId="urn:microsoft.com/office/officeart/2005/8/layout/cycle7"/>
    <dgm:cxn modelId="{4185F971-6CCC-48EA-9810-F10A8892ECDC}" type="presParOf" srcId="{573FDB32-FE37-46B3-826D-3E2D4EC5AEC4}" destId="{02336B34-0EE3-4E28-B083-47DBE3C9DD58}" srcOrd="2" destOrd="0" presId="urn:microsoft.com/office/officeart/2005/8/layout/cycle7"/>
    <dgm:cxn modelId="{822B4240-A946-4AA0-961E-0AEEB7B2437D}" type="presParOf" srcId="{573FDB32-FE37-46B3-826D-3E2D4EC5AEC4}" destId="{838BC68A-0DAB-4825-A5BE-AE931E2FC5B8}" srcOrd="3" destOrd="0" presId="urn:microsoft.com/office/officeart/2005/8/layout/cycle7"/>
    <dgm:cxn modelId="{6EBA65E2-CD42-4A5C-86AB-4F38ADD840A2}" type="presParOf" srcId="{838BC68A-0DAB-4825-A5BE-AE931E2FC5B8}" destId="{7F84749A-9FC4-4B97-A624-00481A24F489}" srcOrd="0" destOrd="0" presId="urn:microsoft.com/office/officeart/2005/8/layout/cycle7"/>
    <dgm:cxn modelId="{DF641EAE-9137-48DF-817E-5995173B8F4F}" type="presParOf" srcId="{573FDB32-FE37-46B3-826D-3E2D4EC5AEC4}" destId="{29DF1E22-5288-44D6-84F9-9AFA02F8975B}" srcOrd="4" destOrd="0" presId="urn:microsoft.com/office/officeart/2005/8/layout/cycle7"/>
    <dgm:cxn modelId="{D72D2B70-D3CD-48CB-BBFC-E6C9C3D0A208}" type="presParOf" srcId="{573FDB32-FE37-46B3-826D-3E2D4EC5AEC4}" destId="{50EF871A-B68A-41C4-9F6F-DD98C4E1EE7F}" srcOrd="5" destOrd="0" presId="urn:microsoft.com/office/officeart/2005/8/layout/cycle7"/>
    <dgm:cxn modelId="{B2AACCC5-CDF2-47A5-9189-0E8CACC8D693}" type="presParOf" srcId="{50EF871A-B68A-41C4-9F6F-DD98C4E1EE7F}" destId="{C8C255C4-9F57-4D36-8730-8BB50EDE2360}" srcOrd="0" destOrd="0" presId="urn:microsoft.com/office/officeart/2005/8/layout/cycle7"/>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B2D6F45E-B82B-439E-809C-6F72E53690A8}" type="doc">
      <dgm:prSet loTypeId="urn:microsoft.com/office/officeart/2005/8/layout/vList2" loCatId="list" qsTypeId="urn:microsoft.com/office/officeart/2009/2/quickstyle/3d8" qsCatId="3D" csTypeId="urn:microsoft.com/office/officeart/2005/8/colors/accent1_2" csCatId="accent1" phldr="1"/>
      <dgm:spPr/>
      <dgm:t>
        <a:bodyPr/>
        <a:lstStyle/>
        <a:p>
          <a:endParaRPr lang="es-ES"/>
        </a:p>
      </dgm:t>
    </dgm:pt>
    <dgm:pt modelId="{DCE6C7EA-A99C-4C4D-84A4-32287624974C}">
      <dgm:prSet phldrT="[Texto]"/>
      <dgm:spPr>
        <a:solidFill>
          <a:srgbClr val="0070C0"/>
        </a:solidFill>
      </dgm:spPr>
      <dgm:t>
        <a:bodyPr/>
        <a:lstStyle/>
        <a:p>
          <a:r>
            <a:rPr lang="es-ES" altLang="es-MX" b="1" dirty="0" smtClean="0">
              <a:effectLst>
                <a:outerShdw blurRad="38100" dist="38100" dir="2700000" algn="tl">
                  <a:srgbClr val="000000">
                    <a:alpha val="43137"/>
                  </a:srgbClr>
                </a:outerShdw>
              </a:effectLst>
              <a:latin typeface="Arial Rounded MT Bold" panose="020F0704030504030204" pitchFamily="34" charset="0"/>
            </a:rPr>
            <a:t>La Cámara de Apelaciones, antes de llamar autos para dictar la sentencia definitiva, deberá resolver los recursos deducidos con trámite diferido.</a:t>
          </a:r>
          <a:endParaRPr lang="es-ES" b="1" dirty="0">
            <a:effectLst>
              <a:outerShdw blurRad="38100" dist="38100" dir="2700000" algn="tl">
                <a:srgbClr val="000000">
                  <a:alpha val="43137"/>
                </a:srgbClr>
              </a:outerShdw>
            </a:effectLst>
            <a:latin typeface="Arial Rounded MT Bold" panose="020F0704030504030204" pitchFamily="34" charset="0"/>
          </a:endParaRPr>
        </a:p>
      </dgm:t>
    </dgm:pt>
    <dgm:pt modelId="{5FCDF279-25D9-49BA-9B11-8491A97B9956}" type="parTrans" cxnId="{6AEAAF5C-37E8-48C2-B88E-EAD818C38495}">
      <dgm:prSet/>
      <dgm:spPr/>
      <dgm:t>
        <a:bodyPr/>
        <a:lstStyle/>
        <a:p>
          <a:endParaRPr lang="es-ES"/>
        </a:p>
      </dgm:t>
    </dgm:pt>
    <dgm:pt modelId="{1F8E3AB6-7C55-46EC-B519-193973127910}" type="sibTrans" cxnId="{6AEAAF5C-37E8-48C2-B88E-EAD818C38495}">
      <dgm:prSet/>
      <dgm:spPr/>
      <dgm:t>
        <a:bodyPr/>
        <a:lstStyle/>
        <a:p>
          <a:endParaRPr lang="es-ES"/>
        </a:p>
      </dgm:t>
    </dgm:pt>
    <dgm:pt modelId="{B916A2A1-891E-464C-8E4E-688087ADB556}">
      <dgm:prSet phldrT="[Texto]" phldr="1"/>
      <dgm:spPr/>
      <dgm:t>
        <a:bodyPr/>
        <a:lstStyle/>
        <a:p>
          <a:endParaRPr lang="es-ES" dirty="0"/>
        </a:p>
      </dgm:t>
    </dgm:pt>
    <dgm:pt modelId="{2DFD4AF2-E061-4D7C-9DC2-71C34463ABC5}" type="parTrans" cxnId="{741771E6-2D4F-48D4-8D84-A5CC50F71AEB}">
      <dgm:prSet/>
      <dgm:spPr/>
      <dgm:t>
        <a:bodyPr/>
        <a:lstStyle/>
        <a:p>
          <a:endParaRPr lang="es-ES"/>
        </a:p>
      </dgm:t>
    </dgm:pt>
    <dgm:pt modelId="{1111DB7A-B12B-4CDD-9714-98E3ACDC9302}" type="sibTrans" cxnId="{741771E6-2D4F-48D4-8D84-A5CC50F71AEB}">
      <dgm:prSet/>
      <dgm:spPr/>
      <dgm:t>
        <a:bodyPr/>
        <a:lstStyle/>
        <a:p>
          <a:endParaRPr lang="es-ES"/>
        </a:p>
      </dgm:t>
    </dgm:pt>
    <dgm:pt modelId="{C653996F-4D58-41B9-99A8-411748FEC448}">
      <dgm:prSet/>
      <dgm:spPr>
        <a:solidFill>
          <a:srgbClr val="002060"/>
        </a:solidFill>
      </dgm:spPr>
      <dgm:t>
        <a:bodyPr/>
        <a:lstStyle/>
        <a:p>
          <a:r>
            <a:rPr lang="es-ES" altLang="es-MX" b="1" dirty="0" smtClean="0">
              <a:effectLst>
                <a:outerShdw blurRad="38100" dist="38100" dir="2700000" algn="tl">
                  <a:srgbClr val="000000">
                    <a:alpha val="43137"/>
                  </a:srgbClr>
                </a:outerShdw>
              </a:effectLst>
              <a:latin typeface="Arial Rounded MT Bold" panose="020F0704030504030204" pitchFamily="34" charset="0"/>
            </a:rPr>
            <a:t>El recurso con trámite diferido deberá interponerse ante el Juez de Primera Instancia y fundarse ante la Cámara de Apelaciones conjuntamente con el recurso principal. </a:t>
          </a:r>
          <a:endParaRPr lang="es-ES" b="1" dirty="0">
            <a:effectLst>
              <a:outerShdw blurRad="38100" dist="38100" dir="2700000" algn="tl">
                <a:srgbClr val="000000">
                  <a:alpha val="43137"/>
                </a:srgbClr>
              </a:outerShdw>
            </a:effectLst>
            <a:latin typeface="Arial Rounded MT Bold" panose="020F0704030504030204" pitchFamily="34" charset="0"/>
          </a:endParaRPr>
        </a:p>
      </dgm:t>
    </dgm:pt>
    <dgm:pt modelId="{570BFA08-5DCD-44BA-9522-CB46C89DF5BF}" type="parTrans" cxnId="{79BB20A9-62A4-4CE1-9FD5-E9CDD0BAF22B}">
      <dgm:prSet/>
      <dgm:spPr/>
      <dgm:t>
        <a:bodyPr/>
        <a:lstStyle/>
        <a:p>
          <a:endParaRPr lang="es-ES"/>
        </a:p>
      </dgm:t>
    </dgm:pt>
    <dgm:pt modelId="{045CE9B1-13D2-42BE-B71C-CFF4D5197476}" type="sibTrans" cxnId="{79BB20A9-62A4-4CE1-9FD5-E9CDD0BAF22B}">
      <dgm:prSet/>
      <dgm:spPr/>
      <dgm:t>
        <a:bodyPr/>
        <a:lstStyle/>
        <a:p>
          <a:endParaRPr lang="es-ES"/>
        </a:p>
      </dgm:t>
    </dgm:pt>
    <dgm:pt modelId="{8D916D00-A6C0-4671-BE42-28035554F5C8}" type="pres">
      <dgm:prSet presAssocID="{B2D6F45E-B82B-439E-809C-6F72E53690A8}" presName="linear" presStyleCnt="0">
        <dgm:presLayoutVars>
          <dgm:animLvl val="lvl"/>
          <dgm:resizeHandles val="exact"/>
        </dgm:presLayoutVars>
      </dgm:prSet>
      <dgm:spPr/>
      <dgm:t>
        <a:bodyPr/>
        <a:lstStyle/>
        <a:p>
          <a:endParaRPr lang="es-ES"/>
        </a:p>
      </dgm:t>
    </dgm:pt>
    <dgm:pt modelId="{4AE011D9-7113-4E73-B25D-16BCBA7C14D5}" type="pres">
      <dgm:prSet presAssocID="{C653996F-4D58-41B9-99A8-411748FEC448}" presName="parentText" presStyleLbl="node1" presStyleIdx="0" presStyleCnt="2">
        <dgm:presLayoutVars>
          <dgm:chMax val="0"/>
          <dgm:bulletEnabled val="1"/>
        </dgm:presLayoutVars>
      </dgm:prSet>
      <dgm:spPr/>
      <dgm:t>
        <a:bodyPr/>
        <a:lstStyle/>
        <a:p>
          <a:endParaRPr lang="es-ES"/>
        </a:p>
      </dgm:t>
    </dgm:pt>
    <dgm:pt modelId="{675FFF44-24E6-4B62-87A0-359FA289F8CC}" type="pres">
      <dgm:prSet presAssocID="{045CE9B1-13D2-42BE-B71C-CFF4D5197476}" presName="spacer" presStyleCnt="0"/>
      <dgm:spPr/>
    </dgm:pt>
    <dgm:pt modelId="{2DDFF035-FDA6-448B-8C2A-C08FDA2D551B}" type="pres">
      <dgm:prSet presAssocID="{DCE6C7EA-A99C-4C4D-84A4-32287624974C}" presName="parentText" presStyleLbl="node1" presStyleIdx="1" presStyleCnt="2">
        <dgm:presLayoutVars>
          <dgm:chMax val="0"/>
          <dgm:bulletEnabled val="1"/>
        </dgm:presLayoutVars>
      </dgm:prSet>
      <dgm:spPr/>
      <dgm:t>
        <a:bodyPr/>
        <a:lstStyle/>
        <a:p>
          <a:endParaRPr lang="es-ES"/>
        </a:p>
      </dgm:t>
    </dgm:pt>
    <dgm:pt modelId="{B9241E97-26B6-4615-B7DD-F5B488F8CBA3}" type="pres">
      <dgm:prSet presAssocID="{DCE6C7EA-A99C-4C4D-84A4-32287624974C}" presName="childText" presStyleLbl="revTx" presStyleIdx="0" presStyleCnt="1">
        <dgm:presLayoutVars>
          <dgm:bulletEnabled val="1"/>
        </dgm:presLayoutVars>
      </dgm:prSet>
      <dgm:spPr/>
      <dgm:t>
        <a:bodyPr/>
        <a:lstStyle/>
        <a:p>
          <a:endParaRPr lang="es-ES"/>
        </a:p>
      </dgm:t>
    </dgm:pt>
  </dgm:ptLst>
  <dgm:cxnLst>
    <dgm:cxn modelId="{5AD15ABC-3631-4E1A-A7EB-2DF74ADA9DBF}" type="presOf" srcId="{B916A2A1-891E-464C-8E4E-688087ADB556}" destId="{B9241E97-26B6-4615-B7DD-F5B488F8CBA3}" srcOrd="0" destOrd="0" presId="urn:microsoft.com/office/officeart/2005/8/layout/vList2"/>
    <dgm:cxn modelId="{0118B47B-E8EA-4D3F-B699-86C4EB9565D4}" type="presOf" srcId="{DCE6C7EA-A99C-4C4D-84A4-32287624974C}" destId="{2DDFF035-FDA6-448B-8C2A-C08FDA2D551B}" srcOrd="0" destOrd="0" presId="urn:microsoft.com/office/officeart/2005/8/layout/vList2"/>
    <dgm:cxn modelId="{79BB20A9-62A4-4CE1-9FD5-E9CDD0BAF22B}" srcId="{B2D6F45E-B82B-439E-809C-6F72E53690A8}" destId="{C653996F-4D58-41B9-99A8-411748FEC448}" srcOrd="0" destOrd="0" parTransId="{570BFA08-5DCD-44BA-9522-CB46C89DF5BF}" sibTransId="{045CE9B1-13D2-42BE-B71C-CFF4D5197476}"/>
    <dgm:cxn modelId="{6AEAAF5C-37E8-48C2-B88E-EAD818C38495}" srcId="{B2D6F45E-B82B-439E-809C-6F72E53690A8}" destId="{DCE6C7EA-A99C-4C4D-84A4-32287624974C}" srcOrd="1" destOrd="0" parTransId="{5FCDF279-25D9-49BA-9B11-8491A97B9956}" sibTransId="{1F8E3AB6-7C55-46EC-B519-193973127910}"/>
    <dgm:cxn modelId="{DFD1BAE6-31D4-4757-9618-C2C4EA2B4D2C}" type="presOf" srcId="{B2D6F45E-B82B-439E-809C-6F72E53690A8}" destId="{8D916D00-A6C0-4671-BE42-28035554F5C8}" srcOrd="0" destOrd="0" presId="urn:microsoft.com/office/officeart/2005/8/layout/vList2"/>
    <dgm:cxn modelId="{741771E6-2D4F-48D4-8D84-A5CC50F71AEB}" srcId="{DCE6C7EA-A99C-4C4D-84A4-32287624974C}" destId="{B916A2A1-891E-464C-8E4E-688087ADB556}" srcOrd="0" destOrd="0" parTransId="{2DFD4AF2-E061-4D7C-9DC2-71C34463ABC5}" sibTransId="{1111DB7A-B12B-4CDD-9714-98E3ACDC9302}"/>
    <dgm:cxn modelId="{0DB1A1AA-2A35-4EFE-AC11-067B83D981A8}" type="presOf" srcId="{C653996F-4D58-41B9-99A8-411748FEC448}" destId="{4AE011D9-7113-4E73-B25D-16BCBA7C14D5}" srcOrd="0" destOrd="0" presId="urn:microsoft.com/office/officeart/2005/8/layout/vList2"/>
    <dgm:cxn modelId="{654CE506-2335-49A0-8E13-74EACC867ED9}" type="presParOf" srcId="{8D916D00-A6C0-4671-BE42-28035554F5C8}" destId="{4AE011D9-7113-4E73-B25D-16BCBA7C14D5}" srcOrd="0" destOrd="0" presId="urn:microsoft.com/office/officeart/2005/8/layout/vList2"/>
    <dgm:cxn modelId="{F60A173E-FE7E-4C31-982F-9829112B0B20}" type="presParOf" srcId="{8D916D00-A6C0-4671-BE42-28035554F5C8}" destId="{675FFF44-24E6-4B62-87A0-359FA289F8CC}" srcOrd="1" destOrd="0" presId="urn:microsoft.com/office/officeart/2005/8/layout/vList2"/>
    <dgm:cxn modelId="{102E8C6B-2D0A-489C-865D-85D53C290CCE}" type="presParOf" srcId="{8D916D00-A6C0-4671-BE42-28035554F5C8}" destId="{2DDFF035-FDA6-448B-8C2A-C08FDA2D551B}" srcOrd="2" destOrd="0" presId="urn:microsoft.com/office/officeart/2005/8/layout/vList2"/>
    <dgm:cxn modelId="{9E30AE7F-E717-4478-9BB4-BE0EE58EB1E2}" type="presParOf" srcId="{8D916D00-A6C0-4671-BE42-28035554F5C8}" destId="{B9241E97-26B6-4615-B7DD-F5B488F8CBA3}" srcOrd="3"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4BC66880-DB6D-42BC-AE34-34605667397F}" type="doc">
      <dgm:prSet loTypeId="urn:microsoft.com/office/officeart/2005/8/layout/vList2" loCatId="list" qsTypeId="urn:microsoft.com/office/officeart/2009/2/quickstyle/3d8" qsCatId="3D" csTypeId="urn:microsoft.com/office/officeart/2005/8/colors/accent1_2" csCatId="accent1" phldr="1"/>
      <dgm:spPr/>
      <dgm:t>
        <a:bodyPr/>
        <a:lstStyle/>
        <a:p>
          <a:endParaRPr lang="es-ES"/>
        </a:p>
      </dgm:t>
    </dgm:pt>
    <dgm:pt modelId="{6545B16C-9F4D-4A0F-BAA2-3CAD22461240}">
      <dgm:prSet phldrT="[Texto]"/>
      <dgm:spPr>
        <a:solidFill>
          <a:srgbClr val="002060"/>
        </a:solidFill>
      </dgm:spPr>
      <dgm:t>
        <a:bodyPr/>
        <a:lstStyle/>
        <a:p>
          <a:pPr algn="ctr"/>
          <a:r>
            <a:rPr lang="es-ES" altLang="es-MX" b="1" dirty="0" smtClean="0">
              <a:effectLst>
                <a:outerShdw blurRad="38100" dist="38100" dir="2700000" algn="tl">
                  <a:srgbClr val="000000">
                    <a:alpha val="43137"/>
                  </a:srgbClr>
                </a:outerShdw>
              </a:effectLst>
              <a:latin typeface="Arial Rounded MT Bold" panose="020F0704030504030204" pitchFamily="34" charset="0"/>
            </a:rPr>
            <a:t>Verdadera innovación.</a:t>
          </a:r>
          <a:endParaRPr lang="es-ES" b="1" dirty="0">
            <a:effectLst>
              <a:outerShdw blurRad="38100" dist="38100" dir="2700000" algn="tl">
                <a:srgbClr val="000000">
                  <a:alpha val="43137"/>
                </a:srgbClr>
              </a:outerShdw>
            </a:effectLst>
            <a:latin typeface="Arial Rounded MT Bold" panose="020F0704030504030204" pitchFamily="34" charset="0"/>
          </a:endParaRPr>
        </a:p>
      </dgm:t>
    </dgm:pt>
    <dgm:pt modelId="{FDACF359-3FCB-4297-86C9-E13DB481D6AE}" type="parTrans" cxnId="{8A1104C5-1477-4B63-B481-928297300286}">
      <dgm:prSet/>
      <dgm:spPr/>
      <dgm:t>
        <a:bodyPr/>
        <a:lstStyle/>
        <a:p>
          <a:endParaRPr lang="es-ES"/>
        </a:p>
      </dgm:t>
    </dgm:pt>
    <dgm:pt modelId="{AFAF90E1-6620-4FF4-B55A-B310BC4429E1}" type="sibTrans" cxnId="{8A1104C5-1477-4B63-B481-928297300286}">
      <dgm:prSet/>
      <dgm:spPr/>
      <dgm:t>
        <a:bodyPr/>
        <a:lstStyle/>
        <a:p>
          <a:endParaRPr lang="es-ES"/>
        </a:p>
      </dgm:t>
    </dgm:pt>
    <dgm:pt modelId="{37AEAD2C-6A96-4F5E-BC4A-8C764EDCEA20}">
      <dgm:prSet phldrT="[Texto]" custT="1"/>
      <dgm:spPr/>
      <dgm:t>
        <a:bodyPr/>
        <a:lstStyle/>
        <a:p>
          <a:r>
            <a:rPr lang="es-ES" altLang="es-MX" sz="1600" b="1" dirty="0" smtClean="0">
              <a:effectLst>
                <a:outerShdw blurRad="38100" dist="38100" dir="2700000" algn="tl">
                  <a:srgbClr val="000000">
                    <a:alpha val="43137"/>
                  </a:srgbClr>
                </a:outerShdw>
              </a:effectLst>
              <a:latin typeface="Arial Rounded MT Bold" panose="020F0704030504030204" pitchFamily="34" charset="0"/>
            </a:rPr>
            <a:t>Ya contemplada en el art.134 del </a:t>
          </a:r>
          <a:r>
            <a:rPr lang="es-ES" altLang="es-MX" sz="1600" b="1" dirty="0" err="1" smtClean="0">
              <a:effectLst>
                <a:outerShdw blurRad="38100" dist="38100" dir="2700000" algn="tl">
                  <a:srgbClr val="000000">
                    <a:alpha val="43137"/>
                  </a:srgbClr>
                </a:outerShdw>
              </a:effectLst>
              <a:latin typeface="Arial Rounded MT Bold" panose="020F0704030504030204" pitchFamily="34" charset="0"/>
            </a:rPr>
            <a:t>CPCCyT</a:t>
          </a:r>
          <a:r>
            <a:rPr lang="es-ES" altLang="es-MX" sz="1600" b="1" dirty="0" smtClean="0">
              <a:effectLst>
                <a:outerShdw blurRad="38100" dist="38100" dir="2700000" algn="tl">
                  <a:srgbClr val="000000">
                    <a:alpha val="43137"/>
                  </a:srgbClr>
                </a:outerShdw>
              </a:effectLst>
              <a:latin typeface="Arial Rounded MT Bold" panose="020F0704030504030204" pitchFamily="34" charset="0"/>
            </a:rPr>
            <a:t> inc. IV (reposición fundada en nulidad de la resolución recurrible por dicha vía) </a:t>
          </a:r>
          <a:endParaRPr lang="es-ES" sz="1600" b="1" dirty="0">
            <a:effectLst>
              <a:outerShdw blurRad="38100" dist="38100" dir="2700000" algn="tl">
                <a:srgbClr val="000000">
                  <a:alpha val="43137"/>
                </a:srgbClr>
              </a:outerShdw>
            </a:effectLst>
            <a:latin typeface="Arial Rounded MT Bold" panose="020F0704030504030204" pitchFamily="34" charset="0"/>
          </a:endParaRPr>
        </a:p>
      </dgm:t>
    </dgm:pt>
    <dgm:pt modelId="{B2F2990C-37CE-48B4-B120-5C8439D1E934}" type="parTrans" cxnId="{888AF805-195C-47B3-BE75-2D624C8AEA31}">
      <dgm:prSet/>
      <dgm:spPr/>
      <dgm:t>
        <a:bodyPr/>
        <a:lstStyle/>
        <a:p>
          <a:endParaRPr lang="es-ES"/>
        </a:p>
      </dgm:t>
    </dgm:pt>
    <dgm:pt modelId="{49EE4A5C-479C-4AC9-A341-F9B6F956287B}" type="sibTrans" cxnId="{888AF805-195C-47B3-BE75-2D624C8AEA31}">
      <dgm:prSet/>
      <dgm:spPr/>
      <dgm:t>
        <a:bodyPr/>
        <a:lstStyle/>
        <a:p>
          <a:endParaRPr lang="es-ES"/>
        </a:p>
      </dgm:t>
    </dgm:pt>
    <dgm:pt modelId="{4B4B7DE1-8121-45AA-B300-7D8BB9DD3FDE}">
      <dgm:prSet phldrT="[Texto]"/>
      <dgm:spPr>
        <a:solidFill>
          <a:srgbClr val="0070C0"/>
        </a:solidFill>
      </dgm:spPr>
      <dgm:t>
        <a:bodyPr/>
        <a:lstStyle/>
        <a:p>
          <a:r>
            <a:rPr lang="es-AR" altLang="es-MX" b="1" dirty="0" smtClean="0">
              <a:effectLst>
                <a:outerShdw blurRad="38100" dist="38100" dir="2700000" algn="tl">
                  <a:srgbClr val="000000">
                    <a:alpha val="43137"/>
                  </a:srgbClr>
                </a:outerShdw>
              </a:effectLst>
              <a:latin typeface="Arial Rounded MT Bold" panose="020F0704030504030204" pitchFamily="34" charset="0"/>
            </a:rPr>
            <a:t>Naturaleza: Auto de impugnación condicionado, su eficacia depende de la verificación de un acto futuro e incierto: la apelación de la sentencia o resolución definitiva.</a:t>
          </a:r>
          <a:endParaRPr lang="es-ES" b="1" dirty="0">
            <a:effectLst>
              <a:outerShdw blurRad="38100" dist="38100" dir="2700000" algn="tl">
                <a:srgbClr val="000000">
                  <a:alpha val="43137"/>
                </a:srgbClr>
              </a:outerShdw>
            </a:effectLst>
            <a:latin typeface="Arial Rounded MT Bold" panose="020F0704030504030204" pitchFamily="34" charset="0"/>
          </a:endParaRPr>
        </a:p>
      </dgm:t>
    </dgm:pt>
    <dgm:pt modelId="{FF78CEA5-E2C8-4899-B9C1-2AFA1B9168EB}" type="parTrans" cxnId="{2925D812-AA60-4A21-AC86-FEB756F1FE53}">
      <dgm:prSet/>
      <dgm:spPr/>
      <dgm:t>
        <a:bodyPr/>
        <a:lstStyle/>
        <a:p>
          <a:endParaRPr lang="es-ES"/>
        </a:p>
      </dgm:t>
    </dgm:pt>
    <dgm:pt modelId="{2F5643FA-FB2C-4865-B576-446C41774ABA}" type="sibTrans" cxnId="{2925D812-AA60-4A21-AC86-FEB756F1FE53}">
      <dgm:prSet/>
      <dgm:spPr/>
      <dgm:t>
        <a:bodyPr/>
        <a:lstStyle/>
        <a:p>
          <a:endParaRPr lang="es-ES"/>
        </a:p>
      </dgm:t>
    </dgm:pt>
    <dgm:pt modelId="{87EDEA46-F406-4534-A148-852E21D17CC5}">
      <dgm:prSet phldrT="[Texto]"/>
      <dgm:spPr/>
      <dgm:t>
        <a:bodyPr/>
        <a:lstStyle/>
        <a:p>
          <a:endParaRPr lang="es-ES" dirty="0"/>
        </a:p>
      </dgm:t>
    </dgm:pt>
    <dgm:pt modelId="{B97D1C01-A78F-490F-B7E9-E9D17658ADED}" type="parTrans" cxnId="{A41CD72F-E746-4062-93FF-852CA6AE2BA4}">
      <dgm:prSet/>
      <dgm:spPr/>
      <dgm:t>
        <a:bodyPr/>
        <a:lstStyle/>
        <a:p>
          <a:endParaRPr lang="es-ES"/>
        </a:p>
      </dgm:t>
    </dgm:pt>
    <dgm:pt modelId="{8DE8049D-9ED4-43DB-BE98-11CE85330D99}" type="sibTrans" cxnId="{A41CD72F-E746-4062-93FF-852CA6AE2BA4}">
      <dgm:prSet/>
      <dgm:spPr/>
      <dgm:t>
        <a:bodyPr/>
        <a:lstStyle/>
        <a:p>
          <a:endParaRPr lang="es-ES"/>
        </a:p>
      </dgm:t>
    </dgm:pt>
    <dgm:pt modelId="{F0E3FCB8-390F-4A57-A00B-A0A351135526}">
      <dgm:prSet phldrT="[Texto]" phldr="1"/>
      <dgm:spPr/>
      <dgm:t>
        <a:bodyPr/>
        <a:lstStyle/>
        <a:p>
          <a:endParaRPr lang="es-ES" dirty="0"/>
        </a:p>
      </dgm:t>
    </dgm:pt>
    <dgm:pt modelId="{D737F1B7-8E50-4D0A-8D2E-540B4196DB0F}" type="parTrans" cxnId="{6258FBDD-1FA5-47B4-95F2-638BEB795BC4}">
      <dgm:prSet/>
      <dgm:spPr/>
      <dgm:t>
        <a:bodyPr/>
        <a:lstStyle/>
        <a:p>
          <a:endParaRPr lang="es-ES"/>
        </a:p>
      </dgm:t>
    </dgm:pt>
    <dgm:pt modelId="{C69576F7-09A2-4A6B-9BA0-573D5333E70E}" type="sibTrans" cxnId="{6258FBDD-1FA5-47B4-95F2-638BEB795BC4}">
      <dgm:prSet/>
      <dgm:spPr/>
      <dgm:t>
        <a:bodyPr/>
        <a:lstStyle/>
        <a:p>
          <a:endParaRPr lang="es-ES"/>
        </a:p>
      </dgm:t>
    </dgm:pt>
    <dgm:pt modelId="{C82563B7-8308-479A-BBD8-43CC54AD8A72}">
      <dgm:prSet phldrT="[Texto]" custT="1"/>
      <dgm:spPr/>
      <dgm:t>
        <a:bodyPr/>
        <a:lstStyle/>
        <a:p>
          <a:endParaRPr lang="es-ES" sz="1600" b="1" dirty="0">
            <a:effectLst>
              <a:outerShdw blurRad="38100" dist="38100" dir="2700000" algn="tl">
                <a:srgbClr val="000000">
                  <a:alpha val="43137"/>
                </a:srgbClr>
              </a:outerShdw>
            </a:effectLst>
            <a:latin typeface="Arial Rounded MT Bold" panose="020F0704030504030204" pitchFamily="34" charset="0"/>
          </a:endParaRPr>
        </a:p>
      </dgm:t>
    </dgm:pt>
    <dgm:pt modelId="{26EAFE6C-6082-42B0-855D-CCA1E1C3695C}" type="parTrans" cxnId="{012941BB-49FC-47A8-856A-1DC718C9EDDA}">
      <dgm:prSet/>
      <dgm:spPr/>
      <dgm:t>
        <a:bodyPr/>
        <a:lstStyle/>
        <a:p>
          <a:endParaRPr lang="es-ES"/>
        </a:p>
      </dgm:t>
    </dgm:pt>
    <dgm:pt modelId="{84D8BEB8-F060-4D3A-B55B-515D9AE2481E}" type="sibTrans" cxnId="{012941BB-49FC-47A8-856A-1DC718C9EDDA}">
      <dgm:prSet/>
      <dgm:spPr/>
      <dgm:t>
        <a:bodyPr/>
        <a:lstStyle/>
        <a:p>
          <a:endParaRPr lang="es-ES"/>
        </a:p>
      </dgm:t>
    </dgm:pt>
    <dgm:pt modelId="{211FD3D9-3E83-40B3-A481-4AE60E965B59}" type="pres">
      <dgm:prSet presAssocID="{4BC66880-DB6D-42BC-AE34-34605667397F}" presName="linear" presStyleCnt="0">
        <dgm:presLayoutVars>
          <dgm:animLvl val="lvl"/>
          <dgm:resizeHandles val="exact"/>
        </dgm:presLayoutVars>
      </dgm:prSet>
      <dgm:spPr/>
      <dgm:t>
        <a:bodyPr/>
        <a:lstStyle/>
        <a:p>
          <a:endParaRPr lang="es-ES"/>
        </a:p>
      </dgm:t>
    </dgm:pt>
    <dgm:pt modelId="{D71E4B68-0E77-4295-BB34-84F7F9B99668}" type="pres">
      <dgm:prSet presAssocID="{6545B16C-9F4D-4A0F-BAA2-3CAD22461240}" presName="parentText" presStyleLbl="node1" presStyleIdx="0" presStyleCnt="2" custScaleY="46532">
        <dgm:presLayoutVars>
          <dgm:chMax val="0"/>
          <dgm:bulletEnabled val="1"/>
        </dgm:presLayoutVars>
      </dgm:prSet>
      <dgm:spPr/>
      <dgm:t>
        <a:bodyPr/>
        <a:lstStyle/>
        <a:p>
          <a:endParaRPr lang="es-ES"/>
        </a:p>
      </dgm:t>
    </dgm:pt>
    <dgm:pt modelId="{57B3392D-5905-4EF1-BDF5-BDF613871672}" type="pres">
      <dgm:prSet presAssocID="{6545B16C-9F4D-4A0F-BAA2-3CAD22461240}" presName="childText" presStyleLbl="revTx" presStyleIdx="0" presStyleCnt="2">
        <dgm:presLayoutVars>
          <dgm:bulletEnabled val="1"/>
        </dgm:presLayoutVars>
      </dgm:prSet>
      <dgm:spPr/>
      <dgm:t>
        <a:bodyPr/>
        <a:lstStyle/>
        <a:p>
          <a:endParaRPr lang="es-ES"/>
        </a:p>
      </dgm:t>
    </dgm:pt>
    <dgm:pt modelId="{5B0CF074-0D42-46D7-B795-6A3605A18922}" type="pres">
      <dgm:prSet presAssocID="{4B4B7DE1-8121-45AA-B300-7D8BB9DD3FDE}" presName="parentText" presStyleLbl="node1" presStyleIdx="1" presStyleCnt="2" custScaleY="69441">
        <dgm:presLayoutVars>
          <dgm:chMax val="0"/>
          <dgm:bulletEnabled val="1"/>
        </dgm:presLayoutVars>
      </dgm:prSet>
      <dgm:spPr/>
      <dgm:t>
        <a:bodyPr/>
        <a:lstStyle/>
        <a:p>
          <a:endParaRPr lang="es-ES"/>
        </a:p>
      </dgm:t>
    </dgm:pt>
    <dgm:pt modelId="{629DDFB9-E270-476F-8F43-4A5DA7A2E6FC}" type="pres">
      <dgm:prSet presAssocID="{4B4B7DE1-8121-45AA-B300-7D8BB9DD3FDE}" presName="childText" presStyleLbl="revTx" presStyleIdx="1" presStyleCnt="2">
        <dgm:presLayoutVars>
          <dgm:bulletEnabled val="1"/>
        </dgm:presLayoutVars>
      </dgm:prSet>
      <dgm:spPr/>
      <dgm:t>
        <a:bodyPr/>
        <a:lstStyle/>
        <a:p>
          <a:endParaRPr lang="es-ES"/>
        </a:p>
      </dgm:t>
    </dgm:pt>
  </dgm:ptLst>
  <dgm:cxnLst>
    <dgm:cxn modelId="{2E4D71D6-F8C6-4A7D-B365-94D7934AC584}" type="presOf" srcId="{37AEAD2C-6A96-4F5E-BC4A-8C764EDCEA20}" destId="{57B3392D-5905-4EF1-BDF5-BDF613871672}" srcOrd="0" destOrd="1" presId="urn:microsoft.com/office/officeart/2005/8/layout/vList2"/>
    <dgm:cxn modelId="{8459D695-F612-4C25-9915-9BE80B12E20C}" type="presOf" srcId="{87EDEA46-F406-4534-A148-852E21D17CC5}" destId="{629DDFB9-E270-476F-8F43-4A5DA7A2E6FC}" srcOrd="0" destOrd="0" presId="urn:microsoft.com/office/officeart/2005/8/layout/vList2"/>
    <dgm:cxn modelId="{888AF805-195C-47B3-BE75-2D624C8AEA31}" srcId="{6545B16C-9F4D-4A0F-BAA2-3CAD22461240}" destId="{37AEAD2C-6A96-4F5E-BC4A-8C764EDCEA20}" srcOrd="1" destOrd="0" parTransId="{B2F2990C-37CE-48B4-B120-5C8439D1E934}" sibTransId="{49EE4A5C-479C-4AC9-A341-F9B6F956287B}"/>
    <dgm:cxn modelId="{9EF2B8BE-FC6F-4A80-82A6-1E702C90D4C2}" type="presOf" srcId="{6545B16C-9F4D-4A0F-BAA2-3CAD22461240}" destId="{D71E4B68-0E77-4295-BB34-84F7F9B99668}" srcOrd="0" destOrd="0" presId="urn:microsoft.com/office/officeart/2005/8/layout/vList2"/>
    <dgm:cxn modelId="{EC62FEFB-775C-44FE-AA3B-0A1F21CD49B8}" type="presOf" srcId="{C82563B7-8308-479A-BBD8-43CC54AD8A72}" destId="{57B3392D-5905-4EF1-BDF5-BDF613871672}" srcOrd="0" destOrd="0" presId="urn:microsoft.com/office/officeart/2005/8/layout/vList2"/>
    <dgm:cxn modelId="{A41CD72F-E746-4062-93FF-852CA6AE2BA4}" srcId="{4B4B7DE1-8121-45AA-B300-7D8BB9DD3FDE}" destId="{87EDEA46-F406-4534-A148-852E21D17CC5}" srcOrd="0" destOrd="0" parTransId="{B97D1C01-A78F-490F-B7E9-E9D17658ADED}" sibTransId="{8DE8049D-9ED4-43DB-BE98-11CE85330D99}"/>
    <dgm:cxn modelId="{2925D812-AA60-4A21-AC86-FEB756F1FE53}" srcId="{4BC66880-DB6D-42BC-AE34-34605667397F}" destId="{4B4B7DE1-8121-45AA-B300-7D8BB9DD3FDE}" srcOrd="1" destOrd="0" parTransId="{FF78CEA5-E2C8-4899-B9C1-2AFA1B9168EB}" sibTransId="{2F5643FA-FB2C-4865-B576-446C41774ABA}"/>
    <dgm:cxn modelId="{29A64456-7BE0-4900-91FE-06B1294CBFD7}" type="presOf" srcId="{F0E3FCB8-390F-4A57-A00B-A0A351135526}" destId="{629DDFB9-E270-476F-8F43-4A5DA7A2E6FC}" srcOrd="0" destOrd="1" presId="urn:microsoft.com/office/officeart/2005/8/layout/vList2"/>
    <dgm:cxn modelId="{8A1104C5-1477-4B63-B481-928297300286}" srcId="{4BC66880-DB6D-42BC-AE34-34605667397F}" destId="{6545B16C-9F4D-4A0F-BAA2-3CAD22461240}" srcOrd="0" destOrd="0" parTransId="{FDACF359-3FCB-4297-86C9-E13DB481D6AE}" sibTransId="{AFAF90E1-6620-4FF4-B55A-B310BC4429E1}"/>
    <dgm:cxn modelId="{98A27105-6D12-4849-A09C-662F28EE7D18}" type="presOf" srcId="{4BC66880-DB6D-42BC-AE34-34605667397F}" destId="{211FD3D9-3E83-40B3-A481-4AE60E965B59}" srcOrd="0" destOrd="0" presId="urn:microsoft.com/office/officeart/2005/8/layout/vList2"/>
    <dgm:cxn modelId="{012941BB-49FC-47A8-856A-1DC718C9EDDA}" srcId="{6545B16C-9F4D-4A0F-BAA2-3CAD22461240}" destId="{C82563B7-8308-479A-BBD8-43CC54AD8A72}" srcOrd="0" destOrd="0" parTransId="{26EAFE6C-6082-42B0-855D-CCA1E1C3695C}" sibTransId="{84D8BEB8-F060-4D3A-B55B-515D9AE2481E}"/>
    <dgm:cxn modelId="{6258FBDD-1FA5-47B4-95F2-638BEB795BC4}" srcId="{4B4B7DE1-8121-45AA-B300-7D8BB9DD3FDE}" destId="{F0E3FCB8-390F-4A57-A00B-A0A351135526}" srcOrd="1" destOrd="0" parTransId="{D737F1B7-8E50-4D0A-8D2E-540B4196DB0F}" sibTransId="{C69576F7-09A2-4A6B-9BA0-573D5333E70E}"/>
    <dgm:cxn modelId="{C01607E7-7BBB-45D5-96AF-13CEEC38A4F4}" type="presOf" srcId="{4B4B7DE1-8121-45AA-B300-7D8BB9DD3FDE}" destId="{5B0CF074-0D42-46D7-B795-6A3605A18922}" srcOrd="0" destOrd="0" presId="urn:microsoft.com/office/officeart/2005/8/layout/vList2"/>
    <dgm:cxn modelId="{A9E1F48E-6715-4122-B275-ACCE81C72CF9}" type="presParOf" srcId="{211FD3D9-3E83-40B3-A481-4AE60E965B59}" destId="{D71E4B68-0E77-4295-BB34-84F7F9B99668}" srcOrd="0" destOrd="0" presId="urn:microsoft.com/office/officeart/2005/8/layout/vList2"/>
    <dgm:cxn modelId="{1A25B3B4-F0E5-4A68-A7AF-71748758C806}" type="presParOf" srcId="{211FD3D9-3E83-40B3-A481-4AE60E965B59}" destId="{57B3392D-5905-4EF1-BDF5-BDF613871672}" srcOrd="1" destOrd="0" presId="urn:microsoft.com/office/officeart/2005/8/layout/vList2"/>
    <dgm:cxn modelId="{7AC2DFE1-4867-447E-800B-B90357F5B353}" type="presParOf" srcId="{211FD3D9-3E83-40B3-A481-4AE60E965B59}" destId="{5B0CF074-0D42-46D7-B795-6A3605A18922}" srcOrd="2" destOrd="0" presId="urn:microsoft.com/office/officeart/2005/8/layout/vList2"/>
    <dgm:cxn modelId="{773953DE-0D83-4FFD-8136-9CE37E95141C}" type="presParOf" srcId="{211FD3D9-3E83-40B3-A481-4AE60E965B59}" destId="{629DDFB9-E270-476F-8F43-4A5DA7A2E6FC}" srcOrd="3" destOrd="0" presId="urn:microsoft.com/office/officeart/2005/8/layout/vList2"/>
  </dgm:cxnLst>
  <dgm:bg>
    <a:solidFill>
      <a:schemeClr val="bg1"/>
    </a:solidFill>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70E51E2B-7445-4932-98E2-B491A055DAB1}"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s-ES"/>
        </a:p>
      </dgm:t>
    </dgm:pt>
    <dgm:pt modelId="{B00F7964-8157-46FC-8F6F-E9A70141DEB7}">
      <dgm:prSet phldrT="[Texto]" custT="1"/>
      <dgm:spPr>
        <a:solidFill>
          <a:srgbClr val="C00000"/>
        </a:solidFill>
      </dgm:spPr>
      <dgm:t>
        <a:bodyPr/>
        <a:lstStyle/>
        <a:p>
          <a:r>
            <a:rPr lang="es-AR" altLang="es-MX" sz="1800" b="1" dirty="0" smtClean="0">
              <a:effectLst>
                <a:outerShdw blurRad="38100" dist="38100" dir="2700000" algn="tl">
                  <a:srgbClr val="000000">
                    <a:alpha val="43137"/>
                  </a:srgbClr>
                </a:outerShdw>
              </a:effectLst>
              <a:latin typeface="Arial Rounded MT Bold" panose="020F0704030504030204" pitchFamily="34" charset="0"/>
            </a:rPr>
            <a:t>Apelación de la contraparte en el trámite diferido</a:t>
          </a:r>
          <a:endParaRPr lang="es-ES" sz="1800" dirty="0">
            <a:effectLst>
              <a:outerShdw blurRad="38100" dist="38100" dir="2700000" algn="tl">
                <a:srgbClr val="000000">
                  <a:alpha val="43137"/>
                </a:srgbClr>
              </a:outerShdw>
            </a:effectLst>
            <a:latin typeface="Arial Rounded MT Bold" panose="020F0704030504030204" pitchFamily="34" charset="0"/>
          </a:endParaRPr>
        </a:p>
      </dgm:t>
    </dgm:pt>
    <dgm:pt modelId="{BCB30936-4D72-47B6-97EE-EA9F914C3967}" type="parTrans" cxnId="{96C329DC-AEEA-404B-9AB1-703000CE447D}">
      <dgm:prSet/>
      <dgm:spPr/>
      <dgm:t>
        <a:bodyPr/>
        <a:lstStyle/>
        <a:p>
          <a:endParaRPr lang="es-ES"/>
        </a:p>
      </dgm:t>
    </dgm:pt>
    <dgm:pt modelId="{3EE244B0-1228-4540-BC9C-AC8B34B3AE64}" type="sibTrans" cxnId="{96C329DC-AEEA-404B-9AB1-703000CE447D}">
      <dgm:prSet/>
      <dgm:spPr/>
      <dgm:t>
        <a:bodyPr/>
        <a:lstStyle/>
        <a:p>
          <a:endParaRPr lang="es-ES"/>
        </a:p>
      </dgm:t>
    </dgm:pt>
    <dgm:pt modelId="{C0E42E62-7AF6-4640-AE41-39629D76A46C}">
      <dgm:prSet phldrT="[Texto]" custT="1"/>
      <dgm:spPr>
        <a:solidFill>
          <a:schemeClr val="tx2"/>
        </a:solidFill>
      </dgm:spPr>
      <dgm:t>
        <a:bodyPr/>
        <a:lstStyle/>
        <a:p>
          <a:r>
            <a:rPr lang="es-AR" altLang="es-MX" sz="1600" b="1" dirty="0" smtClean="0">
              <a:effectLst>
                <a:outerShdw blurRad="38100" dist="38100" dir="2700000" algn="tl">
                  <a:srgbClr val="000000">
                    <a:alpha val="43137"/>
                  </a:srgbClr>
                </a:outerShdw>
              </a:effectLst>
              <a:latin typeface="Arial Rounded MT Bold" panose="020F0704030504030204" pitchFamily="34" charset="0"/>
            </a:rPr>
            <a:t>La apelación diferida quedará supeditada a resultas de la apelación o no de la decisión final (sentencia o auto definitivo).</a:t>
          </a:r>
          <a:endParaRPr lang="es-ES" sz="1600" b="1" dirty="0">
            <a:effectLst>
              <a:outerShdw blurRad="38100" dist="38100" dir="2700000" algn="tl">
                <a:srgbClr val="000000">
                  <a:alpha val="43137"/>
                </a:srgbClr>
              </a:outerShdw>
            </a:effectLst>
            <a:latin typeface="Arial Rounded MT Bold" panose="020F0704030504030204" pitchFamily="34" charset="0"/>
          </a:endParaRPr>
        </a:p>
      </dgm:t>
    </dgm:pt>
    <dgm:pt modelId="{7A7F3402-B115-4957-9A50-4B9339E09A1C}" type="parTrans" cxnId="{97BADD41-E7A7-4B17-80CB-AC4BFCB102EA}">
      <dgm:prSet/>
      <dgm:spPr/>
      <dgm:t>
        <a:bodyPr/>
        <a:lstStyle/>
        <a:p>
          <a:endParaRPr lang="es-ES"/>
        </a:p>
      </dgm:t>
    </dgm:pt>
    <dgm:pt modelId="{C0C85523-43C3-4418-B5D3-7F0F984FC5B9}" type="sibTrans" cxnId="{97BADD41-E7A7-4B17-80CB-AC4BFCB102EA}">
      <dgm:prSet/>
      <dgm:spPr/>
      <dgm:t>
        <a:bodyPr/>
        <a:lstStyle/>
        <a:p>
          <a:endParaRPr lang="es-ES"/>
        </a:p>
      </dgm:t>
    </dgm:pt>
    <dgm:pt modelId="{FCB32FB7-1DDB-430F-8024-6A58DD593B2E}">
      <dgm:prSet phldrT="[Texto]" custT="1"/>
      <dgm:spPr>
        <a:solidFill>
          <a:srgbClr val="7030A0"/>
        </a:solidFill>
      </dgm:spPr>
      <dgm:t>
        <a:bodyPr/>
        <a:lstStyle/>
        <a:p>
          <a:r>
            <a:rPr lang="es-AR" altLang="es-MX" sz="1400" b="1" dirty="0" smtClean="0">
              <a:effectLst>
                <a:outerShdw blurRad="38100" dist="38100" dir="2700000" algn="tl">
                  <a:srgbClr val="000000">
                    <a:alpha val="43137"/>
                  </a:srgbClr>
                </a:outerShdw>
              </a:effectLst>
              <a:latin typeface="Arial Rounded MT Bold" panose="020F0704030504030204" pitchFamily="34" charset="0"/>
            </a:rPr>
            <a:t>El Tribunal de Alzada puede encontrarse con una apelación diferida que no fue interpuesta por el apelante principal, sino por el apelado que había consentido la decisión final</a:t>
          </a:r>
          <a:endParaRPr lang="es-ES" sz="1400" b="1" dirty="0">
            <a:effectLst>
              <a:outerShdw blurRad="38100" dist="38100" dir="2700000" algn="tl">
                <a:srgbClr val="000000">
                  <a:alpha val="43137"/>
                </a:srgbClr>
              </a:outerShdw>
            </a:effectLst>
            <a:latin typeface="Arial Rounded MT Bold" panose="020F0704030504030204" pitchFamily="34" charset="0"/>
          </a:endParaRPr>
        </a:p>
      </dgm:t>
    </dgm:pt>
    <dgm:pt modelId="{4042DD11-F185-4AC6-A311-B85EE47AA354}" type="parTrans" cxnId="{F5BB2A8C-10BC-4BF1-BE44-41416D22F4EF}">
      <dgm:prSet/>
      <dgm:spPr/>
      <dgm:t>
        <a:bodyPr/>
        <a:lstStyle/>
        <a:p>
          <a:endParaRPr lang="es-ES"/>
        </a:p>
      </dgm:t>
    </dgm:pt>
    <dgm:pt modelId="{0D73B948-5E57-4FC4-BCD3-886EDEA74CFA}" type="sibTrans" cxnId="{F5BB2A8C-10BC-4BF1-BE44-41416D22F4EF}">
      <dgm:prSet/>
      <dgm:spPr/>
      <dgm:t>
        <a:bodyPr/>
        <a:lstStyle/>
        <a:p>
          <a:endParaRPr lang="es-ES"/>
        </a:p>
      </dgm:t>
    </dgm:pt>
    <dgm:pt modelId="{C6C80A29-5BFF-40F4-99B3-3FC102C88FAE}" type="pres">
      <dgm:prSet presAssocID="{70E51E2B-7445-4932-98E2-B491A055DAB1}" presName="outerComposite" presStyleCnt="0">
        <dgm:presLayoutVars>
          <dgm:chMax val="5"/>
          <dgm:dir/>
          <dgm:resizeHandles val="exact"/>
        </dgm:presLayoutVars>
      </dgm:prSet>
      <dgm:spPr/>
      <dgm:t>
        <a:bodyPr/>
        <a:lstStyle/>
        <a:p>
          <a:endParaRPr lang="es-ES"/>
        </a:p>
      </dgm:t>
    </dgm:pt>
    <dgm:pt modelId="{6A7BFB70-FAF6-43DD-8C70-B7E5FCFD9D22}" type="pres">
      <dgm:prSet presAssocID="{70E51E2B-7445-4932-98E2-B491A055DAB1}" presName="dummyMaxCanvas" presStyleCnt="0">
        <dgm:presLayoutVars/>
      </dgm:prSet>
      <dgm:spPr/>
    </dgm:pt>
    <dgm:pt modelId="{B91C7FF5-1D9B-4F54-BB55-7AC6BB52219D}" type="pres">
      <dgm:prSet presAssocID="{70E51E2B-7445-4932-98E2-B491A055DAB1}" presName="ThreeNodes_1" presStyleLbl="node1" presStyleIdx="0" presStyleCnt="3">
        <dgm:presLayoutVars>
          <dgm:bulletEnabled val="1"/>
        </dgm:presLayoutVars>
      </dgm:prSet>
      <dgm:spPr/>
      <dgm:t>
        <a:bodyPr/>
        <a:lstStyle/>
        <a:p>
          <a:endParaRPr lang="es-ES"/>
        </a:p>
      </dgm:t>
    </dgm:pt>
    <dgm:pt modelId="{CD1CFCEF-08D6-416B-B847-C24B14C1081E}" type="pres">
      <dgm:prSet presAssocID="{70E51E2B-7445-4932-98E2-B491A055DAB1}" presName="ThreeNodes_2" presStyleLbl="node1" presStyleIdx="1" presStyleCnt="3">
        <dgm:presLayoutVars>
          <dgm:bulletEnabled val="1"/>
        </dgm:presLayoutVars>
      </dgm:prSet>
      <dgm:spPr/>
      <dgm:t>
        <a:bodyPr/>
        <a:lstStyle/>
        <a:p>
          <a:endParaRPr lang="es-ES"/>
        </a:p>
      </dgm:t>
    </dgm:pt>
    <dgm:pt modelId="{61E97AE5-74D6-42C1-B23B-548CF982AFAB}" type="pres">
      <dgm:prSet presAssocID="{70E51E2B-7445-4932-98E2-B491A055DAB1}" presName="ThreeNodes_3" presStyleLbl="node1" presStyleIdx="2" presStyleCnt="3">
        <dgm:presLayoutVars>
          <dgm:bulletEnabled val="1"/>
        </dgm:presLayoutVars>
      </dgm:prSet>
      <dgm:spPr/>
      <dgm:t>
        <a:bodyPr/>
        <a:lstStyle/>
        <a:p>
          <a:endParaRPr lang="es-ES"/>
        </a:p>
      </dgm:t>
    </dgm:pt>
    <dgm:pt modelId="{8727124A-459B-4480-BCA6-E30B1FAB406E}" type="pres">
      <dgm:prSet presAssocID="{70E51E2B-7445-4932-98E2-B491A055DAB1}" presName="ThreeConn_1-2" presStyleLbl="fgAccFollowNode1" presStyleIdx="0" presStyleCnt="2">
        <dgm:presLayoutVars>
          <dgm:bulletEnabled val="1"/>
        </dgm:presLayoutVars>
      </dgm:prSet>
      <dgm:spPr/>
      <dgm:t>
        <a:bodyPr/>
        <a:lstStyle/>
        <a:p>
          <a:endParaRPr lang="es-ES"/>
        </a:p>
      </dgm:t>
    </dgm:pt>
    <dgm:pt modelId="{EB2B5902-387C-4A95-A344-E10045221BF0}" type="pres">
      <dgm:prSet presAssocID="{70E51E2B-7445-4932-98E2-B491A055DAB1}" presName="ThreeConn_2-3" presStyleLbl="fgAccFollowNode1" presStyleIdx="1" presStyleCnt="2">
        <dgm:presLayoutVars>
          <dgm:bulletEnabled val="1"/>
        </dgm:presLayoutVars>
      </dgm:prSet>
      <dgm:spPr/>
      <dgm:t>
        <a:bodyPr/>
        <a:lstStyle/>
        <a:p>
          <a:endParaRPr lang="es-ES"/>
        </a:p>
      </dgm:t>
    </dgm:pt>
    <dgm:pt modelId="{C0D8FD63-B1BC-4B73-9AD9-F50FE1528F68}" type="pres">
      <dgm:prSet presAssocID="{70E51E2B-7445-4932-98E2-B491A055DAB1}" presName="ThreeNodes_1_text" presStyleLbl="node1" presStyleIdx="2" presStyleCnt="3">
        <dgm:presLayoutVars>
          <dgm:bulletEnabled val="1"/>
        </dgm:presLayoutVars>
      </dgm:prSet>
      <dgm:spPr/>
      <dgm:t>
        <a:bodyPr/>
        <a:lstStyle/>
        <a:p>
          <a:endParaRPr lang="es-ES"/>
        </a:p>
      </dgm:t>
    </dgm:pt>
    <dgm:pt modelId="{D9BB9BDD-4EB2-414F-94B8-B21B294516FE}" type="pres">
      <dgm:prSet presAssocID="{70E51E2B-7445-4932-98E2-B491A055DAB1}" presName="ThreeNodes_2_text" presStyleLbl="node1" presStyleIdx="2" presStyleCnt="3">
        <dgm:presLayoutVars>
          <dgm:bulletEnabled val="1"/>
        </dgm:presLayoutVars>
      </dgm:prSet>
      <dgm:spPr/>
      <dgm:t>
        <a:bodyPr/>
        <a:lstStyle/>
        <a:p>
          <a:endParaRPr lang="es-ES"/>
        </a:p>
      </dgm:t>
    </dgm:pt>
    <dgm:pt modelId="{FBB9B938-0241-4597-81C4-15236F46A1BC}" type="pres">
      <dgm:prSet presAssocID="{70E51E2B-7445-4932-98E2-B491A055DAB1}" presName="ThreeNodes_3_text" presStyleLbl="node1" presStyleIdx="2" presStyleCnt="3">
        <dgm:presLayoutVars>
          <dgm:bulletEnabled val="1"/>
        </dgm:presLayoutVars>
      </dgm:prSet>
      <dgm:spPr/>
      <dgm:t>
        <a:bodyPr/>
        <a:lstStyle/>
        <a:p>
          <a:endParaRPr lang="es-ES"/>
        </a:p>
      </dgm:t>
    </dgm:pt>
  </dgm:ptLst>
  <dgm:cxnLst>
    <dgm:cxn modelId="{74F8F541-39E2-4C8F-AF1F-654384859FC6}" type="presOf" srcId="{C0C85523-43C3-4418-B5D3-7F0F984FC5B9}" destId="{EB2B5902-387C-4A95-A344-E10045221BF0}" srcOrd="0" destOrd="0" presId="urn:microsoft.com/office/officeart/2005/8/layout/vProcess5"/>
    <dgm:cxn modelId="{D82057DD-D914-4D59-AE51-3F9E00B67959}" type="presOf" srcId="{FCB32FB7-1DDB-430F-8024-6A58DD593B2E}" destId="{FBB9B938-0241-4597-81C4-15236F46A1BC}" srcOrd="1" destOrd="0" presId="urn:microsoft.com/office/officeart/2005/8/layout/vProcess5"/>
    <dgm:cxn modelId="{10F83E8E-3737-42ED-9B1D-C7A4C4815CE1}" type="presOf" srcId="{B00F7964-8157-46FC-8F6F-E9A70141DEB7}" destId="{C0D8FD63-B1BC-4B73-9AD9-F50FE1528F68}" srcOrd="1" destOrd="0" presId="urn:microsoft.com/office/officeart/2005/8/layout/vProcess5"/>
    <dgm:cxn modelId="{7F3836BA-DF14-487C-856C-0DFD007E5E2C}" type="presOf" srcId="{3EE244B0-1228-4540-BC9C-AC8B34B3AE64}" destId="{8727124A-459B-4480-BCA6-E30B1FAB406E}" srcOrd="0" destOrd="0" presId="urn:microsoft.com/office/officeart/2005/8/layout/vProcess5"/>
    <dgm:cxn modelId="{96C329DC-AEEA-404B-9AB1-703000CE447D}" srcId="{70E51E2B-7445-4932-98E2-B491A055DAB1}" destId="{B00F7964-8157-46FC-8F6F-E9A70141DEB7}" srcOrd="0" destOrd="0" parTransId="{BCB30936-4D72-47B6-97EE-EA9F914C3967}" sibTransId="{3EE244B0-1228-4540-BC9C-AC8B34B3AE64}"/>
    <dgm:cxn modelId="{10E4F54D-A5C6-4AD9-9AC4-C56E0F8C55E7}" type="presOf" srcId="{FCB32FB7-1DDB-430F-8024-6A58DD593B2E}" destId="{61E97AE5-74D6-42C1-B23B-548CF982AFAB}" srcOrd="0" destOrd="0" presId="urn:microsoft.com/office/officeart/2005/8/layout/vProcess5"/>
    <dgm:cxn modelId="{CE2839C2-4799-463C-89EF-3F4613627763}" type="presOf" srcId="{70E51E2B-7445-4932-98E2-B491A055DAB1}" destId="{C6C80A29-5BFF-40F4-99B3-3FC102C88FAE}" srcOrd="0" destOrd="0" presId="urn:microsoft.com/office/officeart/2005/8/layout/vProcess5"/>
    <dgm:cxn modelId="{6A71C4E9-7F01-4B4D-BE5C-231D90AF308F}" type="presOf" srcId="{B00F7964-8157-46FC-8F6F-E9A70141DEB7}" destId="{B91C7FF5-1D9B-4F54-BB55-7AC6BB52219D}" srcOrd="0" destOrd="0" presId="urn:microsoft.com/office/officeart/2005/8/layout/vProcess5"/>
    <dgm:cxn modelId="{F5BB2A8C-10BC-4BF1-BE44-41416D22F4EF}" srcId="{70E51E2B-7445-4932-98E2-B491A055DAB1}" destId="{FCB32FB7-1DDB-430F-8024-6A58DD593B2E}" srcOrd="2" destOrd="0" parTransId="{4042DD11-F185-4AC6-A311-B85EE47AA354}" sibTransId="{0D73B948-5E57-4FC4-BCD3-886EDEA74CFA}"/>
    <dgm:cxn modelId="{9BFAA631-4CC3-4694-8F68-8A13D6C7BDE4}" type="presOf" srcId="{C0E42E62-7AF6-4640-AE41-39629D76A46C}" destId="{CD1CFCEF-08D6-416B-B847-C24B14C1081E}" srcOrd="0" destOrd="0" presId="urn:microsoft.com/office/officeart/2005/8/layout/vProcess5"/>
    <dgm:cxn modelId="{97BADD41-E7A7-4B17-80CB-AC4BFCB102EA}" srcId="{70E51E2B-7445-4932-98E2-B491A055DAB1}" destId="{C0E42E62-7AF6-4640-AE41-39629D76A46C}" srcOrd="1" destOrd="0" parTransId="{7A7F3402-B115-4957-9A50-4B9339E09A1C}" sibTransId="{C0C85523-43C3-4418-B5D3-7F0F984FC5B9}"/>
    <dgm:cxn modelId="{793B24FD-5411-4AFB-AC45-A00F9FADFA86}" type="presOf" srcId="{C0E42E62-7AF6-4640-AE41-39629D76A46C}" destId="{D9BB9BDD-4EB2-414F-94B8-B21B294516FE}" srcOrd="1" destOrd="0" presId="urn:microsoft.com/office/officeart/2005/8/layout/vProcess5"/>
    <dgm:cxn modelId="{E95AA116-EED3-4FFC-92E4-15BD6CA00A68}" type="presParOf" srcId="{C6C80A29-5BFF-40F4-99B3-3FC102C88FAE}" destId="{6A7BFB70-FAF6-43DD-8C70-B7E5FCFD9D22}" srcOrd="0" destOrd="0" presId="urn:microsoft.com/office/officeart/2005/8/layout/vProcess5"/>
    <dgm:cxn modelId="{994D6AA6-4CB7-4DC4-ADD4-0C6D32FBD7EF}" type="presParOf" srcId="{C6C80A29-5BFF-40F4-99B3-3FC102C88FAE}" destId="{B91C7FF5-1D9B-4F54-BB55-7AC6BB52219D}" srcOrd="1" destOrd="0" presId="urn:microsoft.com/office/officeart/2005/8/layout/vProcess5"/>
    <dgm:cxn modelId="{519F88CD-0B00-4B45-B5C5-1996E3B424BE}" type="presParOf" srcId="{C6C80A29-5BFF-40F4-99B3-3FC102C88FAE}" destId="{CD1CFCEF-08D6-416B-B847-C24B14C1081E}" srcOrd="2" destOrd="0" presId="urn:microsoft.com/office/officeart/2005/8/layout/vProcess5"/>
    <dgm:cxn modelId="{BBDCC5FB-579B-4BD1-9D58-27A6AC0842B0}" type="presParOf" srcId="{C6C80A29-5BFF-40F4-99B3-3FC102C88FAE}" destId="{61E97AE5-74D6-42C1-B23B-548CF982AFAB}" srcOrd="3" destOrd="0" presId="urn:microsoft.com/office/officeart/2005/8/layout/vProcess5"/>
    <dgm:cxn modelId="{711BACAA-F14E-4826-8F40-ED0CF7686F46}" type="presParOf" srcId="{C6C80A29-5BFF-40F4-99B3-3FC102C88FAE}" destId="{8727124A-459B-4480-BCA6-E30B1FAB406E}" srcOrd="4" destOrd="0" presId="urn:microsoft.com/office/officeart/2005/8/layout/vProcess5"/>
    <dgm:cxn modelId="{2E35CA5E-E936-48B6-85AF-9DAC52D25366}" type="presParOf" srcId="{C6C80A29-5BFF-40F4-99B3-3FC102C88FAE}" destId="{EB2B5902-387C-4A95-A344-E10045221BF0}" srcOrd="5" destOrd="0" presId="urn:microsoft.com/office/officeart/2005/8/layout/vProcess5"/>
    <dgm:cxn modelId="{821BD1F3-52A5-4AFF-8822-30DD15524650}" type="presParOf" srcId="{C6C80A29-5BFF-40F4-99B3-3FC102C88FAE}" destId="{C0D8FD63-B1BC-4B73-9AD9-F50FE1528F68}" srcOrd="6" destOrd="0" presId="urn:microsoft.com/office/officeart/2005/8/layout/vProcess5"/>
    <dgm:cxn modelId="{A768C8F9-D1CE-45F9-A9A8-7D3A12E441AA}" type="presParOf" srcId="{C6C80A29-5BFF-40F4-99B3-3FC102C88FAE}" destId="{D9BB9BDD-4EB2-414F-94B8-B21B294516FE}" srcOrd="7" destOrd="0" presId="urn:microsoft.com/office/officeart/2005/8/layout/vProcess5"/>
    <dgm:cxn modelId="{EEDC8DBF-F3AE-4370-9E24-EE4553C72DB4}" type="presParOf" srcId="{C6C80A29-5BFF-40F4-99B3-3FC102C88FAE}" destId="{FBB9B938-0241-4597-81C4-15236F46A1BC}" srcOrd="8" destOrd="0" presId="urn:microsoft.com/office/officeart/2005/8/layout/vProcess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08FDD14D-0F0A-40E5-A7EB-C4947772D32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ES"/>
        </a:p>
      </dgm:t>
    </dgm:pt>
    <dgm:pt modelId="{A6A072EA-227A-46A0-8EE4-394EF4FD7CC4}">
      <dgm:prSet phldrT="[Texto]"/>
      <dgm:spPr>
        <a:solidFill>
          <a:srgbClr val="BD0322"/>
        </a:solidFill>
      </dgm:spPr>
      <dgm:t>
        <a:bodyPr/>
        <a:lstStyle/>
        <a:p>
          <a:r>
            <a:rPr lang="es-ES" altLang="es-MX" b="1" dirty="0" smtClean="0">
              <a:effectLst>
                <a:outerShdw blurRad="38100" dist="38100" dir="2700000" algn="tl">
                  <a:srgbClr val="000000">
                    <a:alpha val="43137"/>
                  </a:srgbClr>
                </a:outerShdw>
              </a:effectLst>
              <a:latin typeface="Arial Rounded MT Bold" panose="020F0704030504030204" pitchFamily="34" charset="0"/>
            </a:rPr>
            <a:t>La regla es que la imposición de  costas por ser un accesorio sólo es apelable si resulta apelable la resolución que la contiene</a:t>
          </a:r>
          <a:r>
            <a:rPr lang="es-ES" altLang="es-MX" dirty="0" smtClean="0"/>
            <a:t>.</a:t>
          </a:r>
          <a:endParaRPr lang="es-ES" dirty="0"/>
        </a:p>
      </dgm:t>
    </dgm:pt>
    <dgm:pt modelId="{1489F002-C2EB-4090-88DF-01D71CC8FF1D}" type="parTrans" cxnId="{25D23B4E-0047-4E4D-9615-679639F90128}">
      <dgm:prSet/>
      <dgm:spPr/>
      <dgm:t>
        <a:bodyPr/>
        <a:lstStyle/>
        <a:p>
          <a:endParaRPr lang="es-ES"/>
        </a:p>
      </dgm:t>
    </dgm:pt>
    <dgm:pt modelId="{254A2736-5851-4B97-BCB8-99AFE069B22F}" type="sibTrans" cxnId="{25D23B4E-0047-4E4D-9615-679639F90128}">
      <dgm:prSet/>
      <dgm:spPr/>
      <dgm:t>
        <a:bodyPr/>
        <a:lstStyle/>
        <a:p>
          <a:endParaRPr lang="es-ES"/>
        </a:p>
      </dgm:t>
    </dgm:pt>
    <dgm:pt modelId="{CCA1F27D-BE8C-4D7F-8E82-87DDE76A3E97}">
      <dgm:prSet phldrT="[Texto]" phldr="1"/>
      <dgm:spPr/>
      <dgm:t>
        <a:bodyPr/>
        <a:lstStyle/>
        <a:p>
          <a:endParaRPr lang="es-ES"/>
        </a:p>
      </dgm:t>
    </dgm:pt>
    <dgm:pt modelId="{840CE8F2-8F17-4FDF-B624-879A849AE315}" type="parTrans" cxnId="{1C69C20F-8713-4D87-8DE9-CEA004639070}">
      <dgm:prSet/>
      <dgm:spPr/>
      <dgm:t>
        <a:bodyPr/>
        <a:lstStyle/>
        <a:p>
          <a:endParaRPr lang="es-ES"/>
        </a:p>
      </dgm:t>
    </dgm:pt>
    <dgm:pt modelId="{7A7F7F46-1656-4CA0-9936-975BECF7E7E2}" type="sibTrans" cxnId="{1C69C20F-8713-4D87-8DE9-CEA004639070}">
      <dgm:prSet/>
      <dgm:spPr/>
      <dgm:t>
        <a:bodyPr/>
        <a:lstStyle/>
        <a:p>
          <a:endParaRPr lang="es-ES"/>
        </a:p>
      </dgm:t>
    </dgm:pt>
    <dgm:pt modelId="{1646A008-3302-4D3D-9B08-83DFCDAE1CF6}">
      <dgm:prSet phldrT="[Texto]"/>
      <dgm:spPr>
        <a:solidFill>
          <a:schemeClr val="bg2">
            <a:lumMod val="50000"/>
          </a:schemeClr>
        </a:solidFill>
      </dgm:spPr>
      <dgm:t>
        <a:bodyPr/>
        <a:lstStyle/>
        <a:p>
          <a:r>
            <a:rPr lang="es-ES" altLang="es-MX" b="1" dirty="0" smtClean="0">
              <a:effectLst>
                <a:outerShdw blurRad="38100" dist="38100" dir="2700000" algn="tl">
                  <a:srgbClr val="000000">
                    <a:alpha val="43137"/>
                  </a:srgbClr>
                </a:outerShdw>
              </a:effectLst>
              <a:latin typeface="Arial Rounded MT Bold" panose="020F0704030504030204" pitchFamily="34" charset="0"/>
            </a:rPr>
            <a:t>Una excepción a la regla es el art.176 del </a:t>
          </a:r>
          <a:r>
            <a:rPr lang="es-ES" altLang="es-MX" b="1" dirty="0" err="1" smtClean="0">
              <a:effectLst>
                <a:outerShdw blurRad="38100" dist="38100" dir="2700000" algn="tl">
                  <a:srgbClr val="000000">
                    <a:alpha val="43137"/>
                  </a:srgbClr>
                </a:outerShdw>
              </a:effectLst>
              <a:latin typeface="Arial Rounded MT Bold" panose="020F0704030504030204" pitchFamily="34" charset="0"/>
            </a:rPr>
            <a:t>CPFyVF</a:t>
          </a:r>
          <a:r>
            <a:rPr lang="es-ES" altLang="es-MX" b="1" dirty="0" smtClean="0">
              <a:effectLst>
                <a:outerShdw blurRad="38100" dist="38100" dir="2700000" algn="tl">
                  <a:srgbClr val="000000">
                    <a:alpha val="43137"/>
                  </a:srgbClr>
                </a:outerShdw>
              </a:effectLst>
              <a:latin typeface="Arial Rounded MT Bold" panose="020F0704030504030204" pitchFamily="34" charset="0"/>
            </a:rPr>
            <a:t> que si bien en su primera parte establece que la sentencia de divorcio no es apelable, en su inc. c) prevé que si resulta apelable la imposición de costas</a:t>
          </a:r>
          <a:r>
            <a:rPr lang="es-ES" altLang="es-MX" dirty="0" smtClean="0"/>
            <a:t>.</a:t>
          </a:r>
          <a:endParaRPr lang="es-ES" dirty="0"/>
        </a:p>
      </dgm:t>
    </dgm:pt>
    <dgm:pt modelId="{C8938388-A8A9-4A6B-A400-450A33660CB2}" type="parTrans" cxnId="{9ED1250E-6D77-47AD-A531-BAACAF842EB4}">
      <dgm:prSet/>
      <dgm:spPr/>
      <dgm:t>
        <a:bodyPr/>
        <a:lstStyle/>
        <a:p>
          <a:endParaRPr lang="es-ES"/>
        </a:p>
      </dgm:t>
    </dgm:pt>
    <dgm:pt modelId="{300A66D9-22A9-45D0-8422-5C44F6E4EA45}" type="sibTrans" cxnId="{9ED1250E-6D77-47AD-A531-BAACAF842EB4}">
      <dgm:prSet/>
      <dgm:spPr/>
      <dgm:t>
        <a:bodyPr/>
        <a:lstStyle/>
        <a:p>
          <a:endParaRPr lang="es-ES"/>
        </a:p>
      </dgm:t>
    </dgm:pt>
    <dgm:pt modelId="{C13B465C-C546-46BF-9A9E-1A923F79FFE8}">
      <dgm:prSet phldrT="[Texto]"/>
      <dgm:spPr/>
      <dgm:t>
        <a:bodyPr/>
        <a:lstStyle/>
        <a:p>
          <a:r>
            <a:rPr lang="es-ES" altLang="es-MX" dirty="0" smtClean="0"/>
            <a:t>.</a:t>
          </a:r>
          <a:endParaRPr lang="es-ES" dirty="0"/>
        </a:p>
      </dgm:t>
    </dgm:pt>
    <dgm:pt modelId="{0782FD85-F6B9-44B4-B4B9-2F75D44107DB}" type="parTrans" cxnId="{5EE162AA-3674-414B-8A0C-03DEF9B33710}">
      <dgm:prSet/>
      <dgm:spPr/>
      <dgm:t>
        <a:bodyPr/>
        <a:lstStyle/>
        <a:p>
          <a:endParaRPr lang="es-ES"/>
        </a:p>
      </dgm:t>
    </dgm:pt>
    <dgm:pt modelId="{16E617EE-23A7-4CCE-879B-4FB7E9ECDD72}" type="sibTrans" cxnId="{5EE162AA-3674-414B-8A0C-03DEF9B33710}">
      <dgm:prSet/>
      <dgm:spPr/>
      <dgm:t>
        <a:bodyPr/>
        <a:lstStyle/>
        <a:p>
          <a:endParaRPr lang="es-ES"/>
        </a:p>
      </dgm:t>
    </dgm:pt>
    <dgm:pt modelId="{491260BE-011F-48FF-A013-C355DEB0FC44}">
      <dgm:prSet phldrT="[Texto]"/>
      <dgm:spPr>
        <a:solidFill>
          <a:schemeClr val="bg2">
            <a:lumMod val="50000"/>
          </a:schemeClr>
        </a:solidFill>
      </dgm:spPr>
      <dgm:t>
        <a:bodyPr/>
        <a:lstStyle/>
        <a:p>
          <a:r>
            <a:rPr lang="es-AR" b="1" dirty="0" smtClean="0">
              <a:latin typeface="Arial Rounded MT Bold"/>
            </a:rPr>
            <a:t>Otra excepción es la que nos indica la jurisprudencia de la </a:t>
          </a:r>
          <a:r>
            <a:rPr lang="es-AR" b="1" dirty="0" err="1" smtClean="0">
              <a:latin typeface="Arial Rounded MT Bold"/>
            </a:rPr>
            <a:t>SCJMza</a:t>
          </a:r>
          <a:r>
            <a:rPr lang="es-AR" b="1" dirty="0" smtClean="0">
              <a:latin typeface="Arial Rounded MT Bold"/>
            </a:rPr>
            <a:t> en el fallo NABALLES, EN J° 976/20/3F//62/21/1CF ""NABALLES y  GATTARI HOMOLOGACION (ALIMENTOS) P/ RECURSO EXTRAORDINARIO PROVINCIAL, en el que se declaró apelable la imposición de costas por su orden cuando el convenio no contiene acuerdo al respecto. </a:t>
          </a:r>
          <a:endParaRPr lang="es-ES" b="1" dirty="0">
            <a:latin typeface="Arial Rounded MT Bold"/>
          </a:endParaRPr>
        </a:p>
      </dgm:t>
    </dgm:pt>
    <dgm:pt modelId="{7875199B-BC73-440B-88F8-1186E77DA9D2}" type="parTrans" cxnId="{2648B729-E4BE-4D89-8DB7-561230E0B1AE}">
      <dgm:prSet/>
      <dgm:spPr/>
      <dgm:t>
        <a:bodyPr/>
        <a:lstStyle/>
        <a:p>
          <a:endParaRPr lang="es-ES"/>
        </a:p>
      </dgm:t>
    </dgm:pt>
    <dgm:pt modelId="{C0F93701-A4C0-4E43-9A22-4EA57911E272}" type="sibTrans" cxnId="{2648B729-E4BE-4D89-8DB7-561230E0B1AE}">
      <dgm:prSet/>
      <dgm:spPr/>
      <dgm:t>
        <a:bodyPr/>
        <a:lstStyle/>
        <a:p>
          <a:endParaRPr lang="es-ES"/>
        </a:p>
      </dgm:t>
    </dgm:pt>
    <dgm:pt modelId="{0968F28D-19C1-45C1-A3B7-DD78225BA66E}" type="pres">
      <dgm:prSet presAssocID="{08FDD14D-0F0A-40E5-A7EB-C4947772D32D}" presName="linear" presStyleCnt="0">
        <dgm:presLayoutVars>
          <dgm:animLvl val="lvl"/>
          <dgm:resizeHandles val="exact"/>
        </dgm:presLayoutVars>
      </dgm:prSet>
      <dgm:spPr/>
      <dgm:t>
        <a:bodyPr/>
        <a:lstStyle/>
        <a:p>
          <a:endParaRPr lang="es-ES"/>
        </a:p>
      </dgm:t>
    </dgm:pt>
    <dgm:pt modelId="{06CF0442-9F26-41F5-B08E-D504CABB065C}" type="pres">
      <dgm:prSet presAssocID="{A6A072EA-227A-46A0-8EE4-394EF4FD7CC4}" presName="parentText" presStyleLbl="node1" presStyleIdx="0" presStyleCnt="3" custLinFactY="-15938" custLinFactNeighborX="-391" custLinFactNeighborY="-100000">
        <dgm:presLayoutVars>
          <dgm:chMax val="0"/>
          <dgm:bulletEnabled val="1"/>
        </dgm:presLayoutVars>
      </dgm:prSet>
      <dgm:spPr/>
      <dgm:t>
        <a:bodyPr/>
        <a:lstStyle/>
        <a:p>
          <a:endParaRPr lang="es-ES"/>
        </a:p>
      </dgm:t>
    </dgm:pt>
    <dgm:pt modelId="{3A45A4FA-584E-4676-8911-AB994822156F}" type="pres">
      <dgm:prSet presAssocID="{A6A072EA-227A-46A0-8EE4-394EF4FD7CC4}" presName="childText" presStyleLbl="revTx" presStyleIdx="0" presStyleCnt="2">
        <dgm:presLayoutVars>
          <dgm:bulletEnabled val="1"/>
        </dgm:presLayoutVars>
      </dgm:prSet>
      <dgm:spPr/>
      <dgm:t>
        <a:bodyPr/>
        <a:lstStyle/>
        <a:p>
          <a:endParaRPr lang="es-ES"/>
        </a:p>
      </dgm:t>
    </dgm:pt>
    <dgm:pt modelId="{653636D8-5991-4B92-BC4E-35C5B93ACAC9}" type="pres">
      <dgm:prSet presAssocID="{1646A008-3302-4D3D-9B08-83DFCDAE1CF6}" presName="parentText" presStyleLbl="node1" presStyleIdx="1" presStyleCnt="3" custLinFactNeighborX="-391" custLinFactNeighborY="-53206">
        <dgm:presLayoutVars>
          <dgm:chMax val="0"/>
          <dgm:bulletEnabled val="1"/>
        </dgm:presLayoutVars>
      </dgm:prSet>
      <dgm:spPr/>
      <dgm:t>
        <a:bodyPr/>
        <a:lstStyle/>
        <a:p>
          <a:endParaRPr lang="es-ES"/>
        </a:p>
      </dgm:t>
    </dgm:pt>
    <dgm:pt modelId="{BF52FB3E-4AB2-493A-9CE1-D28C4DA95A4D}" type="pres">
      <dgm:prSet presAssocID="{1646A008-3302-4D3D-9B08-83DFCDAE1CF6}" presName="childText" presStyleLbl="revTx" presStyleIdx="1" presStyleCnt="2">
        <dgm:presLayoutVars>
          <dgm:bulletEnabled val="1"/>
        </dgm:presLayoutVars>
      </dgm:prSet>
      <dgm:spPr/>
      <dgm:t>
        <a:bodyPr/>
        <a:lstStyle/>
        <a:p>
          <a:endParaRPr lang="es-ES"/>
        </a:p>
      </dgm:t>
    </dgm:pt>
    <dgm:pt modelId="{790F89AF-116D-4AF9-9242-8ADB21AF2BE6}" type="pres">
      <dgm:prSet presAssocID="{491260BE-011F-48FF-A013-C355DEB0FC44}" presName="parentText" presStyleLbl="node1" presStyleIdx="2" presStyleCnt="3" custLinFactY="-10839" custLinFactNeighborX="-391" custLinFactNeighborY="-100000">
        <dgm:presLayoutVars>
          <dgm:chMax val="0"/>
          <dgm:bulletEnabled val="1"/>
        </dgm:presLayoutVars>
      </dgm:prSet>
      <dgm:spPr/>
      <dgm:t>
        <a:bodyPr/>
        <a:lstStyle/>
        <a:p>
          <a:endParaRPr lang="es-ES"/>
        </a:p>
      </dgm:t>
    </dgm:pt>
  </dgm:ptLst>
  <dgm:cxnLst>
    <dgm:cxn modelId="{61DDE52B-3C22-46F5-AD91-E9A46DE58B74}" type="presOf" srcId="{C13B465C-C546-46BF-9A9E-1A923F79FFE8}" destId="{BF52FB3E-4AB2-493A-9CE1-D28C4DA95A4D}" srcOrd="0" destOrd="0" presId="urn:microsoft.com/office/officeart/2005/8/layout/vList2"/>
    <dgm:cxn modelId="{A7C3C9C8-4F51-441F-8547-A5E96F9D984F}" type="presOf" srcId="{08FDD14D-0F0A-40E5-A7EB-C4947772D32D}" destId="{0968F28D-19C1-45C1-A3B7-DD78225BA66E}" srcOrd="0" destOrd="0" presId="urn:microsoft.com/office/officeart/2005/8/layout/vList2"/>
    <dgm:cxn modelId="{BABDAD22-6C36-4CEA-A654-10B3F8A67C33}" type="presOf" srcId="{1646A008-3302-4D3D-9B08-83DFCDAE1CF6}" destId="{653636D8-5991-4B92-BC4E-35C5B93ACAC9}" srcOrd="0" destOrd="0" presId="urn:microsoft.com/office/officeart/2005/8/layout/vList2"/>
    <dgm:cxn modelId="{2648B729-E4BE-4D89-8DB7-561230E0B1AE}" srcId="{08FDD14D-0F0A-40E5-A7EB-C4947772D32D}" destId="{491260BE-011F-48FF-A013-C355DEB0FC44}" srcOrd="2" destOrd="0" parTransId="{7875199B-BC73-440B-88F8-1186E77DA9D2}" sibTransId="{C0F93701-A4C0-4E43-9A22-4EA57911E272}"/>
    <dgm:cxn modelId="{525D013E-BC1E-4B56-9C74-9DE37DC735C4}" type="presOf" srcId="{A6A072EA-227A-46A0-8EE4-394EF4FD7CC4}" destId="{06CF0442-9F26-41F5-B08E-D504CABB065C}" srcOrd="0" destOrd="0" presId="urn:microsoft.com/office/officeart/2005/8/layout/vList2"/>
    <dgm:cxn modelId="{29D9A79A-1276-486A-B951-902C9AF873E0}" type="presOf" srcId="{491260BE-011F-48FF-A013-C355DEB0FC44}" destId="{790F89AF-116D-4AF9-9242-8ADB21AF2BE6}" srcOrd="0" destOrd="0" presId="urn:microsoft.com/office/officeart/2005/8/layout/vList2"/>
    <dgm:cxn modelId="{5EE162AA-3674-414B-8A0C-03DEF9B33710}" srcId="{1646A008-3302-4D3D-9B08-83DFCDAE1CF6}" destId="{C13B465C-C546-46BF-9A9E-1A923F79FFE8}" srcOrd="0" destOrd="0" parTransId="{0782FD85-F6B9-44B4-B4B9-2F75D44107DB}" sibTransId="{16E617EE-23A7-4CCE-879B-4FB7E9ECDD72}"/>
    <dgm:cxn modelId="{25D23B4E-0047-4E4D-9615-679639F90128}" srcId="{08FDD14D-0F0A-40E5-A7EB-C4947772D32D}" destId="{A6A072EA-227A-46A0-8EE4-394EF4FD7CC4}" srcOrd="0" destOrd="0" parTransId="{1489F002-C2EB-4090-88DF-01D71CC8FF1D}" sibTransId="{254A2736-5851-4B97-BCB8-99AFE069B22F}"/>
    <dgm:cxn modelId="{9ED1250E-6D77-47AD-A531-BAACAF842EB4}" srcId="{08FDD14D-0F0A-40E5-A7EB-C4947772D32D}" destId="{1646A008-3302-4D3D-9B08-83DFCDAE1CF6}" srcOrd="1" destOrd="0" parTransId="{C8938388-A8A9-4A6B-A400-450A33660CB2}" sibTransId="{300A66D9-22A9-45D0-8422-5C44F6E4EA45}"/>
    <dgm:cxn modelId="{F7070030-9302-485B-8CCF-F216A53AFC20}" type="presOf" srcId="{CCA1F27D-BE8C-4D7F-8E82-87DDE76A3E97}" destId="{3A45A4FA-584E-4676-8911-AB994822156F}" srcOrd="0" destOrd="0" presId="urn:microsoft.com/office/officeart/2005/8/layout/vList2"/>
    <dgm:cxn modelId="{1C69C20F-8713-4D87-8DE9-CEA004639070}" srcId="{A6A072EA-227A-46A0-8EE4-394EF4FD7CC4}" destId="{CCA1F27D-BE8C-4D7F-8E82-87DDE76A3E97}" srcOrd="0" destOrd="0" parTransId="{840CE8F2-8F17-4FDF-B624-879A849AE315}" sibTransId="{7A7F7F46-1656-4CA0-9936-975BECF7E7E2}"/>
    <dgm:cxn modelId="{ECBB75B3-5499-40C8-895E-5A3665946AA0}" type="presParOf" srcId="{0968F28D-19C1-45C1-A3B7-DD78225BA66E}" destId="{06CF0442-9F26-41F5-B08E-D504CABB065C}" srcOrd="0" destOrd="0" presId="urn:microsoft.com/office/officeart/2005/8/layout/vList2"/>
    <dgm:cxn modelId="{9DC032B2-7AB5-49F8-8976-5C1692F5B9B6}" type="presParOf" srcId="{0968F28D-19C1-45C1-A3B7-DD78225BA66E}" destId="{3A45A4FA-584E-4676-8911-AB994822156F}" srcOrd="1" destOrd="0" presId="urn:microsoft.com/office/officeart/2005/8/layout/vList2"/>
    <dgm:cxn modelId="{57D3586A-84FD-465A-BA8D-A2663A9A5C80}" type="presParOf" srcId="{0968F28D-19C1-45C1-A3B7-DD78225BA66E}" destId="{653636D8-5991-4B92-BC4E-35C5B93ACAC9}" srcOrd="2" destOrd="0" presId="urn:microsoft.com/office/officeart/2005/8/layout/vList2"/>
    <dgm:cxn modelId="{992B7FDC-FB68-41D7-BB9D-D1337E44D7F8}" type="presParOf" srcId="{0968F28D-19C1-45C1-A3B7-DD78225BA66E}" destId="{BF52FB3E-4AB2-493A-9CE1-D28C4DA95A4D}" srcOrd="3" destOrd="0" presId="urn:microsoft.com/office/officeart/2005/8/layout/vList2"/>
    <dgm:cxn modelId="{05BE866A-C4B2-4A19-B7F1-92302891B435}" type="presParOf" srcId="{0968F28D-19C1-45C1-A3B7-DD78225BA66E}" destId="{790F89AF-116D-4AF9-9242-8ADB21AF2BE6}" srcOrd="4"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0A3009-B3F2-4C8F-BA41-2D927C502FBB}">
      <dsp:nvSpPr>
        <dsp:cNvPr id="0" name=""/>
        <dsp:cNvSpPr/>
      </dsp:nvSpPr>
      <dsp:spPr>
        <a:xfrm>
          <a:off x="-47984" y="-526377"/>
          <a:ext cx="5904650" cy="1052214"/>
        </a:xfrm>
        <a:prstGeom prst="roundRect">
          <a:avLst>
            <a:gd name="adj" fmla="val 10000"/>
          </a:avLst>
        </a:prstGeom>
        <a:gradFill rotWithShape="0">
          <a:gsLst>
            <a:gs pos="0">
              <a:schemeClr val="accent2">
                <a:shade val="80000"/>
                <a:hueOff val="0"/>
                <a:satOff val="0"/>
                <a:lumOff val="0"/>
                <a:alphaOff val="0"/>
              </a:schemeClr>
            </a:gs>
            <a:gs pos="90000">
              <a:schemeClr val="accent2">
                <a:shade val="80000"/>
                <a:hueOff val="0"/>
                <a:satOff val="0"/>
                <a:lumOff val="0"/>
                <a:alphaOff val="0"/>
                <a:shade val="100000"/>
                <a:satMod val="105000"/>
              </a:schemeClr>
            </a:gs>
            <a:gs pos="100000">
              <a:schemeClr val="accent2">
                <a:shade val="80000"/>
                <a:hueOff val="0"/>
                <a:satOff val="0"/>
                <a:lumOff val="0"/>
                <a:alphaOff val="0"/>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05740" tIns="205740" rIns="205740" bIns="20574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s-AR" altLang="es-MX" sz="5400" b="1" i="1" kern="1200" dirty="0" smtClean="0">
              <a:solidFill>
                <a:schemeClr val="bg1"/>
              </a:solidFill>
            </a:rPr>
            <a:t>Regla y excepción</a:t>
          </a:r>
        </a:p>
        <a:p>
          <a:pPr lvl="0" algn="ctr" defTabSz="2000250">
            <a:lnSpc>
              <a:spcPct val="90000"/>
            </a:lnSpc>
            <a:spcBef>
              <a:spcPct val="0"/>
            </a:spcBef>
          </a:pPr>
          <a:endParaRPr lang="es-ES" kern="1200" dirty="0"/>
        </a:p>
      </dsp:txBody>
      <dsp:txXfrm>
        <a:off x="-17166" y="-495559"/>
        <a:ext cx="5843014" cy="990578"/>
      </dsp:txXfrm>
    </dsp:sp>
    <dsp:sp modelId="{76538591-66FF-4AD9-8521-97412EB010B7}">
      <dsp:nvSpPr>
        <dsp:cNvPr id="0" name=""/>
        <dsp:cNvSpPr/>
      </dsp:nvSpPr>
      <dsp:spPr>
        <a:xfrm rot="3600000">
          <a:off x="3388119" y="792748"/>
          <a:ext cx="160765" cy="368275"/>
        </a:xfrm>
        <a:prstGeom prst="leftRightArrow">
          <a:avLst>
            <a:gd name="adj1" fmla="val 60000"/>
            <a:gd name="adj2" fmla="val 50000"/>
          </a:avLst>
        </a:prstGeom>
        <a:gradFill rotWithShape="0">
          <a:gsLst>
            <a:gs pos="0">
              <a:schemeClr val="accent2">
                <a:shade val="90000"/>
                <a:hueOff val="0"/>
                <a:satOff val="0"/>
                <a:lumOff val="0"/>
                <a:alphaOff val="0"/>
              </a:schemeClr>
            </a:gs>
            <a:gs pos="90000">
              <a:schemeClr val="accent2">
                <a:shade val="90000"/>
                <a:hueOff val="0"/>
                <a:satOff val="0"/>
                <a:lumOff val="0"/>
                <a:alphaOff val="0"/>
                <a:shade val="100000"/>
                <a:satMod val="105000"/>
              </a:schemeClr>
            </a:gs>
            <a:gs pos="100000">
              <a:schemeClr val="accent2">
                <a:shade val="90000"/>
                <a:hueOff val="0"/>
                <a:satOff val="0"/>
                <a:lumOff val="0"/>
                <a:alphaOff val="0"/>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s-ES" sz="1500" kern="1200"/>
        </a:p>
      </dsp:txBody>
      <dsp:txXfrm>
        <a:off x="3436349" y="866403"/>
        <a:ext cx="64306" cy="220965"/>
      </dsp:txXfrm>
    </dsp:sp>
    <dsp:sp modelId="{EDE0D6D4-B670-452C-BB74-6D5E105340B0}">
      <dsp:nvSpPr>
        <dsp:cNvPr id="0" name=""/>
        <dsp:cNvSpPr/>
      </dsp:nvSpPr>
      <dsp:spPr>
        <a:xfrm>
          <a:off x="2861160" y="1427935"/>
          <a:ext cx="3561347" cy="3162442"/>
        </a:xfrm>
        <a:prstGeom prst="roundRect">
          <a:avLst>
            <a:gd name="adj" fmla="val 10000"/>
          </a:avLst>
        </a:prstGeom>
        <a:gradFill rotWithShape="0">
          <a:gsLst>
            <a:gs pos="0">
              <a:schemeClr val="accent2">
                <a:shade val="80000"/>
                <a:hueOff val="120475"/>
                <a:satOff val="2336"/>
                <a:lumOff val="11146"/>
                <a:alphaOff val="0"/>
              </a:schemeClr>
            </a:gs>
            <a:gs pos="90000">
              <a:schemeClr val="accent2">
                <a:shade val="80000"/>
                <a:hueOff val="120475"/>
                <a:satOff val="2336"/>
                <a:lumOff val="11146"/>
                <a:alphaOff val="0"/>
                <a:shade val="100000"/>
                <a:satMod val="105000"/>
              </a:schemeClr>
            </a:gs>
            <a:gs pos="100000">
              <a:schemeClr val="accent2">
                <a:shade val="80000"/>
                <a:hueOff val="120475"/>
                <a:satOff val="2336"/>
                <a:lumOff val="11146"/>
                <a:alphaOff val="0"/>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s-ES" altLang="es-MX" sz="2300" kern="1200" dirty="0" smtClean="0">
              <a:solidFill>
                <a:schemeClr val="tx1"/>
              </a:solidFill>
              <a:latin typeface="Arial Rounded MT Bold" panose="020F0704030504030204" pitchFamily="34" charset="0"/>
            </a:rPr>
            <a:t>Sirve para integrar las lagunas e interpretar aquellas normas que puedan generar dudas en la ley procesal de familia en cuanto a su aplicación sistémica.</a:t>
          </a:r>
          <a:endParaRPr lang="es-ES" sz="2300" kern="1200" dirty="0">
            <a:solidFill>
              <a:schemeClr val="tx1"/>
            </a:solidFill>
          </a:endParaRPr>
        </a:p>
      </dsp:txBody>
      <dsp:txXfrm>
        <a:off x="2953785" y="1520560"/>
        <a:ext cx="3376097" cy="2977192"/>
      </dsp:txXfrm>
    </dsp:sp>
    <dsp:sp modelId="{2B3FBB24-A088-44CB-840B-33AAE1E78C99}">
      <dsp:nvSpPr>
        <dsp:cNvPr id="0" name=""/>
        <dsp:cNvSpPr/>
      </dsp:nvSpPr>
      <dsp:spPr>
        <a:xfrm rot="10800000">
          <a:off x="2680299" y="2825018"/>
          <a:ext cx="160765" cy="368275"/>
        </a:xfrm>
        <a:prstGeom prst="leftRightArrow">
          <a:avLst>
            <a:gd name="adj1" fmla="val 60000"/>
            <a:gd name="adj2" fmla="val 50000"/>
          </a:avLst>
        </a:prstGeom>
        <a:gradFill rotWithShape="0">
          <a:gsLst>
            <a:gs pos="0">
              <a:schemeClr val="accent2">
                <a:shade val="90000"/>
                <a:hueOff val="120431"/>
                <a:satOff val="-368"/>
                <a:lumOff val="9640"/>
                <a:alphaOff val="0"/>
              </a:schemeClr>
            </a:gs>
            <a:gs pos="90000">
              <a:schemeClr val="accent2">
                <a:shade val="90000"/>
                <a:hueOff val="120431"/>
                <a:satOff val="-368"/>
                <a:lumOff val="9640"/>
                <a:alphaOff val="0"/>
                <a:shade val="100000"/>
                <a:satMod val="105000"/>
              </a:schemeClr>
            </a:gs>
            <a:gs pos="100000">
              <a:schemeClr val="accent2">
                <a:shade val="90000"/>
                <a:hueOff val="120431"/>
                <a:satOff val="-368"/>
                <a:lumOff val="9640"/>
                <a:alphaOff val="0"/>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s-ES" sz="1500" kern="1200"/>
        </a:p>
      </dsp:txBody>
      <dsp:txXfrm rot="10800000">
        <a:off x="2728528" y="2898673"/>
        <a:ext cx="64306" cy="220965"/>
      </dsp:txXfrm>
    </dsp:sp>
    <dsp:sp modelId="{E3A223AE-44A1-47F0-B5EB-C95B9FBF81F7}">
      <dsp:nvSpPr>
        <dsp:cNvPr id="0" name=""/>
        <dsp:cNvSpPr/>
      </dsp:nvSpPr>
      <dsp:spPr>
        <a:xfrm>
          <a:off x="-326508" y="1453435"/>
          <a:ext cx="2986711" cy="3111441"/>
        </a:xfrm>
        <a:prstGeom prst="roundRect">
          <a:avLst>
            <a:gd name="adj" fmla="val 10000"/>
          </a:avLst>
        </a:prstGeom>
        <a:gradFill rotWithShape="0">
          <a:gsLst>
            <a:gs pos="0">
              <a:schemeClr val="accent2">
                <a:shade val="80000"/>
                <a:hueOff val="240949"/>
                <a:satOff val="4673"/>
                <a:lumOff val="22292"/>
                <a:alphaOff val="0"/>
              </a:schemeClr>
            </a:gs>
            <a:gs pos="90000">
              <a:schemeClr val="accent2">
                <a:shade val="80000"/>
                <a:hueOff val="240949"/>
                <a:satOff val="4673"/>
                <a:lumOff val="22292"/>
                <a:alphaOff val="0"/>
                <a:shade val="100000"/>
                <a:satMod val="105000"/>
              </a:schemeClr>
            </a:gs>
            <a:gs pos="100000">
              <a:schemeClr val="accent2">
                <a:shade val="80000"/>
                <a:hueOff val="240949"/>
                <a:satOff val="4673"/>
                <a:lumOff val="22292"/>
                <a:alphaOff val="0"/>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s-ES" altLang="es-MX" sz="2400" kern="1200" dirty="0" smtClean="0">
              <a:solidFill>
                <a:schemeClr val="tx1"/>
              </a:solidFill>
              <a:latin typeface="Arial Rounded MT Bold" panose="020F0704030504030204" pitchFamily="34" charset="0"/>
            </a:rPr>
            <a:t>En realidad: </a:t>
          </a:r>
          <a:r>
            <a:rPr lang="es-ES" altLang="es-MX" sz="2400" b="1" kern="1200" dirty="0" err="1" smtClean="0">
              <a:solidFill>
                <a:schemeClr val="tx1"/>
              </a:solidFill>
              <a:latin typeface="Arial Rounded MT Bold" panose="020F0704030504030204" pitchFamily="34" charset="0"/>
            </a:rPr>
            <a:t>CPCCyT</a:t>
          </a:r>
          <a:r>
            <a:rPr lang="es-ES" altLang="es-MX" sz="2400" b="1" kern="1200" dirty="0" smtClean="0">
              <a:solidFill>
                <a:schemeClr val="tx1"/>
              </a:solidFill>
              <a:latin typeface="Arial Rounded MT Bold" panose="020F0704030504030204" pitchFamily="34" charset="0"/>
            </a:rPr>
            <a:t> se aplica supletoriamente</a:t>
          </a:r>
          <a:r>
            <a:rPr lang="es-ES" altLang="es-MX" sz="2400" kern="1200" dirty="0" smtClean="0">
              <a:solidFill>
                <a:schemeClr val="tx1"/>
              </a:solidFill>
              <a:latin typeface="Arial Rounded MT Bold" panose="020F0704030504030204" pitchFamily="34" charset="0"/>
            </a:rPr>
            <a:t> en lo no previsto en la ley.</a:t>
          </a:r>
          <a:endParaRPr lang="es-ES" sz="2400" kern="1200" dirty="0">
            <a:solidFill>
              <a:schemeClr val="tx1"/>
            </a:solidFill>
          </a:endParaRPr>
        </a:p>
      </dsp:txBody>
      <dsp:txXfrm>
        <a:off x="-239030" y="1540913"/>
        <a:ext cx="2811755" cy="2936485"/>
      </dsp:txXfrm>
    </dsp:sp>
    <dsp:sp modelId="{F3345E6A-1D5C-453C-8043-8AA430841D7B}">
      <dsp:nvSpPr>
        <dsp:cNvPr id="0" name=""/>
        <dsp:cNvSpPr/>
      </dsp:nvSpPr>
      <dsp:spPr>
        <a:xfrm rot="18000000">
          <a:off x="2252435" y="805498"/>
          <a:ext cx="160765" cy="368275"/>
        </a:xfrm>
        <a:prstGeom prst="leftRightArrow">
          <a:avLst>
            <a:gd name="adj1" fmla="val 60000"/>
            <a:gd name="adj2" fmla="val 50000"/>
          </a:avLst>
        </a:prstGeom>
        <a:gradFill rotWithShape="0">
          <a:gsLst>
            <a:gs pos="0">
              <a:schemeClr val="accent2">
                <a:shade val="90000"/>
                <a:hueOff val="240862"/>
                <a:satOff val="-737"/>
                <a:lumOff val="19280"/>
                <a:alphaOff val="0"/>
              </a:schemeClr>
            </a:gs>
            <a:gs pos="90000">
              <a:schemeClr val="accent2">
                <a:shade val="90000"/>
                <a:hueOff val="240862"/>
                <a:satOff val="-737"/>
                <a:lumOff val="19280"/>
                <a:alphaOff val="0"/>
                <a:shade val="100000"/>
                <a:satMod val="105000"/>
              </a:schemeClr>
            </a:gs>
            <a:gs pos="100000">
              <a:schemeClr val="accent2">
                <a:shade val="90000"/>
                <a:hueOff val="240862"/>
                <a:satOff val="-737"/>
                <a:lumOff val="19280"/>
                <a:alphaOff val="0"/>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s-ES" sz="1500" kern="1200"/>
        </a:p>
      </dsp:txBody>
      <dsp:txXfrm>
        <a:off x="2300665" y="879153"/>
        <a:ext cx="64306" cy="22096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854F64-949F-4AAF-B06D-D1859315DF61}">
      <dsp:nvSpPr>
        <dsp:cNvPr id="0" name=""/>
        <dsp:cNvSpPr/>
      </dsp:nvSpPr>
      <dsp:spPr>
        <a:xfrm>
          <a:off x="2872196" y="1685618"/>
          <a:ext cx="163111" cy="770611"/>
        </a:xfrm>
        <a:custGeom>
          <a:avLst/>
          <a:gdLst/>
          <a:ahLst/>
          <a:cxnLst/>
          <a:rect l="0" t="0" r="0" b="0"/>
          <a:pathLst>
            <a:path>
              <a:moveTo>
                <a:pt x="163111" y="0"/>
              </a:moveTo>
              <a:lnTo>
                <a:pt x="163111" y="770611"/>
              </a:lnTo>
              <a:lnTo>
                <a:pt x="0" y="770611"/>
              </a:lnTo>
            </a:path>
          </a:pathLst>
        </a:custGeom>
        <a:noFill/>
        <a:ln w="19050" cap="flat" cmpd="sng" algn="ctr">
          <a:solidFill>
            <a:schemeClr val="accent5">
              <a:tint val="99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D49C738B-7EE9-4C96-B309-74FC21EEFD8D}">
      <dsp:nvSpPr>
        <dsp:cNvPr id="0" name=""/>
        <dsp:cNvSpPr/>
      </dsp:nvSpPr>
      <dsp:spPr>
        <a:xfrm>
          <a:off x="3035308" y="1685618"/>
          <a:ext cx="2038614" cy="1540797"/>
        </a:xfrm>
        <a:custGeom>
          <a:avLst/>
          <a:gdLst/>
          <a:ahLst/>
          <a:cxnLst/>
          <a:rect l="0" t="0" r="0" b="0"/>
          <a:pathLst>
            <a:path>
              <a:moveTo>
                <a:pt x="0" y="0"/>
              </a:moveTo>
              <a:lnTo>
                <a:pt x="0" y="1364994"/>
              </a:lnTo>
              <a:lnTo>
                <a:pt x="2038614" y="1364994"/>
              </a:lnTo>
              <a:lnTo>
                <a:pt x="2038614" y="1540797"/>
              </a:lnTo>
            </a:path>
          </a:pathLst>
        </a:custGeom>
        <a:noFill/>
        <a:ln w="19050" cap="flat" cmpd="sng" algn="ctr">
          <a:solidFill>
            <a:schemeClr val="accent5">
              <a:tint val="99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6DBE32FD-F200-4DE3-81C6-ED0D9E843928}">
      <dsp:nvSpPr>
        <dsp:cNvPr id="0" name=""/>
        <dsp:cNvSpPr/>
      </dsp:nvSpPr>
      <dsp:spPr>
        <a:xfrm>
          <a:off x="2903327" y="1685618"/>
          <a:ext cx="91440" cy="1541223"/>
        </a:xfrm>
        <a:custGeom>
          <a:avLst/>
          <a:gdLst/>
          <a:ahLst/>
          <a:cxnLst/>
          <a:rect l="0" t="0" r="0" b="0"/>
          <a:pathLst>
            <a:path>
              <a:moveTo>
                <a:pt x="131980" y="0"/>
              </a:moveTo>
              <a:lnTo>
                <a:pt x="131980" y="1365420"/>
              </a:lnTo>
              <a:lnTo>
                <a:pt x="45720" y="1365420"/>
              </a:lnTo>
              <a:lnTo>
                <a:pt x="45720" y="1541223"/>
              </a:lnTo>
            </a:path>
          </a:pathLst>
        </a:custGeom>
        <a:noFill/>
        <a:ln w="19050" cap="flat" cmpd="sng" algn="ctr">
          <a:solidFill>
            <a:schemeClr val="accent5">
              <a:tint val="99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059BCBDA-E662-433E-8D6F-0DE6971CD0A8}">
      <dsp:nvSpPr>
        <dsp:cNvPr id="0" name=""/>
        <dsp:cNvSpPr/>
      </dsp:nvSpPr>
      <dsp:spPr>
        <a:xfrm>
          <a:off x="968197" y="1685618"/>
          <a:ext cx="2067111" cy="1541223"/>
        </a:xfrm>
        <a:custGeom>
          <a:avLst/>
          <a:gdLst/>
          <a:ahLst/>
          <a:cxnLst/>
          <a:rect l="0" t="0" r="0" b="0"/>
          <a:pathLst>
            <a:path>
              <a:moveTo>
                <a:pt x="2067111" y="0"/>
              </a:moveTo>
              <a:lnTo>
                <a:pt x="2067111" y="1365420"/>
              </a:lnTo>
              <a:lnTo>
                <a:pt x="0" y="1365420"/>
              </a:lnTo>
              <a:lnTo>
                <a:pt x="0" y="1541223"/>
              </a:lnTo>
            </a:path>
          </a:pathLst>
        </a:custGeom>
        <a:noFill/>
        <a:ln w="19050" cap="flat" cmpd="sng" algn="ctr">
          <a:solidFill>
            <a:schemeClr val="accent5">
              <a:tint val="99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3BEB1F29-1DAF-4F09-A2C1-B1806B1C31A1}">
      <dsp:nvSpPr>
        <dsp:cNvPr id="0" name=""/>
        <dsp:cNvSpPr/>
      </dsp:nvSpPr>
      <dsp:spPr>
        <a:xfrm>
          <a:off x="23665" y="0"/>
          <a:ext cx="6023286" cy="1685618"/>
        </a:xfrm>
        <a:prstGeom prst="rect">
          <a:avLst/>
        </a:prstGeom>
        <a:solidFill>
          <a:schemeClr val="accent5">
            <a:shade val="8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s-AR" altLang="es-MX" sz="2400" b="1" i="1" kern="1200" dirty="0" smtClean="0"/>
            <a:t>RECURSOS  QUE </a:t>
          </a:r>
          <a:endParaRPr lang="es-AR" sz="2400" b="1" i="1" kern="1200" dirty="0" smtClean="0"/>
        </a:p>
        <a:p>
          <a:pPr lvl="0" algn="ctr" defTabSz="1022350">
            <a:lnSpc>
              <a:spcPct val="90000"/>
            </a:lnSpc>
            <a:spcBef>
              <a:spcPct val="0"/>
            </a:spcBef>
            <a:spcAft>
              <a:spcPct val="35000"/>
            </a:spcAft>
          </a:pPr>
          <a:r>
            <a:rPr lang="es-AR" altLang="es-MX" sz="2400" b="1" i="1" kern="1200" dirty="0" smtClean="0"/>
            <a:t>POR NO ESTAR REGULADOS EN EL </a:t>
          </a:r>
          <a:r>
            <a:rPr lang="es-AR" altLang="es-MX" sz="2400" b="1" i="1" kern="1200" dirty="0" err="1" smtClean="0"/>
            <a:t>CPFyVF</a:t>
          </a:r>
          <a:r>
            <a:rPr lang="es-AR" altLang="es-MX" sz="2400" b="1" i="1" kern="1200" dirty="0" smtClean="0"/>
            <a:t> </a:t>
          </a:r>
          <a:endParaRPr lang="es-ES" sz="2400" b="1" i="1" kern="1200" dirty="0"/>
        </a:p>
      </dsp:txBody>
      <dsp:txXfrm>
        <a:off x="23665" y="0"/>
        <a:ext cx="6023286" cy="1685618"/>
      </dsp:txXfrm>
    </dsp:sp>
    <dsp:sp modelId="{7524C46D-08C7-4898-BEF8-49D55B1ED1D0}">
      <dsp:nvSpPr>
        <dsp:cNvPr id="0" name=""/>
        <dsp:cNvSpPr/>
      </dsp:nvSpPr>
      <dsp:spPr>
        <a:xfrm>
          <a:off x="131039" y="3226841"/>
          <a:ext cx="1674316" cy="837158"/>
        </a:xfrm>
        <a:prstGeom prst="rect">
          <a:avLst/>
        </a:prstGeom>
        <a:solidFill>
          <a:schemeClr val="accent5">
            <a:lumMod val="60000"/>
            <a:lumOff val="4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es-AR" altLang="es-MX" sz="1900" b="1" kern="1200" dirty="0" smtClean="0">
              <a:solidFill>
                <a:schemeClr val="tx1"/>
              </a:solidFill>
              <a:latin typeface="Arial Rounded MT Bold" panose="020F0704030504030204" pitchFamily="34" charset="0"/>
            </a:rPr>
            <a:t>Recurso de reposición</a:t>
          </a:r>
          <a:endParaRPr lang="es-ES" sz="1900" b="1" kern="1200" dirty="0">
            <a:solidFill>
              <a:schemeClr val="tx1"/>
            </a:solidFill>
            <a:latin typeface="Arial Rounded MT Bold" panose="020F0704030504030204" pitchFamily="34" charset="0"/>
          </a:endParaRPr>
        </a:p>
      </dsp:txBody>
      <dsp:txXfrm>
        <a:off x="131039" y="3226841"/>
        <a:ext cx="1674316" cy="837158"/>
      </dsp:txXfrm>
    </dsp:sp>
    <dsp:sp modelId="{37547CA8-F546-4718-830E-11C2A84FDE14}">
      <dsp:nvSpPr>
        <dsp:cNvPr id="0" name=""/>
        <dsp:cNvSpPr/>
      </dsp:nvSpPr>
      <dsp:spPr>
        <a:xfrm>
          <a:off x="2111889" y="3226841"/>
          <a:ext cx="1674316" cy="837158"/>
        </a:xfrm>
        <a:prstGeom prst="rect">
          <a:avLst/>
        </a:prstGeom>
        <a:solidFill>
          <a:schemeClr val="accent5">
            <a:lumMod val="60000"/>
            <a:lumOff val="4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es-AR" altLang="es-MX" sz="1900" b="1" kern="1200" dirty="0" smtClean="0">
              <a:solidFill>
                <a:schemeClr val="tx1"/>
              </a:solidFill>
              <a:latin typeface="Arial Rounded MT Bold" panose="020F0704030504030204" pitchFamily="34" charset="0"/>
            </a:rPr>
            <a:t>Recurso de aclaratoria</a:t>
          </a:r>
          <a:endParaRPr lang="es-ES" sz="1900" b="1" kern="1200" dirty="0">
            <a:solidFill>
              <a:schemeClr val="tx1"/>
            </a:solidFill>
            <a:latin typeface="Arial Rounded MT Bold" panose="020F0704030504030204" pitchFamily="34" charset="0"/>
          </a:endParaRPr>
        </a:p>
      </dsp:txBody>
      <dsp:txXfrm>
        <a:off x="2111889" y="3226841"/>
        <a:ext cx="1674316" cy="837158"/>
      </dsp:txXfrm>
    </dsp:sp>
    <dsp:sp modelId="{7A8755F4-C2B6-4420-8B4C-CD2712E1395D}">
      <dsp:nvSpPr>
        <dsp:cNvPr id="0" name=""/>
        <dsp:cNvSpPr/>
      </dsp:nvSpPr>
      <dsp:spPr>
        <a:xfrm>
          <a:off x="4128118" y="3226415"/>
          <a:ext cx="1891609" cy="837158"/>
        </a:xfrm>
        <a:prstGeom prst="rect">
          <a:avLst/>
        </a:prstGeom>
        <a:solidFill>
          <a:schemeClr val="accent5">
            <a:lumMod val="60000"/>
            <a:lumOff val="4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es-AR" altLang="es-MX" sz="1900" b="1" kern="1200" dirty="0" smtClean="0">
              <a:solidFill>
                <a:schemeClr val="tx1"/>
              </a:solidFill>
              <a:latin typeface="Arial Rounded MT Bold" panose="020F0704030504030204" pitchFamily="34" charset="0"/>
            </a:rPr>
            <a:t>Recursos extraordinarios </a:t>
          </a:r>
          <a:endParaRPr lang="es-ES" sz="1900" b="1" kern="1200" dirty="0">
            <a:solidFill>
              <a:schemeClr val="tx1"/>
            </a:solidFill>
            <a:latin typeface="Arial Rounded MT Bold" panose="020F0704030504030204" pitchFamily="34" charset="0"/>
          </a:endParaRPr>
        </a:p>
      </dsp:txBody>
      <dsp:txXfrm>
        <a:off x="4128118" y="3226415"/>
        <a:ext cx="1891609" cy="837158"/>
      </dsp:txXfrm>
    </dsp:sp>
    <dsp:sp modelId="{A357A4BA-7B5A-47C3-B828-E5F83C156968}">
      <dsp:nvSpPr>
        <dsp:cNvPr id="0" name=""/>
        <dsp:cNvSpPr/>
      </dsp:nvSpPr>
      <dsp:spPr>
        <a:xfrm>
          <a:off x="1197880" y="2037650"/>
          <a:ext cx="1674316" cy="837158"/>
        </a:xfrm>
        <a:prstGeom prst="rect">
          <a:avLst/>
        </a:prstGeom>
        <a:solidFill>
          <a:srgbClr val="FFC000"/>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es-AR" altLang="es-MX" sz="1900" b="1" kern="1200" dirty="0" smtClean="0">
              <a:solidFill>
                <a:schemeClr val="tx1"/>
              </a:solidFill>
              <a:latin typeface="Arial Rounded MT Bold" panose="020F0704030504030204" pitchFamily="34" charset="0"/>
            </a:rPr>
            <a:t>Rige el </a:t>
          </a:r>
        </a:p>
        <a:p>
          <a:pPr lvl="0" algn="ctr" defTabSz="844550">
            <a:lnSpc>
              <a:spcPct val="90000"/>
            </a:lnSpc>
            <a:spcBef>
              <a:spcPct val="0"/>
            </a:spcBef>
            <a:spcAft>
              <a:spcPct val="35000"/>
            </a:spcAft>
          </a:pPr>
          <a:r>
            <a:rPr lang="es-AR" altLang="es-MX" sz="1900" b="1" kern="1200" dirty="0" err="1" smtClean="0">
              <a:solidFill>
                <a:schemeClr val="tx1"/>
              </a:solidFill>
              <a:latin typeface="Arial Rounded MT Bold" panose="020F0704030504030204" pitchFamily="34" charset="0"/>
            </a:rPr>
            <a:t>CPCCyT</a:t>
          </a:r>
          <a:endParaRPr lang="es-ES" sz="1900" b="1" kern="1200" dirty="0">
            <a:solidFill>
              <a:schemeClr val="tx1"/>
            </a:solidFill>
            <a:latin typeface="Arial Rounded MT Bold" panose="020F0704030504030204" pitchFamily="34" charset="0"/>
          </a:endParaRPr>
        </a:p>
      </dsp:txBody>
      <dsp:txXfrm>
        <a:off x="1197880" y="2037650"/>
        <a:ext cx="1674316" cy="83715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CE653D-475E-4586-BA68-2046793972F7}">
      <dsp:nvSpPr>
        <dsp:cNvPr id="0" name=""/>
        <dsp:cNvSpPr/>
      </dsp:nvSpPr>
      <dsp:spPr>
        <a:xfrm>
          <a:off x="0" y="1013130"/>
          <a:ext cx="6072335" cy="302400"/>
        </a:xfrm>
        <a:prstGeom prst="rect">
          <a:avLst/>
        </a:prstGeom>
        <a:solidFill>
          <a:schemeClr val="lt2">
            <a:alpha val="90000"/>
            <a:hueOff val="0"/>
            <a:satOff val="0"/>
            <a:lumOff val="0"/>
            <a:alphaOff val="0"/>
          </a:schemeClr>
        </a:solidFill>
        <a:ln w="10000" cap="flat" cmpd="sng" algn="ctr">
          <a:solidFill>
            <a:schemeClr val="dk2">
              <a:hueOff val="0"/>
              <a:satOff val="0"/>
              <a:lumOff val="0"/>
              <a:alphaOff val="0"/>
            </a:schemeClr>
          </a:solidFill>
          <a:prstDash val="solid"/>
        </a:ln>
        <a:effectLst>
          <a:outerShdw blurRad="38100" dist="25400" dir="5400000" rotWithShape="0">
            <a:srgbClr val="000000">
              <a:alpha val="45000"/>
            </a:srgbClr>
          </a:outerShdw>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31449E2F-3362-4C08-885C-32BD46D77ED6}">
      <dsp:nvSpPr>
        <dsp:cNvPr id="0" name=""/>
        <dsp:cNvSpPr/>
      </dsp:nvSpPr>
      <dsp:spPr>
        <a:xfrm>
          <a:off x="303320" y="164637"/>
          <a:ext cx="5372013" cy="1025613"/>
        </a:xfrm>
        <a:prstGeom prst="roundRect">
          <a:avLst/>
        </a:prstGeom>
        <a:gradFill rotWithShape="0">
          <a:gsLst>
            <a:gs pos="0">
              <a:schemeClr val="dk2">
                <a:hueOff val="0"/>
                <a:satOff val="0"/>
                <a:lumOff val="0"/>
                <a:alphaOff val="0"/>
              </a:schemeClr>
            </a:gs>
            <a:gs pos="90000">
              <a:schemeClr val="dk2">
                <a:hueOff val="0"/>
                <a:satOff val="0"/>
                <a:lumOff val="0"/>
                <a:alphaOff val="0"/>
                <a:shade val="100000"/>
                <a:satMod val="105000"/>
              </a:schemeClr>
            </a:gs>
            <a:gs pos="100000">
              <a:schemeClr val="dk2">
                <a:hueOff val="0"/>
                <a:satOff val="0"/>
                <a:lumOff val="0"/>
                <a:alphaOff val="0"/>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60664" tIns="0" rIns="160664" bIns="0" numCol="1" spcCol="1270" anchor="ctr" anchorCtr="0">
          <a:noAutofit/>
        </a:bodyPr>
        <a:lstStyle/>
        <a:p>
          <a:pPr lvl="0" algn="ctr" defTabSz="1600200">
            <a:lnSpc>
              <a:spcPct val="90000"/>
            </a:lnSpc>
            <a:spcBef>
              <a:spcPct val="0"/>
            </a:spcBef>
            <a:spcAft>
              <a:spcPct val="35000"/>
            </a:spcAft>
          </a:pPr>
          <a:r>
            <a:rPr lang="es-AR" altLang="es-MX" sz="3600" b="1" i="1" kern="1200" dirty="0" smtClean="0">
              <a:latin typeface="+mj-lt"/>
            </a:rPr>
            <a:t>NULIDAD Y REPOSICIÓN</a:t>
          </a:r>
          <a:endParaRPr lang="es-ES" sz="3600" b="1" i="1" kern="1200" dirty="0">
            <a:latin typeface="+mj-lt"/>
          </a:endParaRPr>
        </a:p>
      </dsp:txBody>
      <dsp:txXfrm>
        <a:off x="353386" y="214703"/>
        <a:ext cx="5271881" cy="925481"/>
      </dsp:txXfrm>
    </dsp:sp>
    <dsp:sp modelId="{D884C124-CA02-4E88-B30C-DC72F07524A0}">
      <dsp:nvSpPr>
        <dsp:cNvPr id="0" name=""/>
        <dsp:cNvSpPr/>
      </dsp:nvSpPr>
      <dsp:spPr>
        <a:xfrm>
          <a:off x="0" y="2614102"/>
          <a:ext cx="6072335" cy="302400"/>
        </a:xfrm>
        <a:prstGeom prst="rect">
          <a:avLst/>
        </a:prstGeom>
        <a:solidFill>
          <a:schemeClr val="lt2">
            <a:alpha val="90000"/>
            <a:hueOff val="0"/>
            <a:satOff val="0"/>
            <a:lumOff val="0"/>
            <a:alphaOff val="0"/>
          </a:schemeClr>
        </a:solidFill>
        <a:ln w="10000" cap="flat" cmpd="sng" algn="ctr">
          <a:solidFill>
            <a:schemeClr val="dk2">
              <a:hueOff val="0"/>
              <a:satOff val="0"/>
              <a:lumOff val="0"/>
              <a:alphaOff val="0"/>
            </a:schemeClr>
          </a:solidFill>
          <a:prstDash val="solid"/>
        </a:ln>
        <a:effectLst>
          <a:outerShdw blurRad="38100" dist="25400" dir="5400000" rotWithShape="0">
            <a:srgbClr val="000000">
              <a:alpha val="45000"/>
            </a:srgbClr>
          </a:outerShdw>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21810491-DB4C-4D33-96AE-518183290702}">
      <dsp:nvSpPr>
        <dsp:cNvPr id="0" name=""/>
        <dsp:cNvSpPr/>
      </dsp:nvSpPr>
      <dsp:spPr>
        <a:xfrm>
          <a:off x="303320" y="1380330"/>
          <a:ext cx="5274769" cy="1410891"/>
        </a:xfrm>
        <a:prstGeom prst="roundRect">
          <a:avLst/>
        </a:prstGeom>
        <a:solidFill>
          <a:srgbClr val="C00000"/>
        </a:solidFill>
        <a:ln>
          <a:noFill/>
        </a:ln>
        <a:effectLst>
          <a:outerShdw blurRad="38100" dist="254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60664" tIns="0" rIns="160664" bIns="0" numCol="1" spcCol="1270" anchor="ctr" anchorCtr="0">
          <a:noAutofit/>
        </a:bodyPr>
        <a:lstStyle/>
        <a:p>
          <a:pPr lvl="0" algn="l" defTabSz="1066800">
            <a:lnSpc>
              <a:spcPct val="100000"/>
            </a:lnSpc>
            <a:spcBef>
              <a:spcPct val="0"/>
            </a:spcBef>
            <a:spcAft>
              <a:spcPts val="0"/>
            </a:spcAft>
          </a:pPr>
          <a:r>
            <a:rPr lang="es-AR" altLang="es-MX" sz="2400" b="1" kern="1200" smtClean="0">
              <a:latin typeface="Arial Rounded MT Bold" panose="020F0704030504030204" pitchFamily="34" charset="0"/>
            </a:rPr>
            <a:t>Arts. 94 inc. VI , 131 y 133 del del CPCCyT </a:t>
          </a:r>
        </a:p>
        <a:p>
          <a:pPr lvl="0" algn="l" defTabSz="1066800">
            <a:lnSpc>
              <a:spcPct val="100000"/>
            </a:lnSpc>
            <a:spcBef>
              <a:spcPct val="0"/>
            </a:spcBef>
            <a:spcAft>
              <a:spcPts val="0"/>
            </a:spcAft>
          </a:pPr>
          <a:r>
            <a:rPr lang="es-AR" altLang="es-MX" sz="2400" b="1" kern="1200" smtClean="0">
              <a:latin typeface="Arial Rounded MT Bold" panose="020F0704030504030204" pitchFamily="34" charset="0"/>
            </a:rPr>
            <a:t>Arts.40 inc. a y 46 del CPFyVF.</a:t>
          </a:r>
          <a:endParaRPr lang="es-ES" sz="2400" b="1" kern="1200" dirty="0">
            <a:latin typeface="Arial Rounded MT Bold" panose="020F0704030504030204" pitchFamily="34" charset="0"/>
          </a:endParaRPr>
        </a:p>
      </dsp:txBody>
      <dsp:txXfrm>
        <a:off x="372194" y="1449204"/>
        <a:ext cx="5137021" cy="1273143"/>
      </dsp:txXfrm>
    </dsp:sp>
    <dsp:sp modelId="{1E929D17-C8BF-47C2-BC1F-D8179481AD4A}">
      <dsp:nvSpPr>
        <dsp:cNvPr id="0" name=""/>
        <dsp:cNvSpPr/>
      </dsp:nvSpPr>
      <dsp:spPr>
        <a:xfrm>
          <a:off x="0" y="3941225"/>
          <a:ext cx="6072335" cy="302400"/>
        </a:xfrm>
        <a:prstGeom prst="rect">
          <a:avLst/>
        </a:prstGeom>
        <a:solidFill>
          <a:schemeClr val="lt2">
            <a:alpha val="90000"/>
            <a:hueOff val="0"/>
            <a:satOff val="0"/>
            <a:lumOff val="0"/>
            <a:alphaOff val="0"/>
          </a:schemeClr>
        </a:solidFill>
        <a:ln w="10000" cap="flat" cmpd="sng" algn="ctr">
          <a:solidFill>
            <a:schemeClr val="dk2">
              <a:hueOff val="0"/>
              <a:satOff val="0"/>
              <a:lumOff val="0"/>
              <a:alphaOff val="0"/>
            </a:schemeClr>
          </a:solidFill>
          <a:prstDash val="solid"/>
        </a:ln>
        <a:effectLst>
          <a:outerShdw blurRad="38100" dist="25400" dir="5400000" rotWithShape="0">
            <a:srgbClr val="000000">
              <a:alpha val="45000"/>
            </a:srgbClr>
          </a:outerShdw>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67E951A2-50D6-4B33-B368-D217D5B6998A}">
      <dsp:nvSpPr>
        <dsp:cNvPr id="0" name=""/>
        <dsp:cNvSpPr/>
      </dsp:nvSpPr>
      <dsp:spPr>
        <a:xfrm>
          <a:off x="303320" y="2981302"/>
          <a:ext cx="4246483" cy="1137043"/>
        </a:xfrm>
        <a:prstGeom prst="roundRect">
          <a:avLst/>
        </a:prstGeom>
        <a:solidFill>
          <a:srgbClr val="7030A0"/>
        </a:solidFill>
        <a:ln>
          <a:noFill/>
        </a:ln>
        <a:effectLst>
          <a:outerShdw blurRad="38100" dist="254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60664" tIns="0" rIns="160664" bIns="0" numCol="1" spcCol="1270" anchor="ctr" anchorCtr="0">
          <a:noAutofit/>
        </a:bodyPr>
        <a:lstStyle/>
        <a:p>
          <a:pPr lvl="0" algn="l" defTabSz="1244600">
            <a:lnSpc>
              <a:spcPct val="90000"/>
            </a:lnSpc>
            <a:spcBef>
              <a:spcPct val="0"/>
            </a:spcBef>
            <a:spcAft>
              <a:spcPct val="35000"/>
            </a:spcAft>
          </a:pPr>
          <a:r>
            <a:rPr lang="es-AR" altLang="es-MX" sz="2800" b="1" kern="1200" dirty="0" smtClean="0">
              <a:latin typeface="Arial Rounded MT Bold" panose="020F0704030504030204" pitchFamily="34" charset="0"/>
            </a:rPr>
            <a:t>Interpretación armónica del juego de normas</a:t>
          </a:r>
          <a:endParaRPr lang="es-AR" altLang="es-MX" sz="2800" b="1" kern="1200" dirty="0">
            <a:latin typeface="Arial Rounded MT Bold" panose="020F0704030504030204" pitchFamily="34" charset="0"/>
          </a:endParaRPr>
        </a:p>
      </dsp:txBody>
      <dsp:txXfrm>
        <a:off x="358826" y="3036808"/>
        <a:ext cx="4135471" cy="102603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1B685C-BBB5-448F-8DC0-22B61C09E774}">
      <dsp:nvSpPr>
        <dsp:cNvPr id="0" name=""/>
        <dsp:cNvSpPr/>
      </dsp:nvSpPr>
      <dsp:spPr>
        <a:xfrm rot="5400000">
          <a:off x="-160874" y="169886"/>
          <a:ext cx="1072498" cy="750748"/>
        </a:xfrm>
        <a:prstGeom prst="chevron">
          <a:avLst/>
        </a:prstGeom>
        <a:solidFill>
          <a:schemeClr val="bg2">
            <a:lumMod val="50000"/>
          </a:schemeClr>
        </a:solidFill>
        <a:ln w="10000" cap="flat" cmpd="sng" algn="ctr">
          <a:solidFill>
            <a:schemeClr val="accent1">
              <a:hueOff val="0"/>
              <a:satOff val="0"/>
              <a:lumOff val="0"/>
              <a:alphaOff val="0"/>
            </a:schemeClr>
          </a:solidFill>
          <a:prstDash val="solid"/>
        </a:ln>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accent1">
              <a:hueOff val="0"/>
              <a:satOff val="0"/>
              <a:lumOff val="0"/>
              <a:alphaOff val="0"/>
              <a:shade val="27000"/>
              <a:satMod val="120000"/>
            </a:schemeClr>
          </a:contourClr>
        </a:sp3d>
      </dsp:spPr>
      <dsp:style>
        <a:lnRef idx="1">
          <a:scrgbClr r="0" g="0" b="0"/>
        </a:lnRef>
        <a:fillRef idx="3">
          <a:scrgbClr r="0" g="0" b="0"/>
        </a:fillRef>
        <a:effectRef idx="3">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s-AR" altLang="es-MX" sz="1400" b="1" kern="1200" dirty="0" smtClean="0">
              <a:latin typeface="Arial Rounded MT Bold" panose="020F0704030504030204" pitchFamily="34" charset="0"/>
            </a:rPr>
            <a:t>Art. 94 inc. </a:t>
          </a:r>
          <a:r>
            <a:rPr lang="es-AR" altLang="es-MX" sz="1400" b="1" kern="1200" dirty="0" smtClean="0"/>
            <a:t>VI</a:t>
          </a:r>
          <a:endParaRPr lang="es-ES" sz="1400" kern="1200" dirty="0"/>
        </a:p>
      </dsp:txBody>
      <dsp:txXfrm rot="-5400000">
        <a:off x="1" y="384385"/>
        <a:ext cx="750748" cy="321750"/>
      </dsp:txXfrm>
    </dsp:sp>
    <dsp:sp modelId="{E3085CEE-E970-4CD6-BE23-2C669A59C27F}">
      <dsp:nvSpPr>
        <dsp:cNvPr id="0" name=""/>
        <dsp:cNvSpPr/>
      </dsp:nvSpPr>
      <dsp:spPr>
        <a:xfrm rot="5400000">
          <a:off x="3074629" y="-2314868"/>
          <a:ext cx="697490" cy="5345251"/>
        </a:xfrm>
        <a:prstGeom prst="round2SameRect">
          <a:avLst/>
        </a:prstGeom>
        <a:solidFill>
          <a:schemeClr val="lt1">
            <a:alpha val="90000"/>
            <a:hueOff val="0"/>
            <a:satOff val="0"/>
            <a:lumOff val="0"/>
            <a:alphaOff val="0"/>
          </a:schemeClr>
        </a:solidFill>
        <a:ln w="10000" cap="flat" cmpd="sng" algn="ctr">
          <a:solidFill>
            <a:schemeClr val="accent1">
              <a:hueOff val="0"/>
              <a:satOff val="0"/>
              <a:lumOff val="0"/>
              <a:alphaOff val="0"/>
            </a:schemeClr>
          </a:solidFill>
          <a:prstDash val="solid"/>
        </a:ln>
        <a:effectLst>
          <a:outerShdw blurRad="38100" dist="25400" dir="5400000" rotWithShape="0">
            <a:srgbClr val="000000">
              <a:alpha val="45000"/>
            </a:srgbClr>
          </a:outerShdw>
        </a:effectLst>
      </dsp:spPr>
      <dsp:style>
        <a:lnRef idx="1">
          <a:scrgbClr r="0" g="0" b="0"/>
        </a:lnRef>
        <a:fillRef idx="1">
          <a:scrgbClr r="0" g="0" b="0"/>
        </a:fillRef>
        <a:effectRef idx="2">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s-AR" altLang="es-MX" sz="1600" kern="1200" dirty="0" smtClean="0"/>
            <a:t> </a:t>
          </a:r>
          <a:r>
            <a:rPr lang="es-AR" altLang="es-MX" sz="1600" kern="1200" dirty="0" smtClean="0">
              <a:latin typeface="Arial Rounded MT Bold" panose="020F0704030504030204" pitchFamily="34" charset="0"/>
            </a:rPr>
            <a:t>Nulidad de resoluciones encausarse por las vías previstas en el art. 131 (recurso de reposición) y 133 (recurso de apelación</a:t>
          </a:r>
          <a:endParaRPr lang="es-ES" sz="1600" kern="1200" dirty="0">
            <a:latin typeface="Arial Rounded MT Bold" panose="020F0704030504030204" pitchFamily="34" charset="0"/>
          </a:endParaRPr>
        </a:p>
      </dsp:txBody>
      <dsp:txXfrm rot="-5400000">
        <a:off x="750749" y="43061"/>
        <a:ext cx="5311202" cy="629392"/>
      </dsp:txXfrm>
    </dsp:sp>
    <dsp:sp modelId="{A5DEEA1F-0FE4-4AC9-BD0B-D61FD1845107}">
      <dsp:nvSpPr>
        <dsp:cNvPr id="0" name=""/>
        <dsp:cNvSpPr/>
      </dsp:nvSpPr>
      <dsp:spPr>
        <a:xfrm rot="5400000">
          <a:off x="-160874" y="1101017"/>
          <a:ext cx="1072498" cy="750748"/>
        </a:xfrm>
        <a:prstGeom prst="chevron">
          <a:avLst/>
        </a:prstGeom>
        <a:solidFill>
          <a:srgbClr val="C00000"/>
        </a:solidFill>
        <a:ln w="10000" cap="flat" cmpd="sng" algn="ctr">
          <a:solidFill>
            <a:schemeClr val="accent1">
              <a:hueOff val="0"/>
              <a:satOff val="0"/>
              <a:lumOff val="0"/>
              <a:alphaOff val="0"/>
            </a:schemeClr>
          </a:solidFill>
          <a:prstDash val="solid"/>
        </a:ln>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accent1">
              <a:hueOff val="0"/>
              <a:satOff val="0"/>
              <a:lumOff val="0"/>
              <a:alphaOff val="0"/>
              <a:shade val="27000"/>
              <a:satMod val="120000"/>
            </a:schemeClr>
          </a:contourClr>
        </a:sp3d>
      </dsp:spPr>
      <dsp:style>
        <a:lnRef idx="1">
          <a:scrgbClr r="0" g="0" b="0"/>
        </a:lnRef>
        <a:fillRef idx="3">
          <a:scrgbClr r="0" g="0" b="0"/>
        </a:fillRef>
        <a:effectRef idx="3">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s-AR" altLang="es-MX" sz="1800" b="1" kern="1200" dirty="0" smtClean="0">
              <a:latin typeface="Arial Rounded MT Bold" panose="020F0704030504030204" pitchFamily="34" charset="0"/>
            </a:rPr>
            <a:t>Art. 131:</a:t>
          </a:r>
          <a:r>
            <a:rPr lang="es-AR" altLang="es-MX" sz="1800" kern="1200" dirty="0" smtClean="0">
              <a:latin typeface="Arial Rounded MT Bold" panose="020F0704030504030204" pitchFamily="34" charset="0"/>
            </a:rPr>
            <a:t> </a:t>
          </a:r>
          <a:endParaRPr lang="es-ES" sz="1800" kern="1200" dirty="0">
            <a:latin typeface="Arial Rounded MT Bold" panose="020F0704030504030204" pitchFamily="34" charset="0"/>
          </a:endParaRPr>
        </a:p>
      </dsp:txBody>
      <dsp:txXfrm rot="-5400000">
        <a:off x="1" y="1315516"/>
        <a:ext cx="750748" cy="321750"/>
      </dsp:txXfrm>
    </dsp:sp>
    <dsp:sp modelId="{096FD8D1-BF20-473F-9755-236E12B62D5D}">
      <dsp:nvSpPr>
        <dsp:cNvPr id="0" name=""/>
        <dsp:cNvSpPr/>
      </dsp:nvSpPr>
      <dsp:spPr>
        <a:xfrm rot="5400000">
          <a:off x="3074812" y="-1383920"/>
          <a:ext cx="697124" cy="5345251"/>
        </a:xfrm>
        <a:prstGeom prst="round2SameRect">
          <a:avLst/>
        </a:prstGeom>
        <a:solidFill>
          <a:schemeClr val="lt1">
            <a:alpha val="90000"/>
            <a:hueOff val="0"/>
            <a:satOff val="0"/>
            <a:lumOff val="0"/>
            <a:alphaOff val="0"/>
          </a:schemeClr>
        </a:solidFill>
        <a:ln w="10000" cap="flat" cmpd="sng" algn="ctr">
          <a:solidFill>
            <a:schemeClr val="accent1">
              <a:hueOff val="0"/>
              <a:satOff val="0"/>
              <a:lumOff val="0"/>
              <a:alphaOff val="0"/>
            </a:schemeClr>
          </a:solidFill>
          <a:prstDash val="solid"/>
        </a:ln>
        <a:effectLst>
          <a:outerShdw blurRad="38100" dist="25400" dir="5400000" rotWithShape="0">
            <a:srgbClr val="000000">
              <a:alpha val="45000"/>
            </a:srgbClr>
          </a:outerShdw>
        </a:effectLst>
      </dsp:spPr>
      <dsp:style>
        <a:lnRef idx="1">
          <a:scrgbClr r="0" g="0" b="0"/>
        </a:lnRef>
        <a:fillRef idx="1">
          <a:scrgbClr r="0" g="0" b="0"/>
        </a:fillRef>
        <a:effectRef idx="2">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s-AR" altLang="es-MX" sz="1600" kern="1200" smtClean="0">
              <a:latin typeface="Arial Rounded MT Bold" panose="020F0704030504030204" pitchFamily="34" charset="0"/>
            </a:rPr>
            <a:t>Recurso de reposición contra decretos y autos inapelables</a:t>
          </a:r>
          <a:endParaRPr lang="es-ES" sz="1600" kern="1200" dirty="0">
            <a:latin typeface="Arial Rounded MT Bold" panose="020F0704030504030204" pitchFamily="34" charset="0"/>
          </a:endParaRPr>
        </a:p>
      </dsp:txBody>
      <dsp:txXfrm rot="-5400000">
        <a:off x="750749" y="974174"/>
        <a:ext cx="5311220" cy="629062"/>
      </dsp:txXfrm>
    </dsp:sp>
    <dsp:sp modelId="{89731E58-109D-4536-AEC9-B96FD821C5D6}">
      <dsp:nvSpPr>
        <dsp:cNvPr id="0" name=""/>
        <dsp:cNvSpPr/>
      </dsp:nvSpPr>
      <dsp:spPr>
        <a:xfrm rot="5400000">
          <a:off x="-160874" y="2032148"/>
          <a:ext cx="1072498" cy="750748"/>
        </a:xfrm>
        <a:prstGeom prst="chevron">
          <a:avLst/>
        </a:prstGeom>
        <a:solidFill>
          <a:schemeClr val="bg2">
            <a:lumMod val="50000"/>
          </a:schemeClr>
        </a:solidFill>
        <a:ln w="10000" cap="flat" cmpd="sng" algn="ctr">
          <a:solidFill>
            <a:schemeClr val="accent1">
              <a:hueOff val="0"/>
              <a:satOff val="0"/>
              <a:lumOff val="0"/>
              <a:alphaOff val="0"/>
            </a:schemeClr>
          </a:solidFill>
          <a:prstDash val="solid"/>
        </a:ln>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accent1">
              <a:hueOff val="0"/>
              <a:satOff val="0"/>
              <a:lumOff val="0"/>
              <a:alphaOff val="0"/>
              <a:shade val="27000"/>
              <a:satMod val="120000"/>
            </a:schemeClr>
          </a:contourClr>
        </a:sp3d>
      </dsp:spPr>
      <dsp:style>
        <a:lnRef idx="1">
          <a:scrgbClr r="0" g="0" b="0"/>
        </a:lnRef>
        <a:fillRef idx="3">
          <a:scrgbClr r="0" g="0" b="0"/>
        </a:fillRef>
        <a:effectRef idx="3">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endParaRPr lang="es-AR" altLang="es-MX" sz="1800" b="1" kern="1200" dirty="0" smtClean="0">
            <a:latin typeface="Arial Rounded MT Bold" panose="020F0704030504030204" pitchFamily="34" charset="0"/>
          </a:endParaRPr>
        </a:p>
        <a:p>
          <a:pPr lvl="0" algn="ctr" defTabSz="800100">
            <a:lnSpc>
              <a:spcPct val="90000"/>
            </a:lnSpc>
            <a:spcBef>
              <a:spcPct val="0"/>
            </a:spcBef>
            <a:spcAft>
              <a:spcPct val="35000"/>
            </a:spcAft>
          </a:pPr>
          <a:r>
            <a:rPr lang="es-AR" altLang="es-MX" sz="1800" b="1" kern="1200" dirty="0" smtClean="0">
              <a:latin typeface="Arial Rounded MT Bold" panose="020F0704030504030204" pitchFamily="34" charset="0"/>
            </a:rPr>
            <a:t>Art. 133</a:t>
          </a:r>
          <a:endParaRPr lang="es-ES" sz="1800" kern="1200" dirty="0">
            <a:latin typeface="Arial Rounded MT Bold" panose="020F0704030504030204" pitchFamily="34" charset="0"/>
          </a:endParaRPr>
        </a:p>
      </dsp:txBody>
      <dsp:txXfrm rot="-5400000">
        <a:off x="1" y="2246647"/>
        <a:ext cx="750748" cy="321750"/>
      </dsp:txXfrm>
    </dsp:sp>
    <dsp:sp modelId="{E38774E8-9C5E-46C8-9D5C-8D27DA206B14}">
      <dsp:nvSpPr>
        <dsp:cNvPr id="0" name=""/>
        <dsp:cNvSpPr/>
      </dsp:nvSpPr>
      <dsp:spPr>
        <a:xfrm rot="5400000">
          <a:off x="3074812" y="-452789"/>
          <a:ext cx="697124" cy="5345251"/>
        </a:xfrm>
        <a:prstGeom prst="round2SameRect">
          <a:avLst/>
        </a:prstGeom>
        <a:solidFill>
          <a:schemeClr val="lt1">
            <a:alpha val="90000"/>
            <a:hueOff val="0"/>
            <a:satOff val="0"/>
            <a:lumOff val="0"/>
            <a:alphaOff val="0"/>
          </a:schemeClr>
        </a:solidFill>
        <a:ln w="10000" cap="flat" cmpd="sng" algn="ctr">
          <a:solidFill>
            <a:schemeClr val="accent1">
              <a:hueOff val="0"/>
              <a:satOff val="0"/>
              <a:lumOff val="0"/>
              <a:alphaOff val="0"/>
            </a:schemeClr>
          </a:solidFill>
          <a:prstDash val="solid"/>
        </a:ln>
        <a:effectLst>
          <a:outerShdw blurRad="38100" dist="25400" dir="5400000" rotWithShape="0">
            <a:srgbClr val="000000">
              <a:alpha val="45000"/>
            </a:srgbClr>
          </a:outerShdw>
        </a:effectLst>
      </dsp:spPr>
      <dsp:style>
        <a:lnRef idx="1">
          <a:scrgbClr r="0" g="0" b="0"/>
        </a:lnRef>
        <a:fillRef idx="1">
          <a:scrgbClr r="0" g="0" b="0"/>
        </a:fillRef>
        <a:effectRef idx="2">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s-AR" altLang="es-MX" sz="1600" kern="1200" smtClean="0">
              <a:latin typeface="Arial Rounded MT Bold" panose="020F0704030504030204" pitchFamily="34" charset="0"/>
            </a:rPr>
            <a:t>Recurso de apelación contra sentencias, autos apelables expresamente y excepcionalmente frustración definitiva del derecho. </a:t>
          </a:r>
          <a:endParaRPr lang="es-ES" sz="1600" kern="1200" dirty="0">
            <a:latin typeface="Arial Rounded MT Bold" panose="020F0704030504030204" pitchFamily="34" charset="0"/>
          </a:endParaRPr>
        </a:p>
      </dsp:txBody>
      <dsp:txXfrm rot="-5400000">
        <a:off x="750749" y="1905305"/>
        <a:ext cx="5311220" cy="629062"/>
      </dsp:txXfrm>
    </dsp:sp>
    <dsp:sp modelId="{09D8CA37-9EE0-439A-9CFF-71995D307341}">
      <dsp:nvSpPr>
        <dsp:cNvPr id="0" name=""/>
        <dsp:cNvSpPr/>
      </dsp:nvSpPr>
      <dsp:spPr>
        <a:xfrm rot="5400000">
          <a:off x="-160874" y="3143364"/>
          <a:ext cx="1072498" cy="750748"/>
        </a:xfrm>
        <a:prstGeom prst="chevron">
          <a:avLst/>
        </a:prstGeom>
        <a:solidFill>
          <a:srgbClr val="BD0322"/>
        </a:solidFill>
        <a:ln w="10000" cap="flat" cmpd="sng" algn="ctr">
          <a:solidFill>
            <a:schemeClr val="accent1">
              <a:hueOff val="0"/>
              <a:satOff val="0"/>
              <a:lumOff val="0"/>
              <a:alphaOff val="0"/>
            </a:schemeClr>
          </a:solidFill>
          <a:prstDash val="solid"/>
        </a:ln>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accent1">
              <a:hueOff val="0"/>
              <a:satOff val="0"/>
              <a:lumOff val="0"/>
              <a:alphaOff val="0"/>
              <a:shade val="27000"/>
              <a:satMod val="120000"/>
            </a:schemeClr>
          </a:contourClr>
        </a:sp3d>
      </dsp:spPr>
      <dsp:style>
        <a:lnRef idx="1">
          <a:scrgbClr r="0" g="0" b="0"/>
        </a:lnRef>
        <a:fillRef idx="3">
          <a:scrgbClr r="0" g="0" b="0"/>
        </a:fillRef>
        <a:effectRef idx="3">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s-AR" altLang="es-MX" sz="1200" b="1" kern="1200" dirty="0" smtClean="0">
              <a:latin typeface="Arial Rounded MT Bold" panose="020F0704030504030204" pitchFamily="34" charset="0"/>
            </a:rPr>
            <a:t>Art. 131 inc. VI</a:t>
          </a:r>
          <a:endParaRPr lang="es-ES" sz="1200" kern="1200" dirty="0">
            <a:latin typeface="Arial Rounded MT Bold" panose="020F0704030504030204" pitchFamily="34" charset="0"/>
          </a:endParaRPr>
        </a:p>
      </dsp:txBody>
      <dsp:txXfrm rot="-5400000">
        <a:off x="1" y="3357863"/>
        <a:ext cx="750748" cy="321750"/>
      </dsp:txXfrm>
    </dsp:sp>
    <dsp:sp modelId="{FB9137F1-E50A-4E6F-A9D7-23E0D441265A}">
      <dsp:nvSpPr>
        <dsp:cNvPr id="0" name=""/>
        <dsp:cNvSpPr/>
      </dsp:nvSpPr>
      <dsp:spPr>
        <a:xfrm rot="5400000">
          <a:off x="2894727" y="658426"/>
          <a:ext cx="1057293" cy="5345251"/>
        </a:xfrm>
        <a:prstGeom prst="round2SameRect">
          <a:avLst/>
        </a:prstGeom>
        <a:solidFill>
          <a:schemeClr val="lt1">
            <a:alpha val="90000"/>
            <a:hueOff val="0"/>
            <a:satOff val="0"/>
            <a:lumOff val="0"/>
            <a:alphaOff val="0"/>
          </a:schemeClr>
        </a:solidFill>
        <a:ln w="10000" cap="flat" cmpd="sng" algn="ctr">
          <a:solidFill>
            <a:schemeClr val="accent1">
              <a:hueOff val="0"/>
              <a:satOff val="0"/>
              <a:lumOff val="0"/>
              <a:alphaOff val="0"/>
            </a:schemeClr>
          </a:solidFill>
          <a:prstDash val="solid"/>
        </a:ln>
        <a:effectLst>
          <a:outerShdw blurRad="38100" dist="25400" dir="5400000" rotWithShape="0">
            <a:srgbClr val="000000">
              <a:alpha val="45000"/>
            </a:srgbClr>
          </a:outerShdw>
        </a:effectLst>
      </dsp:spPr>
      <dsp:style>
        <a:lnRef idx="1">
          <a:scrgbClr r="0" g="0" b="0"/>
        </a:lnRef>
        <a:fillRef idx="1">
          <a:scrgbClr r="0" g="0" b="0"/>
        </a:fillRef>
        <a:effectRef idx="2">
          <a:scrgbClr r="0" g="0" b="0"/>
        </a:effectRef>
        <a:fontRef idx="minor"/>
      </dsp:style>
      <dsp:txBody>
        <a:bodyPr spcFirstLastPara="0" vert="horz" wrap="square" lIns="78232" tIns="6985" rIns="6985" bIns="6985" numCol="1" spcCol="1270" anchor="ctr" anchorCtr="0">
          <a:noAutofit/>
        </a:bodyPr>
        <a:lstStyle/>
        <a:p>
          <a:pPr marL="57150" lvl="1" indent="-57150" algn="l" defTabSz="488950">
            <a:lnSpc>
              <a:spcPct val="90000"/>
            </a:lnSpc>
            <a:spcBef>
              <a:spcPct val="0"/>
            </a:spcBef>
            <a:spcAft>
              <a:spcPct val="15000"/>
            </a:spcAft>
            <a:buChar char="••"/>
          </a:pPr>
          <a:r>
            <a:rPr lang="es-AR" altLang="es-MX" sz="1100" kern="1200" smtClean="0"/>
            <a:t>: </a:t>
          </a:r>
          <a:r>
            <a:rPr lang="es-AR" altLang="es-MX" sz="1600" kern="1200" smtClean="0">
              <a:latin typeface="Arial Rounded MT Bold" panose="020F0704030504030204" pitchFamily="34" charset="0"/>
            </a:rPr>
            <a:t>la reposición comprende la nulidad de resoluciones judiciales, debiendo hacerse reserva, para el caso de rechazo, para poder plantearla al apelar la resolución definitiva.</a:t>
          </a:r>
          <a:endParaRPr lang="es-ES" sz="1600" kern="1200" dirty="0">
            <a:latin typeface="Arial Rounded MT Bold" panose="020F0704030504030204" pitchFamily="34" charset="0"/>
          </a:endParaRPr>
        </a:p>
        <a:p>
          <a:pPr marL="57150" lvl="1" indent="-57150" algn="l" defTabSz="488950">
            <a:lnSpc>
              <a:spcPct val="90000"/>
            </a:lnSpc>
            <a:spcBef>
              <a:spcPct val="0"/>
            </a:spcBef>
            <a:spcAft>
              <a:spcPct val="15000"/>
            </a:spcAft>
            <a:buChar char="••"/>
          </a:pPr>
          <a:endParaRPr lang="es-ES" altLang="es-MX" sz="1100" kern="1200" dirty="0">
            <a:solidFill>
              <a:schemeClr val="tx1">
                <a:lumMod val="85000"/>
                <a:lumOff val="15000"/>
              </a:schemeClr>
            </a:solidFill>
          </a:endParaRPr>
        </a:p>
      </dsp:txBody>
      <dsp:txXfrm rot="-5400000">
        <a:off x="750749" y="2854018"/>
        <a:ext cx="5293638" cy="95406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1B685C-BBB5-448F-8DC0-22B61C09E774}">
      <dsp:nvSpPr>
        <dsp:cNvPr id="0" name=""/>
        <dsp:cNvSpPr/>
      </dsp:nvSpPr>
      <dsp:spPr>
        <a:xfrm rot="5400000">
          <a:off x="-326231" y="326692"/>
          <a:ext cx="2174874" cy="1522412"/>
        </a:xfrm>
        <a:prstGeom prst="chevron">
          <a:avLst/>
        </a:prstGeom>
        <a:solidFill>
          <a:schemeClr val="bg2">
            <a:lumMod val="50000"/>
          </a:schemeClr>
        </a:solidFill>
        <a:ln w="10000" cap="flat" cmpd="sng" algn="ctr">
          <a:solidFill>
            <a:srgbClr val="BD0322"/>
          </a:solidFill>
          <a:prstDash val="solid"/>
        </a:ln>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accent1">
              <a:hueOff val="0"/>
              <a:satOff val="0"/>
              <a:lumOff val="0"/>
              <a:alphaOff val="0"/>
              <a:shade val="27000"/>
              <a:satMod val="120000"/>
            </a:schemeClr>
          </a:contourClr>
        </a:sp3d>
      </dsp:spPr>
      <dsp:style>
        <a:lnRef idx="1">
          <a:scrgbClr r="0" g="0" b="0"/>
        </a:lnRef>
        <a:fillRef idx="3">
          <a:scrgbClr r="0" g="0" b="0"/>
        </a:fillRef>
        <a:effectRef idx="3">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s-AR" altLang="es-MX" sz="1800" b="1" kern="1200" dirty="0" smtClean="0">
              <a:latin typeface="Arial Rounded MT Bold" panose="020F0704030504030204" pitchFamily="34" charset="0"/>
            </a:rPr>
            <a:t>Art. 40 inc. a):</a:t>
          </a:r>
          <a:endParaRPr lang="es-ES" sz="1800" kern="1200" dirty="0">
            <a:latin typeface="Arial Rounded MT Bold" panose="020F0704030504030204" pitchFamily="34" charset="0"/>
          </a:endParaRPr>
        </a:p>
      </dsp:txBody>
      <dsp:txXfrm rot="-5400000">
        <a:off x="0" y="761667"/>
        <a:ext cx="1522412" cy="652462"/>
      </dsp:txXfrm>
    </dsp:sp>
    <dsp:sp modelId="{E3085CEE-E970-4CD6-BE23-2C669A59C27F}">
      <dsp:nvSpPr>
        <dsp:cNvPr id="0" name=""/>
        <dsp:cNvSpPr/>
      </dsp:nvSpPr>
      <dsp:spPr>
        <a:xfrm rot="5400000">
          <a:off x="3102371" y="-1579498"/>
          <a:ext cx="1413668" cy="4573587"/>
        </a:xfrm>
        <a:prstGeom prst="round2SameRect">
          <a:avLst/>
        </a:prstGeom>
        <a:solidFill>
          <a:schemeClr val="lt1">
            <a:alpha val="90000"/>
            <a:hueOff val="0"/>
            <a:satOff val="0"/>
            <a:lumOff val="0"/>
            <a:alphaOff val="0"/>
          </a:schemeClr>
        </a:solidFill>
        <a:ln w="10000" cap="flat" cmpd="sng" algn="ctr">
          <a:solidFill>
            <a:schemeClr val="accent1">
              <a:hueOff val="0"/>
              <a:satOff val="0"/>
              <a:lumOff val="0"/>
              <a:alphaOff val="0"/>
            </a:schemeClr>
          </a:solidFill>
          <a:prstDash val="solid"/>
        </a:ln>
        <a:effectLst>
          <a:outerShdw blurRad="38100" dist="25400" dir="5400000" rotWithShape="0">
            <a:srgbClr val="000000">
              <a:alpha val="45000"/>
            </a:srgbClr>
          </a:outerShdw>
        </a:effectLst>
      </dsp:spPr>
      <dsp:style>
        <a:lnRef idx="1">
          <a:scrgbClr r="0" g="0" b="0"/>
        </a:lnRef>
        <a:fillRef idx="1">
          <a:scrgbClr r="0" g="0" b="0"/>
        </a:fillRef>
        <a:effectRef idx="2">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s-AR" altLang="es-MX" sz="2400" kern="1200" dirty="0" smtClean="0">
              <a:latin typeface="Arial Rounded MT Bold" panose="020F0704030504030204" pitchFamily="34" charset="0"/>
            </a:rPr>
            <a:t>El incidente de nulidad es apelable con trámite diferido.</a:t>
          </a:r>
          <a:endParaRPr lang="es-ES" sz="2400" kern="1200" dirty="0">
            <a:latin typeface="Arial Rounded MT Bold" panose="020F0704030504030204" pitchFamily="34" charset="0"/>
          </a:endParaRPr>
        </a:p>
      </dsp:txBody>
      <dsp:txXfrm rot="-5400000">
        <a:off x="1522412" y="69471"/>
        <a:ext cx="4504577" cy="1275648"/>
      </dsp:txXfrm>
    </dsp:sp>
    <dsp:sp modelId="{A5DEEA1F-0FE4-4AC9-BD0B-D61FD1845107}">
      <dsp:nvSpPr>
        <dsp:cNvPr id="0" name=""/>
        <dsp:cNvSpPr/>
      </dsp:nvSpPr>
      <dsp:spPr>
        <a:xfrm rot="5400000">
          <a:off x="-326231" y="2214895"/>
          <a:ext cx="2174874" cy="1522412"/>
        </a:xfrm>
        <a:prstGeom prst="chevron">
          <a:avLst/>
        </a:prstGeom>
        <a:solidFill>
          <a:srgbClr val="7030A0"/>
        </a:solidFill>
        <a:ln w="10000" cap="flat" cmpd="sng" algn="ctr">
          <a:solidFill>
            <a:schemeClr val="tx1"/>
          </a:solidFill>
          <a:prstDash val="solid"/>
        </a:ln>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accent1">
              <a:hueOff val="0"/>
              <a:satOff val="0"/>
              <a:lumOff val="0"/>
              <a:alphaOff val="0"/>
              <a:shade val="27000"/>
              <a:satMod val="120000"/>
            </a:schemeClr>
          </a:contourClr>
        </a:sp3d>
      </dsp:spPr>
      <dsp:style>
        <a:lnRef idx="1">
          <a:scrgbClr r="0" g="0" b="0"/>
        </a:lnRef>
        <a:fillRef idx="3">
          <a:scrgbClr r="0" g="0" b="0"/>
        </a:fillRef>
        <a:effectRef idx="3">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s-ES" sz="2000" b="1" kern="1200" dirty="0" smtClean="0">
              <a:latin typeface="Arial Rounded MT Bold" panose="020F0704030504030204" pitchFamily="34" charset="0"/>
            </a:rPr>
            <a:t>Art. 46</a:t>
          </a:r>
          <a:endParaRPr lang="es-ES" sz="2000" b="1" kern="1200" dirty="0">
            <a:latin typeface="Arial Rounded MT Bold" panose="020F0704030504030204" pitchFamily="34" charset="0"/>
          </a:endParaRPr>
        </a:p>
      </dsp:txBody>
      <dsp:txXfrm rot="-5400000">
        <a:off x="0" y="2649870"/>
        <a:ext cx="1522412" cy="652462"/>
      </dsp:txXfrm>
    </dsp:sp>
    <dsp:sp modelId="{096FD8D1-BF20-473F-9755-236E12B62D5D}">
      <dsp:nvSpPr>
        <dsp:cNvPr id="0" name=""/>
        <dsp:cNvSpPr/>
      </dsp:nvSpPr>
      <dsp:spPr>
        <a:xfrm rot="5400000">
          <a:off x="3102371" y="308704"/>
          <a:ext cx="1413668" cy="4573587"/>
        </a:xfrm>
        <a:prstGeom prst="round2SameRect">
          <a:avLst/>
        </a:prstGeom>
        <a:solidFill>
          <a:schemeClr val="lt1">
            <a:alpha val="90000"/>
            <a:hueOff val="0"/>
            <a:satOff val="0"/>
            <a:lumOff val="0"/>
            <a:alphaOff val="0"/>
          </a:schemeClr>
        </a:solidFill>
        <a:ln w="10000" cap="flat" cmpd="sng" algn="ctr">
          <a:solidFill>
            <a:schemeClr val="accent1">
              <a:hueOff val="0"/>
              <a:satOff val="0"/>
              <a:lumOff val="0"/>
              <a:alphaOff val="0"/>
            </a:schemeClr>
          </a:solidFill>
          <a:prstDash val="solid"/>
        </a:ln>
        <a:effectLst>
          <a:outerShdw blurRad="38100" dist="25400" dir="5400000" rotWithShape="0">
            <a:srgbClr val="000000">
              <a:alpha val="45000"/>
            </a:srgbClr>
          </a:outerShdw>
        </a:effectLst>
      </dsp:spPr>
      <dsp:style>
        <a:lnRef idx="1">
          <a:scrgbClr r="0" g="0" b="0"/>
        </a:lnRef>
        <a:fillRef idx="1">
          <a:scrgbClr r="0" g="0" b="0"/>
        </a:fillRef>
        <a:effectRef idx="2">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s-AR" altLang="es-MX" sz="2400" kern="1200" dirty="0" smtClean="0">
              <a:latin typeface="Arial Rounded MT Bold" panose="020F0704030504030204" pitchFamily="34" charset="0"/>
            </a:rPr>
            <a:t>Recurso de apelación comprende la nulidad por defectos de la sentencia.</a:t>
          </a:r>
          <a:endParaRPr lang="es-ES" sz="2400" kern="1200" dirty="0">
            <a:latin typeface="Arial Rounded MT Bold" panose="020F0704030504030204" pitchFamily="34" charset="0"/>
          </a:endParaRPr>
        </a:p>
      </dsp:txBody>
      <dsp:txXfrm rot="-5400000">
        <a:off x="1522412" y="1957673"/>
        <a:ext cx="4504577" cy="127564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0BC66F-0F03-4BF5-BF15-2F048D4FC412}">
      <dsp:nvSpPr>
        <dsp:cNvPr id="0" name=""/>
        <dsp:cNvSpPr/>
      </dsp:nvSpPr>
      <dsp:spPr>
        <a:xfrm>
          <a:off x="567508" y="2019748"/>
          <a:ext cx="377338" cy="1473673"/>
        </a:xfrm>
        <a:custGeom>
          <a:avLst/>
          <a:gdLst/>
          <a:ahLst/>
          <a:cxnLst/>
          <a:rect l="0" t="0" r="0" b="0"/>
          <a:pathLst>
            <a:path>
              <a:moveTo>
                <a:pt x="0" y="0"/>
              </a:moveTo>
              <a:lnTo>
                <a:pt x="188669" y="0"/>
              </a:lnTo>
              <a:lnTo>
                <a:pt x="188669" y="1473673"/>
              </a:lnTo>
              <a:lnTo>
                <a:pt x="377338" y="1473673"/>
              </a:lnTo>
            </a:path>
          </a:pathLst>
        </a:custGeom>
        <a:noFill/>
        <a:ln w="19050" cap="flat" cmpd="sng" algn="ctr">
          <a:solidFill>
            <a:schemeClr val="dk2">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ES" sz="500" kern="1200"/>
        </a:p>
      </dsp:txBody>
      <dsp:txXfrm>
        <a:off x="718147" y="2718554"/>
        <a:ext cx="76060" cy="76060"/>
      </dsp:txXfrm>
    </dsp:sp>
    <dsp:sp modelId="{D9FFF3C3-5A22-4776-9730-A143A06B55CC}">
      <dsp:nvSpPr>
        <dsp:cNvPr id="0" name=""/>
        <dsp:cNvSpPr/>
      </dsp:nvSpPr>
      <dsp:spPr>
        <a:xfrm>
          <a:off x="567508" y="2019748"/>
          <a:ext cx="377338" cy="236180"/>
        </a:xfrm>
        <a:custGeom>
          <a:avLst/>
          <a:gdLst/>
          <a:ahLst/>
          <a:cxnLst/>
          <a:rect l="0" t="0" r="0" b="0"/>
          <a:pathLst>
            <a:path>
              <a:moveTo>
                <a:pt x="0" y="0"/>
              </a:moveTo>
              <a:lnTo>
                <a:pt x="188669" y="0"/>
              </a:lnTo>
              <a:lnTo>
                <a:pt x="188669" y="236180"/>
              </a:lnTo>
              <a:lnTo>
                <a:pt x="377338" y="236180"/>
              </a:lnTo>
            </a:path>
          </a:pathLst>
        </a:custGeom>
        <a:noFill/>
        <a:ln w="19050" cap="flat" cmpd="sng" algn="ctr">
          <a:solidFill>
            <a:schemeClr val="dk2">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ES" sz="500" kern="1200"/>
        </a:p>
      </dsp:txBody>
      <dsp:txXfrm>
        <a:off x="745049" y="2126709"/>
        <a:ext cx="22257" cy="22257"/>
      </dsp:txXfrm>
    </dsp:sp>
    <dsp:sp modelId="{AF48DB6F-1582-4615-951B-52F6BC006F05}">
      <dsp:nvSpPr>
        <dsp:cNvPr id="0" name=""/>
        <dsp:cNvSpPr/>
      </dsp:nvSpPr>
      <dsp:spPr>
        <a:xfrm>
          <a:off x="567508" y="958751"/>
          <a:ext cx="377338" cy="1060997"/>
        </a:xfrm>
        <a:custGeom>
          <a:avLst/>
          <a:gdLst/>
          <a:ahLst/>
          <a:cxnLst/>
          <a:rect l="0" t="0" r="0" b="0"/>
          <a:pathLst>
            <a:path>
              <a:moveTo>
                <a:pt x="0" y="1060997"/>
              </a:moveTo>
              <a:lnTo>
                <a:pt x="188669" y="1060997"/>
              </a:lnTo>
              <a:lnTo>
                <a:pt x="188669" y="0"/>
              </a:lnTo>
              <a:lnTo>
                <a:pt x="377338" y="0"/>
              </a:lnTo>
            </a:path>
          </a:pathLst>
        </a:custGeom>
        <a:noFill/>
        <a:ln w="19050" cap="flat" cmpd="sng" algn="ctr">
          <a:solidFill>
            <a:schemeClr val="dk2">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ES" sz="500" kern="1200"/>
        </a:p>
      </dsp:txBody>
      <dsp:txXfrm>
        <a:off x="728025" y="1461097"/>
        <a:ext cx="56304" cy="56304"/>
      </dsp:txXfrm>
    </dsp:sp>
    <dsp:sp modelId="{998571E3-D78B-4FDB-A08C-B2C3EEED22B9}">
      <dsp:nvSpPr>
        <dsp:cNvPr id="0" name=""/>
        <dsp:cNvSpPr/>
      </dsp:nvSpPr>
      <dsp:spPr>
        <a:xfrm rot="16200000">
          <a:off x="-1695940" y="1735994"/>
          <a:ext cx="3959390" cy="567508"/>
        </a:xfrm>
        <a:prstGeom prst="rect">
          <a:avLst/>
        </a:prstGeom>
        <a:gradFill rotWithShape="0">
          <a:gsLst>
            <a:gs pos="0">
              <a:schemeClr val="dk2">
                <a:hueOff val="0"/>
                <a:satOff val="0"/>
                <a:lumOff val="0"/>
                <a:alphaOff val="0"/>
              </a:schemeClr>
            </a:gs>
            <a:gs pos="90000">
              <a:schemeClr val="dk2">
                <a:hueOff val="0"/>
                <a:satOff val="0"/>
                <a:lumOff val="0"/>
                <a:alphaOff val="0"/>
                <a:shade val="100000"/>
                <a:satMod val="105000"/>
              </a:schemeClr>
            </a:gs>
            <a:gs pos="100000">
              <a:schemeClr val="dk2">
                <a:hueOff val="0"/>
                <a:satOff val="0"/>
                <a:lumOff val="0"/>
                <a:alphaOff val="0"/>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es-AR" altLang="es-MX" sz="1900" b="1" kern="1200" smtClean="0">
              <a:effectLst>
                <a:outerShdw blurRad="38100" dist="38100" dir="2700000" algn="tl">
                  <a:srgbClr val="FFFFFF"/>
                </a:outerShdw>
              </a:effectLst>
              <a:latin typeface="Arial Rounded MT Bold" panose="020F0704030504030204" pitchFamily="34" charset="0"/>
            </a:rPr>
            <a:t>Dinámica que surge del </a:t>
          </a:r>
          <a:r>
            <a:rPr lang="es-AR" altLang="es-MX" sz="1900" b="1" kern="1200" smtClean="0">
              <a:effectLst>
                <a:outerShdw blurRad="38100" dist="38100" dir="2700000" algn="tl">
                  <a:srgbClr val="FFFFFF"/>
                </a:outerShdw>
              </a:effectLst>
              <a:latin typeface="+mn-lt"/>
            </a:rPr>
            <a:t>ju</a:t>
          </a:r>
          <a:r>
            <a:rPr lang="es-AR" altLang="es-MX" sz="1900" b="1" kern="1200" smtClean="0">
              <a:effectLst>
                <a:outerShdw blurRad="38100" dist="38100" dir="2700000" algn="tl">
                  <a:srgbClr val="FFFFFF"/>
                </a:outerShdw>
              </a:effectLst>
              <a:latin typeface="Arial Rounded MT Bold" panose="020F0704030504030204" pitchFamily="34" charset="0"/>
            </a:rPr>
            <a:t>ego de normas</a:t>
          </a:r>
          <a:r>
            <a:rPr lang="es-AR" altLang="es-MX" sz="1900" b="1" kern="1200" smtClean="0">
              <a:effectLst>
                <a:outerShdw blurRad="38100" dist="38100" dir="2700000" algn="tl">
                  <a:srgbClr val="FFFFFF"/>
                </a:outerShdw>
              </a:effectLst>
            </a:rPr>
            <a:t>:</a:t>
          </a:r>
          <a:endParaRPr lang="es-ES" sz="1900" kern="1200" dirty="0"/>
        </a:p>
      </dsp:txBody>
      <dsp:txXfrm>
        <a:off x="-1695940" y="1735994"/>
        <a:ext cx="3959390" cy="567508"/>
      </dsp:txXfrm>
    </dsp:sp>
    <dsp:sp modelId="{51340DA6-BCCA-4504-AFCF-B9AFED0E7187}">
      <dsp:nvSpPr>
        <dsp:cNvPr id="0" name=""/>
        <dsp:cNvSpPr/>
      </dsp:nvSpPr>
      <dsp:spPr>
        <a:xfrm>
          <a:off x="944847" y="468176"/>
          <a:ext cx="4950080" cy="981149"/>
        </a:xfrm>
        <a:prstGeom prst="rect">
          <a:avLst/>
        </a:prstGeom>
        <a:solidFill>
          <a:srgbClr val="BD0322"/>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s-AR" altLang="es-MX" sz="2000" kern="1200" dirty="0" smtClean="0">
              <a:latin typeface="Arial Rounded MT Bold" panose="020F0704030504030204" pitchFamily="34" charset="0"/>
            </a:rPr>
            <a:t>Si la nulidad se encuentra en una providencia  o auto inapelable debe atacarse por </a:t>
          </a:r>
          <a:r>
            <a:rPr lang="es-AR" altLang="es-MX" sz="2000" b="1" kern="1200" dirty="0" smtClean="0">
              <a:latin typeface="Arial Rounded MT Bold" panose="020F0704030504030204" pitchFamily="34" charset="0"/>
            </a:rPr>
            <a:t>reposición</a:t>
          </a:r>
          <a:r>
            <a:rPr lang="es-AR" altLang="es-MX" sz="2000" kern="1200" dirty="0" smtClean="0">
              <a:latin typeface="Arial Rounded MT Bold" panose="020F0704030504030204" pitchFamily="34" charset="0"/>
            </a:rPr>
            <a:t>.</a:t>
          </a:r>
          <a:endParaRPr lang="es-ES" sz="2000" kern="1200" dirty="0">
            <a:latin typeface="Arial Rounded MT Bold" panose="020F0704030504030204" pitchFamily="34" charset="0"/>
          </a:endParaRPr>
        </a:p>
      </dsp:txBody>
      <dsp:txXfrm>
        <a:off x="944847" y="468176"/>
        <a:ext cx="4950080" cy="981149"/>
      </dsp:txXfrm>
    </dsp:sp>
    <dsp:sp modelId="{940A43A7-5585-4036-AA19-1222B8C4400D}">
      <dsp:nvSpPr>
        <dsp:cNvPr id="0" name=""/>
        <dsp:cNvSpPr/>
      </dsp:nvSpPr>
      <dsp:spPr>
        <a:xfrm>
          <a:off x="944847" y="1591202"/>
          <a:ext cx="5093205" cy="1329452"/>
        </a:xfrm>
        <a:prstGeom prst="rect">
          <a:avLst/>
        </a:prstGeom>
        <a:gradFill rotWithShape="0">
          <a:gsLst>
            <a:gs pos="0">
              <a:schemeClr val="dk2">
                <a:hueOff val="0"/>
                <a:satOff val="0"/>
                <a:lumOff val="0"/>
                <a:alphaOff val="0"/>
              </a:schemeClr>
            </a:gs>
            <a:gs pos="90000">
              <a:schemeClr val="dk2">
                <a:hueOff val="0"/>
                <a:satOff val="0"/>
                <a:lumOff val="0"/>
                <a:alphaOff val="0"/>
                <a:shade val="100000"/>
                <a:satMod val="105000"/>
              </a:schemeClr>
            </a:gs>
            <a:gs pos="100000">
              <a:schemeClr val="dk2">
                <a:hueOff val="0"/>
                <a:satOff val="0"/>
                <a:lumOff val="0"/>
                <a:alphaOff val="0"/>
                <a:shade val="80000"/>
                <a:satMod val="120000"/>
              </a:schemeClr>
            </a:gs>
          </a:gsLst>
          <a:path path="circle">
            <a:fillToRect l="100000" t="100000" r="100000" b="100000"/>
          </a:path>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s-AR" altLang="es-MX" sz="1800" kern="1200" dirty="0" smtClean="0">
              <a:latin typeface="Arial Rounded MT Bold" panose="020F0704030504030204" pitchFamily="34" charset="0"/>
            </a:rPr>
            <a:t>Si la nulidad se encuentra en un auto o sentencia apelable, o en el procedimiento anterior del que recién se toma noticia al ser notificado del auto o sentencia, debe invocarse por </a:t>
          </a:r>
          <a:r>
            <a:rPr lang="es-AR" altLang="es-MX" sz="1800" b="1" kern="1200" dirty="0" smtClean="0">
              <a:latin typeface="Arial Rounded MT Bold" panose="020F0704030504030204" pitchFamily="34" charset="0"/>
            </a:rPr>
            <a:t>apelación</a:t>
          </a:r>
          <a:r>
            <a:rPr lang="es-AR" altLang="es-MX" sz="1800" kern="1200" dirty="0" smtClean="0">
              <a:latin typeface="Arial Rounded MT Bold" panose="020F0704030504030204" pitchFamily="34" charset="0"/>
            </a:rPr>
            <a:t> (art. 46 </a:t>
          </a:r>
          <a:r>
            <a:rPr lang="es-AR" altLang="es-MX" sz="1800" kern="1200" dirty="0" err="1" smtClean="0">
              <a:latin typeface="Arial Rounded MT Bold" panose="020F0704030504030204" pitchFamily="34" charset="0"/>
            </a:rPr>
            <a:t>CPFyVF</a:t>
          </a:r>
          <a:r>
            <a:rPr lang="es-AR" altLang="es-MX" sz="1800" kern="1200" dirty="0" smtClean="0">
              <a:latin typeface="Arial Rounded MT Bold" panose="020F0704030504030204" pitchFamily="34" charset="0"/>
            </a:rPr>
            <a:t>).</a:t>
          </a:r>
          <a:endParaRPr lang="es-ES" sz="1800" kern="1200" dirty="0">
            <a:latin typeface="Arial Rounded MT Bold" panose="020F0704030504030204" pitchFamily="34" charset="0"/>
          </a:endParaRPr>
        </a:p>
      </dsp:txBody>
      <dsp:txXfrm>
        <a:off x="944847" y="1591202"/>
        <a:ext cx="5093205" cy="1329452"/>
      </dsp:txXfrm>
    </dsp:sp>
    <dsp:sp modelId="{5576F145-A342-4040-8F20-DFFA1B4AA069}">
      <dsp:nvSpPr>
        <dsp:cNvPr id="0" name=""/>
        <dsp:cNvSpPr/>
      </dsp:nvSpPr>
      <dsp:spPr>
        <a:xfrm>
          <a:off x="944847" y="3062532"/>
          <a:ext cx="5410467" cy="861779"/>
        </a:xfrm>
        <a:prstGeom prst="rect">
          <a:avLst/>
        </a:prstGeom>
        <a:solidFill>
          <a:srgbClr val="7030A0"/>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s-AR" altLang="es-MX" sz="1600" kern="1200" dirty="0" smtClean="0">
              <a:latin typeface="Arial Rounded MT Bold" panose="020F0704030504030204" pitchFamily="34" charset="0"/>
            </a:rPr>
            <a:t>En los demás casos (actuaciones procesales nulas que causen indefensión del afectado) por </a:t>
          </a:r>
          <a:r>
            <a:rPr lang="es-AR" altLang="es-MX" sz="1600" b="1" kern="1200" dirty="0" smtClean="0">
              <a:latin typeface="Arial Rounded MT Bold" panose="020F0704030504030204" pitchFamily="34" charset="0"/>
            </a:rPr>
            <a:t>incidente de nulidad.</a:t>
          </a:r>
          <a:endParaRPr lang="es-ES" sz="1600" kern="1200" dirty="0">
            <a:latin typeface="Arial Rounded MT Bold" panose="020F0704030504030204" pitchFamily="34" charset="0"/>
          </a:endParaRPr>
        </a:p>
      </dsp:txBody>
      <dsp:txXfrm>
        <a:off x="944847" y="3062532"/>
        <a:ext cx="5410467" cy="86177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39D67F-387C-46FB-BDFB-5C516BCEC9ED}">
      <dsp:nvSpPr>
        <dsp:cNvPr id="0" name=""/>
        <dsp:cNvSpPr/>
      </dsp:nvSpPr>
      <dsp:spPr>
        <a:xfrm>
          <a:off x="0" y="1968"/>
          <a:ext cx="60960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F18F560-46AF-43F1-8458-785F8512A3B5}">
      <dsp:nvSpPr>
        <dsp:cNvPr id="0" name=""/>
        <dsp:cNvSpPr/>
      </dsp:nvSpPr>
      <dsp:spPr>
        <a:xfrm>
          <a:off x="0" y="1968"/>
          <a:ext cx="1219200" cy="40285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es-ES" altLang="es-AR" sz="1400" b="1" kern="1200" dirty="0" smtClean="0">
              <a:effectLst>
                <a:outerShdw blurRad="38100" dist="38100" dir="2700000" algn="tl">
                  <a:srgbClr val="000000">
                    <a:alpha val="43137"/>
                  </a:srgbClr>
                </a:outerShdw>
              </a:effectLst>
              <a:latin typeface="+mj-lt"/>
            </a:rPr>
            <a:t>RECURSO DE A</a:t>
          </a:r>
          <a:r>
            <a:rPr lang="es-ES" altLang="es-AR" sz="1400" b="1" u="sng" kern="1200" dirty="0" smtClean="0">
              <a:effectLst>
                <a:outerShdw blurRad="38100" dist="38100" dir="2700000" algn="tl">
                  <a:srgbClr val="000000">
                    <a:alpha val="43137"/>
                  </a:srgbClr>
                </a:outerShdw>
              </a:effectLst>
              <a:latin typeface="+mj-lt"/>
            </a:rPr>
            <a:t>PELACIO</a:t>
          </a:r>
          <a:r>
            <a:rPr lang="es-ES" altLang="es-AR" sz="1400" b="1" kern="1200" dirty="0" smtClean="0">
              <a:effectLst>
                <a:outerShdw blurRad="38100" dist="38100" dir="2700000" algn="tl">
                  <a:srgbClr val="000000">
                    <a:alpha val="43137"/>
                  </a:srgbClr>
                </a:outerShdw>
              </a:effectLst>
              <a:latin typeface="+mj-lt"/>
            </a:rPr>
            <a:t>N </a:t>
          </a:r>
          <a:endParaRPr lang="es-ES" sz="1400" b="1" kern="1200" dirty="0">
            <a:effectLst>
              <a:outerShdw blurRad="38100" dist="38100" dir="2700000" algn="tl">
                <a:srgbClr val="000000">
                  <a:alpha val="43137"/>
                </a:srgbClr>
              </a:outerShdw>
            </a:effectLst>
            <a:latin typeface="+mj-lt"/>
          </a:endParaRPr>
        </a:p>
      </dsp:txBody>
      <dsp:txXfrm>
        <a:off x="0" y="1968"/>
        <a:ext cx="1219200" cy="4028510"/>
      </dsp:txXfrm>
    </dsp:sp>
    <dsp:sp modelId="{1963BF1E-8BD0-44C4-8FE5-EAC54D071219}">
      <dsp:nvSpPr>
        <dsp:cNvPr id="0" name=""/>
        <dsp:cNvSpPr/>
      </dsp:nvSpPr>
      <dsp:spPr>
        <a:xfrm>
          <a:off x="1310640" y="22893"/>
          <a:ext cx="4785360" cy="4184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lvl="0" algn="l" defTabSz="666750">
            <a:lnSpc>
              <a:spcPct val="90000"/>
            </a:lnSpc>
            <a:spcBef>
              <a:spcPct val="0"/>
            </a:spcBef>
            <a:spcAft>
              <a:spcPct val="35000"/>
            </a:spcAft>
          </a:pPr>
          <a:r>
            <a:rPr lang="es-ES" altLang="es-AR" sz="1500" kern="1200" dirty="0" smtClean="0"/>
            <a:t>                                </a:t>
          </a:r>
          <a:r>
            <a:rPr lang="es-ES" altLang="es-AR" sz="2800" b="1" i="1" kern="1200" dirty="0" smtClean="0">
              <a:effectLst>
                <a:outerShdw blurRad="38100" dist="38100" dir="2700000" algn="tl">
                  <a:srgbClr val="000000">
                    <a:alpha val="43137"/>
                  </a:srgbClr>
                </a:outerShdw>
              </a:effectLst>
              <a:latin typeface="+mn-lt"/>
            </a:rPr>
            <a:t>PRINCIPIOS</a:t>
          </a:r>
          <a:endParaRPr lang="es-ES" sz="2800" b="1" i="1" kern="1200" dirty="0">
            <a:effectLst>
              <a:outerShdw blurRad="38100" dist="38100" dir="2700000" algn="tl">
                <a:srgbClr val="000000">
                  <a:alpha val="43137"/>
                </a:srgbClr>
              </a:outerShdw>
            </a:effectLst>
            <a:latin typeface="+mn-lt"/>
          </a:endParaRPr>
        </a:p>
      </dsp:txBody>
      <dsp:txXfrm>
        <a:off x="1310640" y="22893"/>
        <a:ext cx="4785360" cy="418489"/>
      </dsp:txXfrm>
    </dsp:sp>
    <dsp:sp modelId="{9B16C8DD-77EE-46F8-A893-05C81DD40546}">
      <dsp:nvSpPr>
        <dsp:cNvPr id="0" name=""/>
        <dsp:cNvSpPr/>
      </dsp:nvSpPr>
      <dsp:spPr>
        <a:xfrm>
          <a:off x="1219199" y="441382"/>
          <a:ext cx="4876800"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35F0C63-0AD5-42B3-8190-78ED75C13A22}">
      <dsp:nvSpPr>
        <dsp:cNvPr id="0" name=""/>
        <dsp:cNvSpPr/>
      </dsp:nvSpPr>
      <dsp:spPr>
        <a:xfrm>
          <a:off x="1310640" y="462306"/>
          <a:ext cx="4785360" cy="8732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l" defTabSz="1066800">
            <a:lnSpc>
              <a:spcPct val="90000"/>
            </a:lnSpc>
            <a:spcBef>
              <a:spcPct val="0"/>
            </a:spcBef>
            <a:spcAft>
              <a:spcPct val="35000"/>
            </a:spcAft>
          </a:pPr>
          <a:r>
            <a:rPr lang="es-ES" altLang="es-MX" sz="2400" b="1" kern="1200" dirty="0" smtClean="0">
              <a:solidFill>
                <a:srgbClr val="C00000"/>
              </a:solidFill>
              <a:effectLst>
                <a:outerShdw blurRad="38100" dist="38100" dir="2700000" algn="tl">
                  <a:srgbClr val="000000">
                    <a:alpha val="43137"/>
                  </a:srgbClr>
                </a:outerShdw>
              </a:effectLst>
              <a:latin typeface="Arial Rounded MT Bold" panose="020F0704030504030204" pitchFamily="34" charset="0"/>
            </a:rPr>
            <a:t>El tribunal de alzada asume la plenitud de la jurisdicción</a:t>
          </a:r>
          <a:endParaRPr lang="es-ES" sz="2400" b="1" kern="1200" dirty="0">
            <a:solidFill>
              <a:srgbClr val="C00000"/>
            </a:solidFill>
            <a:effectLst>
              <a:outerShdw blurRad="38100" dist="38100" dir="2700000" algn="tl">
                <a:srgbClr val="000000">
                  <a:alpha val="43137"/>
                </a:srgbClr>
              </a:outerShdw>
            </a:effectLst>
            <a:latin typeface="Arial Rounded MT Bold" panose="020F0704030504030204" pitchFamily="34" charset="0"/>
          </a:endParaRPr>
        </a:p>
      </dsp:txBody>
      <dsp:txXfrm>
        <a:off x="1310640" y="462306"/>
        <a:ext cx="4785360" cy="873252"/>
      </dsp:txXfrm>
    </dsp:sp>
    <dsp:sp modelId="{451895AC-0A40-4562-9B57-8D4D2E70D4DF}">
      <dsp:nvSpPr>
        <dsp:cNvPr id="0" name=""/>
        <dsp:cNvSpPr/>
      </dsp:nvSpPr>
      <dsp:spPr>
        <a:xfrm>
          <a:off x="1219199" y="1335559"/>
          <a:ext cx="4876800"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EB4B750-3410-4E5B-BFA7-9420565458CB}">
      <dsp:nvSpPr>
        <dsp:cNvPr id="0" name=""/>
        <dsp:cNvSpPr/>
      </dsp:nvSpPr>
      <dsp:spPr>
        <a:xfrm>
          <a:off x="1310640" y="1356484"/>
          <a:ext cx="4785360" cy="6545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l" defTabSz="1066800">
            <a:lnSpc>
              <a:spcPct val="90000"/>
            </a:lnSpc>
            <a:spcBef>
              <a:spcPct val="0"/>
            </a:spcBef>
            <a:spcAft>
              <a:spcPct val="35000"/>
            </a:spcAft>
          </a:pPr>
          <a:r>
            <a:rPr lang="es-ES" altLang="es-MX" sz="2400" b="1" kern="1200" dirty="0" smtClean="0">
              <a:solidFill>
                <a:schemeClr val="accent3"/>
              </a:solidFill>
              <a:effectLst>
                <a:outerShdw blurRad="38100" dist="38100" dir="2700000" algn="tl">
                  <a:srgbClr val="000000">
                    <a:alpha val="43137"/>
                  </a:srgbClr>
                </a:outerShdw>
              </a:effectLst>
              <a:latin typeface="Arial Rounded MT Bold" panose="020F0704030504030204" pitchFamily="34" charset="0"/>
            </a:rPr>
            <a:t>Tantum </a:t>
          </a:r>
          <a:r>
            <a:rPr lang="es-ES" altLang="es-MX" sz="2400" b="1" kern="1200" dirty="0" err="1" smtClean="0">
              <a:solidFill>
                <a:schemeClr val="accent3"/>
              </a:solidFill>
              <a:effectLst>
                <a:outerShdw blurRad="38100" dist="38100" dir="2700000" algn="tl">
                  <a:srgbClr val="000000">
                    <a:alpha val="43137"/>
                  </a:srgbClr>
                </a:outerShdw>
              </a:effectLst>
              <a:latin typeface="Arial Rounded MT Bold" panose="020F0704030504030204" pitchFamily="34" charset="0"/>
            </a:rPr>
            <a:t>devolutum</a:t>
          </a:r>
          <a:r>
            <a:rPr lang="es-ES" altLang="es-MX" sz="2400" b="1" kern="1200" dirty="0" smtClean="0">
              <a:solidFill>
                <a:schemeClr val="accent3"/>
              </a:solidFill>
              <a:effectLst>
                <a:outerShdw blurRad="38100" dist="38100" dir="2700000" algn="tl">
                  <a:srgbClr val="000000">
                    <a:alpha val="43137"/>
                  </a:srgbClr>
                </a:outerShdw>
              </a:effectLst>
              <a:latin typeface="Arial Rounded MT Bold" panose="020F0704030504030204" pitchFamily="34" charset="0"/>
            </a:rPr>
            <a:t> quantum </a:t>
          </a:r>
          <a:r>
            <a:rPr lang="es-ES" altLang="es-MX" sz="2400" b="1" kern="1200" dirty="0" err="1" smtClean="0">
              <a:solidFill>
                <a:schemeClr val="accent3"/>
              </a:solidFill>
              <a:effectLst>
                <a:outerShdw blurRad="38100" dist="38100" dir="2700000" algn="tl">
                  <a:srgbClr val="000000">
                    <a:alpha val="43137"/>
                  </a:srgbClr>
                </a:outerShdw>
              </a:effectLst>
              <a:latin typeface="Arial Rounded MT Bold" panose="020F0704030504030204" pitchFamily="34" charset="0"/>
            </a:rPr>
            <a:t>appellatum</a:t>
          </a:r>
          <a:r>
            <a:rPr lang="es-ES" altLang="es-MX" sz="1800" kern="1200" dirty="0" smtClean="0"/>
            <a:t>.</a:t>
          </a:r>
        </a:p>
        <a:p>
          <a:pPr lvl="0" algn="l" defTabSz="1066800">
            <a:lnSpc>
              <a:spcPct val="90000"/>
            </a:lnSpc>
            <a:spcBef>
              <a:spcPct val="0"/>
            </a:spcBef>
            <a:spcAft>
              <a:spcPct val="35000"/>
            </a:spcAft>
          </a:pPr>
          <a:endParaRPr lang="es-ES" sz="1800" kern="1200" dirty="0" smtClean="0"/>
        </a:p>
        <a:p>
          <a:pPr lvl="0" algn="l" defTabSz="1066800">
            <a:lnSpc>
              <a:spcPct val="90000"/>
            </a:lnSpc>
            <a:spcBef>
              <a:spcPct val="0"/>
            </a:spcBef>
            <a:spcAft>
              <a:spcPct val="35000"/>
            </a:spcAft>
          </a:pPr>
          <a:endParaRPr lang="es-ES" sz="1800" kern="1200" dirty="0"/>
        </a:p>
      </dsp:txBody>
      <dsp:txXfrm>
        <a:off x="1310640" y="1356484"/>
        <a:ext cx="4785360" cy="654508"/>
      </dsp:txXfrm>
    </dsp:sp>
    <dsp:sp modelId="{D8C60E2E-FE11-43BD-86F6-F87719710BB6}">
      <dsp:nvSpPr>
        <dsp:cNvPr id="0" name=""/>
        <dsp:cNvSpPr/>
      </dsp:nvSpPr>
      <dsp:spPr>
        <a:xfrm>
          <a:off x="1219199" y="2010992"/>
          <a:ext cx="4876800"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F45F881-808C-4F6A-BE07-B7CAC188BEAB}">
      <dsp:nvSpPr>
        <dsp:cNvPr id="0" name=""/>
        <dsp:cNvSpPr/>
      </dsp:nvSpPr>
      <dsp:spPr>
        <a:xfrm>
          <a:off x="1310640" y="2031916"/>
          <a:ext cx="4785360" cy="7941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l" defTabSz="1066800">
            <a:lnSpc>
              <a:spcPct val="90000"/>
            </a:lnSpc>
            <a:spcBef>
              <a:spcPct val="0"/>
            </a:spcBef>
            <a:spcAft>
              <a:spcPct val="35000"/>
            </a:spcAft>
          </a:pPr>
          <a:r>
            <a:rPr lang="es-ES" altLang="es-MX" sz="2400" b="1" kern="1200" dirty="0" smtClean="0">
              <a:solidFill>
                <a:srgbClr val="C00000"/>
              </a:solidFill>
              <a:effectLst>
                <a:outerShdw blurRad="38100" dist="38100" dir="2700000" algn="tl">
                  <a:srgbClr val="000000">
                    <a:alpha val="43137"/>
                  </a:srgbClr>
                </a:outerShdw>
              </a:effectLst>
              <a:latin typeface="Arial Rounded MT Bold" panose="020F0704030504030204" pitchFamily="34" charset="0"/>
            </a:rPr>
            <a:t>Prohibición de la </a:t>
          </a:r>
          <a:r>
            <a:rPr lang="es-ES" altLang="es-MX" sz="2400" b="1" kern="1200" dirty="0" err="1" smtClean="0">
              <a:solidFill>
                <a:srgbClr val="C00000"/>
              </a:solidFill>
              <a:effectLst>
                <a:outerShdw blurRad="38100" dist="38100" dir="2700000" algn="tl">
                  <a:srgbClr val="000000">
                    <a:alpha val="43137"/>
                  </a:srgbClr>
                </a:outerShdw>
              </a:effectLst>
              <a:latin typeface="Arial Rounded MT Bold" panose="020F0704030504030204" pitchFamily="34" charset="0"/>
            </a:rPr>
            <a:t>reformatio</a:t>
          </a:r>
          <a:r>
            <a:rPr lang="es-ES" altLang="es-MX" sz="2400" b="1" kern="1200" dirty="0" smtClean="0">
              <a:solidFill>
                <a:srgbClr val="C00000"/>
              </a:solidFill>
              <a:effectLst>
                <a:outerShdw blurRad="38100" dist="38100" dir="2700000" algn="tl">
                  <a:srgbClr val="000000">
                    <a:alpha val="43137"/>
                  </a:srgbClr>
                </a:outerShdw>
              </a:effectLst>
              <a:latin typeface="Arial Rounded MT Bold" panose="020F0704030504030204" pitchFamily="34" charset="0"/>
            </a:rPr>
            <a:t> in </a:t>
          </a:r>
          <a:r>
            <a:rPr lang="es-ES" altLang="es-MX" sz="2400" b="1" kern="1200" dirty="0" err="1" smtClean="0">
              <a:solidFill>
                <a:srgbClr val="C00000"/>
              </a:solidFill>
              <a:effectLst>
                <a:outerShdw blurRad="38100" dist="38100" dir="2700000" algn="tl">
                  <a:srgbClr val="000000">
                    <a:alpha val="43137"/>
                  </a:srgbClr>
                </a:outerShdw>
              </a:effectLst>
              <a:latin typeface="Arial Rounded MT Bold" panose="020F0704030504030204" pitchFamily="34" charset="0"/>
            </a:rPr>
            <a:t>peius</a:t>
          </a:r>
          <a:r>
            <a:rPr lang="es-ES" altLang="es-MX" sz="2400" b="1" kern="1200" dirty="0" smtClean="0">
              <a:solidFill>
                <a:srgbClr val="C00000"/>
              </a:solidFill>
              <a:effectLst>
                <a:outerShdw blurRad="38100" dist="38100" dir="2700000" algn="tl">
                  <a:srgbClr val="000000">
                    <a:alpha val="43137"/>
                  </a:srgbClr>
                </a:outerShdw>
              </a:effectLst>
              <a:latin typeface="Arial Rounded MT Bold" panose="020F0704030504030204" pitchFamily="34" charset="0"/>
            </a:rPr>
            <a:t>.</a:t>
          </a:r>
          <a:endParaRPr lang="es-ES" sz="2400" b="1" kern="1200" dirty="0">
            <a:solidFill>
              <a:srgbClr val="C00000"/>
            </a:solidFill>
            <a:effectLst>
              <a:outerShdw blurRad="38100" dist="38100" dir="2700000" algn="tl">
                <a:srgbClr val="000000">
                  <a:alpha val="43137"/>
                </a:srgbClr>
              </a:outerShdw>
            </a:effectLst>
            <a:latin typeface="Arial Rounded MT Bold" panose="020F0704030504030204" pitchFamily="34" charset="0"/>
          </a:endParaRPr>
        </a:p>
      </dsp:txBody>
      <dsp:txXfrm>
        <a:off x="1310640" y="2031916"/>
        <a:ext cx="4785360" cy="794145"/>
      </dsp:txXfrm>
    </dsp:sp>
    <dsp:sp modelId="{DD3028BD-672C-41B4-AAA9-4E6AEDF880F6}">
      <dsp:nvSpPr>
        <dsp:cNvPr id="0" name=""/>
        <dsp:cNvSpPr/>
      </dsp:nvSpPr>
      <dsp:spPr>
        <a:xfrm>
          <a:off x="1219199" y="2826062"/>
          <a:ext cx="4876800"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2617F13-C8E8-4269-A0F0-149B4A3D9047}">
      <dsp:nvSpPr>
        <dsp:cNvPr id="0" name=""/>
        <dsp:cNvSpPr/>
      </dsp:nvSpPr>
      <dsp:spPr>
        <a:xfrm>
          <a:off x="1310640" y="2846987"/>
          <a:ext cx="4785360" cy="7216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lvl="0" algn="l" defTabSz="1155700">
            <a:lnSpc>
              <a:spcPct val="90000"/>
            </a:lnSpc>
            <a:spcBef>
              <a:spcPct val="0"/>
            </a:spcBef>
            <a:spcAft>
              <a:spcPct val="35000"/>
            </a:spcAft>
          </a:pPr>
          <a:r>
            <a:rPr lang="es-ES" altLang="es-MX" sz="2600" b="1" kern="1200" dirty="0" smtClean="0">
              <a:solidFill>
                <a:schemeClr val="accent2"/>
              </a:solidFill>
              <a:effectLst>
                <a:outerShdw blurRad="38100" dist="38100" dir="2700000" algn="tl">
                  <a:srgbClr val="000000">
                    <a:alpha val="43137"/>
                  </a:srgbClr>
                </a:outerShdw>
              </a:effectLst>
              <a:latin typeface="Arial Rounded MT Bold" panose="020F0704030504030204" pitchFamily="34" charset="0"/>
            </a:rPr>
            <a:t>El interés jurídico o agravio.</a:t>
          </a:r>
          <a:endParaRPr lang="es-ES" sz="2600" b="1" kern="1200" dirty="0">
            <a:solidFill>
              <a:schemeClr val="accent2"/>
            </a:solidFill>
            <a:effectLst>
              <a:outerShdw blurRad="38100" dist="38100" dir="2700000" algn="tl">
                <a:srgbClr val="000000">
                  <a:alpha val="43137"/>
                </a:srgbClr>
              </a:outerShdw>
            </a:effectLst>
            <a:latin typeface="Arial Rounded MT Bold" panose="020F0704030504030204" pitchFamily="34" charset="0"/>
          </a:endParaRPr>
        </a:p>
      </dsp:txBody>
      <dsp:txXfrm>
        <a:off x="1310640" y="2846987"/>
        <a:ext cx="4785360" cy="721663"/>
      </dsp:txXfrm>
    </dsp:sp>
    <dsp:sp modelId="{ED5B6F63-40A7-4650-A4A9-12A24B025B57}">
      <dsp:nvSpPr>
        <dsp:cNvPr id="0" name=""/>
        <dsp:cNvSpPr/>
      </dsp:nvSpPr>
      <dsp:spPr>
        <a:xfrm>
          <a:off x="1219199" y="3568650"/>
          <a:ext cx="4876800"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354A72A-7BCE-4573-A2AE-D33B3E09D398}">
      <dsp:nvSpPr>
        <dsp:cNvPr id="0" name=""/>
        <dsp:cNvSpPr/>
      </dsp:nvSpPr>
      <dsp:spPr>
        <a:xfrm>
          <a:off x="1310640" y="3589574"/>
          <a:ext cx="4785360" cy="4184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lvl="0" algn="l" defTabSz="844550">
            <a:lnSpc>
              <a:spcPct val="90000"/>
            </a:lnSpc>
            <a:spcBef>
              <a:spcPct val="0"/>
            </a:spcBef>
            <a:spcAft>
              <a:spcPct val="35000"/>
            </a:spcAft>
          </a:pPr>
          <a:endParaRPr lang="es-ES" sz="1900" kern="1200" dirty="0"/>
        </a:p>
      </dsp:txBody>
      <dsp:txXfrm>
        <a:off x="1310640" y="3589574"/>
        <a:ext cx="4785360" cy="418489"/>
      </dsp:txXfrm>
    </dsp:sp>
    <dsp:sp modelId="{C770BCA9-A318-498C-8D04-F4BBBDDDE4AC}">
      <dsp:nvSpPr>
        <dsp:cNvPr id="0" name=""/>
        <dsp:cNvSpPr/>
      </dsp:nvSpPr>
      <dsp:spPr>
        <a:xfrm>
          <a:off x="1219199" y="4008063"/>
          <a:ext cx="4876800"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BD243D-D553-4686-91FD-C9D3ACC4C848}">
      <dsp:nvSpPr>
        <dsp:cNvPr id="0" name=""/>
        <dsp:cNvSpPr/>
      </dsp:nvSpPr>
      <dsp:spPr>
        <a:xfrm>
          <a:off x="0" y="1984"/>
          <a:ext cx="60960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3C83C12-9386-4DBC-9A5D-A71B062DF0E7}">
      <dsp:nvSpPr>
        <dsp:cNvPr id="0" name=""/>
        <dsp:cNvSpPr/>
      </dsp:nvSpPr>
      <dsp:spPr>
        <a:xfrm>
          <a:off x="0" y="1984"/>
          <a:ext cx="1219200" cy="40600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lvl="0" algn="l" defTabSz="1200150">
            <a:lnSpc>
              <a:spcPct val="90000"/>
            </a:lnSpc>
            <a:spcBef>
              <a:spcPct val="0"/>
            </a:spcBef>
            <a:spcAft>
              <a:spcPct val="35000"/>
            </a:spcAft>
          </a:pPr>
          <a:endParaRPr lang="es-ES" sz="2700" kern="1200" dirty="0"/>
        </a:p>
      </dsp:txBody>
      <dsp:txXfrm>
        <a:off x="0" y="1984"/>
        <a:ext cx="1219200" cy="4060031"/>
      </dsp:txXfrm>
    </dsp:sp>
    <dsp:sp modelId="{9F490DA0-BECA-4A5F-AF33-A5678CEB8502}">
      <dsp:nvSpPr>
        <dsp:cNvPr id="0" name=""/>
        <dsp:cNvSpPr/>
      </dsp:nvSpPr>
      <dsp:spPr>
        <a:xfrm>
          <a:off x="1310640" y="78704"/>
          <a:ext cx="4785360" cy="22936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ctr" defTabSz="1066800">
            <a:lnSpc>
              <a:spcPct val="90000"/>
            </a:lnSpc>
            <a:spcBef>
              <a:spcPct val="0"/>
            </a:spcBef>
            <a:spcAft>
              <a:spcPct val="35000"/>
            </a:spcAft>
          </a:pPr>
          <a:r>
            <a:rPr lang="es-ES" altLang="es-MX" sz="2400" b="1" kern="1200" dirty="0" smtClean="0">
              <a:solidFill>
                <a:srgbClr val="C00000"/>
              </a:solidFill>
              <a:effectLst>
                <a:outerShdw blurRad="38100" dist="38100" dir="2700000" algn="tl">
                  <a:srgbClr val="000000">
                    <a:alpha val="43137"/>
                  </a:srgbClr>
                </a:outerShdw>
              </a:effectLst>
              <a:latin typeface="Arial Rounded MT Bold" panose="020F0704030504030204" pitchFamily="34" charset="0"/>
            </a:rPr>
            <a:t>En virtud del efecto devolutivo del recurso de apelación, se trae al tribunal de alzada el pleno conocimiento de las cuestiones que han sido planteadas y resueltas  en primera instancia.</a:t>
          </a:r>
          <a:endParaRPr lang="es-ES" sz="2400" b="1" kern="1200" dirty="0">
            <a:solidFill>
              <a:srgbClr val="C00000"/>
            </a:solidFill>
            <a:effectLst>
              <a:outerShdw blurRad="38100" dist="38100" dir="2700000" algn="tl">
                <a:srgbClr val="000000">
                  <a:alpha val="43137"/>
                </a:srgbClr>
              </a:outerShdw>
            </a:effectLst>
            <a:latin typeface="Arial Rounded MT Bold" panose="020F0704030504030204" pitchFamily="34" charset="0"/>
          </a:endParaRPr>
        </a:p>
      </dsp:txBody>
      <dsp:txXfrm>
        <a:off x="1310640" y="78704"/>
        <a:ext cx="4785360" cy="2293661"/>
      </dsp:txXfrm>
    </dsp:sp>
    <dsp:sp modelId="{15D0096E-3519-4D63-8257-46BD47A77ED4}">
      <dsp:nvSpPr>
        <dsp:cNvPr id="0" name=""/>
        <dsp:cNvSpPr/>
      </dsp:nvSpPr>
      <dsp:spPr>
        <a:xfrm>
          <a:off x="1219199" y="2372365"/>
          <a:ext cx="4876800"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56A9A51-0172-428E-B6F1-CBBD24E8B189}">
      <dsp:nvSpPr>
        <dsp:cNvPr id="0" name=""/>
        <dsp:cNvSpPr/>
      </dsp:nvSpPr>
      <dsp:spPr>
        <a:xfrm>
          <a:off x="1310640" y="2449086"/>
          <a:ext cx="4785360" cy="15344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ctr" defTabSz="1066800">
            <a:lnSpc>
              <a:spcPct val="90000"/>
            </a:lnSpc>
            <a:spcBef>
              <a:spcPct val="0"/>
            </a:spcBef>
            <a:spcAft>
              <a:spcPct val="35000"/>
            </a:spcAft>
          </a:pPr>
          <a:r>
            <a:rPr lang="es-ES" altLang="es-MX" sz="2400" b="1" kern="1200" dirty="0" smtClean="0">
              <a:solidFill>
                <a:srgbClr val="0070C0"/>
              </a:solidFill>
              <a:effectLst>
                <a:outerShdw blurRad="38100" dist="38100" dir="2700000" algn="tl">
                  <a:srgbClr val="000000">
                    <a:alpha val="43137"/>
                  </a:srgbClr>
                </a:outerShdw>
              </a:effectLst>
              <a:latin typeface="Arial Rounded MT Bold" panose="020F0704030504030204" pitchFamily="34" charset="0"/>
            </a:rPr>
            <a:t>El tribunal de alzada tiene idéntico poder y amplitud de conocimiento que el juez de primera instancia.</a:t>
          </a:r>
          <a:endParaRPr lang="es-ES" sz="2400" b="1" kern="1200" dirty="0">
            <a:solidFill>
              <a:srgbClr val="0070C0"/>
            </a:solidFill>
            <a:effectLst>
              <a:outerShdw blurRad="38100" dist="38100" dir="2700000" algn="tl">
                <a:srgbClr val="000000">
                  <a:alpha val="43137"/>
                </a:srgbClr>
              </a:outerShdw>
            </a:effectLst>
            <a:latin typeface="Arial Rounded MT Bold" panose="020F0704030504030204" pitchFamily="34" charset="0"/>
          </a:endParaRPr>
        </a:p>
      </dsp:txBody>
      <dsp:txXfrm>
        <a:off x="1310640" y="2449086"/>
        <a:ext cx="4785360" cy="1534406"/>
      </dsp:txXfrm>
    </dsp:sp>
    <dsp:sp modelId="{3F37CD4D-EF8B-4AC3-A94A-7D6DA5D05CB6}">
      <dsp:nvSpPr>
        <dsp:cNvPr id="0" name=""/>
        <dsp:cNvSpPr/>
      </dsp:nvSpPr>
      <dsp:spPr>
        <a:xfrm>
          <a:off x="1219199" y="3983492"/>
          <a:ext cx="4876800"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738476-5EE6-42F9-A03B-A732AD1BEDC6}">
      <dsp:nvSpPr>
        <dsp:cNvPr id="0" name=""/>
        <dsp:cNvSpPr/>
      </dsp:nvSpPr>
      <dsp:spPr>
        <a:xfrm>
          <a:off x="0" y="2355"/>
          <a:ext cx="6648995"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2EF6826-AC94-4C2D-951C-2EF42D50622F}">
      <dsp:nvSpPr>
        <dsp:cNvPr id="0" name=""/>
        <dsp:cNvSpPr/>
      </dsp:nvSpPr>
      <dsp:spPr>
        <a:xfrm>
          <a:off x="0" y="2024657"/>
          <a:ext cx="1348953" cy="7862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l" defTabSz="1244600">
            <a:lnSpc>
              <a:spcPct val="90000"/>
            </a:lnSpc>
            <a:spcBef>
              <a:spcPct val="0"/>
            </a:spcBef>
            <a:spcAft>
              <a:spcPct val="35000"/>
            </a:spcAft>
          </a:pPr>
          <a:endParaRPr lang="es-ES" sz="2800" kern="1200" dirty="0">
            <a:latin typeface="+mj-lt"/>
          </a:endParaRPr>
        </a:p>
      </dsp:txBody>
      <dsp:txXfrm>
        <a:off x="0" y="2024657"/>
        <a:ext cx="1348953" cy="786257"/>
      </dsp:txXfrm>
    </dsp:sp>
    <dsp:sp modelId="{0C6457CE-CAF8-46CC-B97B-A7C8E03124FF}">
      <dsp:nvSpPr>
        <dsp:cNvPr id="0" name=""/>
        <dsp:cNvSpPr/>
      </dsp:nvSpPr>
      <dsp:spPr>
        <a:xfrm>
          <a:off x="1354012" y="77665"/>
          <a:ext cx="5025861" cy="15061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l" defTabSz="1066800">
            <a:lnSpc>
              <a:spcPct val="90000"/>
            </a:lnSpc>
            <a:spcBef>
              <a:spcPct val="0"/>
            </a:spcBef>
            <a:spcAft>
              <a:spcPct val="35000"/>
            </a:spcAft>
          </a:pPr>
          <a:r>
            <a:rPr lang="es-ES" altLang="es-MX" sz="2400" b="1" kern="1200" dirty="0" smtClean="0">
              <a:solidFill>
                <a:srgbClr val="C00000"/>
              </a:solidFill>
              <a:effectLst>
                <a:outerShdw blurRad="38100" dist="38100" dir="2700000" algn="tl">
                  <a:srgbClr val="000000">
                    <a:alpha val="43137"/>
                  </a:srgbClr>
                </a:outerShdw>
              </a:effectLst>
              <a:latin typeface="Arial Rounded MT Bold" panose="020F0704030504030204" pitchFamily="34" charset="0"/>
            </a:rPr>
            <a:t>La Cámara debe ceñirse a tratar lo que ha sido materia de agravio.</a:t>
          </a:r>
          <a:endParaRPr lang="es-ES" sz="2400" b="1" kern="1200" dirty="0">
            <a:solidFill>
              <a:srgbClr val="C00000"/>
            </a:solidFill>
            <a:effectLst>
              <a:outerShdw blurRad="38100" dist="38100" dir="2700000" algn="tl">
                <a:srgbClr val="000000">
                  <a:alpha val="43137"/>
                </a:srgbClr>
              </a:outerShdw>
            </a:effectLst>
            <a:latin typeface="Arial Rounded MT Bold" panose="020F0704030504030204" pitchFamily="34" charset="0"/>
          </a:endParaRPr>
        </a:p>
      </dsp:txBody>
      <dsp:txXfrm>
        <a:off x="1354012" y="77665"/>
        <a:ext cx="5025861" cy="1506195"/>
      </dsp:txXfrm>
    </dsp:sp>
    <dsp:sp modelId="{3426ADCC-940C-4737-A427-78AB04AFE0D8}">
      <dsp:nvSpPr>
        <dsp:cNvPr id="0" name=""/>
        <dsp:cNvSpPr/>
      </dsp:nvSpPr>
      <dsp:spPr>
        <a:xfrm>
          <a:off x="1348953" y="1583860"/>
          <a:ext cx="269790"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1D0EE95-3DEB-4E9B-B18C-25BCAD0FFCDD}">
      <dsp:nvSpPr>
        <dsp:cNvPr id="0" name=""/>
        <dsp:cNvSpPr/>
      </dsp:nvSpPr>
      <dsp:spPr>
        <a:xfrm>
          <a:off x="1354012" y="1659170"/>
          <a:ext cx="3926346" cy="15061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es-ES" altLang="es-MX" sz="1600" b="1" i="0" u="sng" kern="1200" dirty="0" smtClean="0">
              <a:solidFill>
                <a:srgbClr val="0070C0"/>
              </a:solidFill>
            </a:rPr>
            <a:t> </a:t>
          </a:r>
          <a:r>
            <a:rPr lang="es-ES" altLang="es-MX" sz="1800" b="1" i="0" u="none" kern="1200" dirty="0" smtClean="0">
              <a:solidFill>
                <a:srgbClr val="0070C0"/>
              </a:solidFill>
              <a:effectLst>
                <a:outerShdw blurRad="38100" dist="38100" dir="2700000" algn="tl">
                  <a:srgbClr val="000000">
                    <a:alpha val="43137"/>
                  </a:srgbClr>
                </a:outerShdw>
              </a:effectLst>
              <a:latin typeface="Arial Rounded MT Bold" panose="020F0704030504030204" pitchFamily="34" charset="0"/>
            </a:rPr>
            <a:t>Puede resolver sobre las omisiones incurridas por el inferior, siempre que las cuestiones hayan sido planteadas en la primera instancia y lo pida el apelante al expresar agravios.</a:t>
          </a:r>
          <a:endParaRPr lang="es-ES" sz="1800" b="1" i="0" u="none" kern="1200" dirty="0">
            <a:solidFill>
              <a:srgbClr val="0070C0"/>
            </a:solidFill>
            <a:effectLst>
              <a:outerShdw blurRad="38100" dist="38100" dir="2700000" algn="tl">
                <a:srgbClr val="000000">
                  <a:alpha val="43137"/>
                </a:srgbClr>
              </a:outerShdw>
            </a:effectLst>
            <a:latin typeface="Arial Rounded MT Bold" panose="020F0704030504030204" pitchFamily="34" charset="0"/>
          </a:endParaRPr>
        </a:p>
      </dsp:txBody>
      <dsp:txXfrm>
        <a:off x="1354012" y="1659170"/>
        <a:ext cx="3926346" cy="1506195"/>
      </dsp:txXfrm>
    </dsp:sp>
    <dsp:sp modelId="{B27065EB-6ABF-47AE-A1BA-BF819A17F3C8}">
      <dsp:nvSpPr>
        <dsp:cNvPr id="0" name=""/>
        <dsp:cNvSpPr/>
      </dsp:nvSpPr>
      <dsp:spPr>
        <a:xfrm>
          <a:off x="1348953" y="3165365"/>
          <a:ext cx="269790"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D9CDBF3-8DF3-4BE7-80F0-F1F7E716AC4B}">
      <dsp:nvSpPr>
        <dsp:cNvPr id="0" name=""/>
        <dsp:cNvSpPr/>
      </dsp:nvSpPr>
      <dsp:spPr>
        <a:xfrm>
          <a:off x="1354012" y="3240675"/>
          <a:ext cx="5294643" cy="15061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lvl="0" algn="l" defTabSz="889000">
            <a:lnSpc>
              <a:spcPct val="90000"/>
            </a:lnSpc>
            <a:spcBef>
              <a:spcPct val="0"/>
            </a:spcBef>
            <a:spcAft>
              <a:spcPct val="35000"/>
            </a:spcAft>
          </a:pPr>
          <a:endParaRPr lang="es-ES" altLang="es-MX" sz="2000" b="1" kern="1200" dirty="0" smtClean="0">
            <a:solidFill>
              <a:srgbClr val="C00000"/>
            </a:solidFill>
            <a:effectLst>
              <a:outerShdw blurRad="38100" dist="38100" dir="2700000" algn="tl">
                <a:srgbClr val="000000">
                  <a:alpha val="43137"/>
                </a:srgbClr>
              </a:outerShdw>
            </a:effectLst>
            <a:latin typeface="Arial Rounded MT Bold" panose="020F0704030504030204" pitchFamily="34" charset="0"/>
          </a:endParaRPr>
        </a:p>
        <a:p>
          <a:pPr lvl="0" algn="l" defTabSz="889000">
            <a:lnSpc>
              <a:spcPct val="90000"/>
            </a:lnSpc>
            <a:spcBef>
              <a:spcPct val="0"/>
            </a:spcBef>
            <a:spcAft>
              <a:spcPct val="35000"/>
            </a:spcAft>
          </a:pPr>
          <a:r>
            <a:rPr lang="es-ES" altLang="es-MX" sz="2000" b="1" kern="1200" dirty="0" smtClean="0">
              <a:solidFill>
                <a:srgbClr val="C00000"/>
              </a:solidFill>
              <a:effectLst>
                <a:outerShdw blurRad="38100" dist="38100" dir="2700000" algn="tl">
                  <a:srgbClr val="000000">
                    <a:alpha val="43137"/>
                  </a:srgbClr>
                </a:outerShdw>
              </a:effectLst>
              <a:latin typeface="Arial Rounded MT Bold" panose="020F0704030504030204" pitchFamily="34" charset="0"/>
            </a:rPr>
            <a:t>De lo contrario la Cámara incurriría en incongruencia</a:t>
          </a:r>
          <a:r>
            <a:rPr lang="es-ES" altLang="es-MX" sz="2900" kern="1200" dirty="0" smtClean="0"/>
            <a:t>.</a:t>
          </a:r>
          <a:endParaRPr lang="es-ES" sz="2900" kern="1200" dirty="0"/>
        </a:p>
      </dsp:txBody>
      <dsp:txXfrm>
        <a:off x="1354012" y="3240675"/>
        <a:ext cx="5294643" cy="1506195"/>
      </dsp:txXfrm>
    </dsp:sp>
    <dsp:sp modelId="{56F38C8B-13AE-4C45-82DC-085A874F9676}">
      <dsp:nvSpPr>
        <dsp:cNvPr id="0" name=""/>
        <dsp:cNvSpPr/>
      </dsp:nvSpPr>
      <dsp:spPr>
        <a:xfrm>
          <a:off x="1348953" y="4746870"/>
          <a:ext cx="269790"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60A2CF-D518-497B-99C6-BACF3324F02F}">
      <dsp:nvSpPr>
        <dsp:cNvPr id="0" name=""/>
        <dsp:cNvSpPr/>
      </dsp:nvSpPr>
      <dsp:spPr>
        <a:xfrm>
          <a:off x="432054" y="0"/>
          <a:ext cx="7056771" cy="1279893"/>
        </a:xfrm>
        <a:prstGeom prst="rect">
          <a:avLst/>
        </a:prstGeom>
        <a:gradFill rotWithShape="0">
          <a:gsLst>
            <a:gs pos="0">
              <a:schemeClr val="accent5">
                <a:hueOff val="0"/>
                <a:satOff val="0"/>
                <a:lumOff val="0"/>
                <a:alphaOff val="0"/>
              </a:schemeClr>
            </a:gs>
            <a:gs pos="90000">
              <a:schemeClr val="accent5">
                <a:hueOff val="0"/>
                <a:satOff val="0"/>
                <a:lumOff val="0"/>
                <a:alphaOff val="0"/>
                <a:shade val="100000"/>
                <a:satMod val="105000"/>
              </a:schemeClr>
            </a:gs>
            <a:gs pos="100000">
              <a:schemeClr val="accent5">
                <a:hueOff val="0"/>
                <a:satOff val="0"/>
                <a:lumOff val="0"/>
                <a:alphaOff val="0"/>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s-ES" altLang="es-MX" sz="1700" kern="1200" dirty="0" smtClean="0"/>
            <a:t>                            </a:t>
          </a:r>
          <a:r>
            <a:rPr lang="es-ES" altLang="es-MX" sz="1700" b="1" kern="1200" dirty="0" smtClean="0">
              <a:effectLst>
                <a:outerShdw blurRad="38100" dist="38100" dir="2700000" algn="tl">
                  <a:srgbClr val="000000">
                    <a:alpha val="43137"/>
                  </a:srgbClr>
                </a:outerShdw>
              </a:effectLst>
              <a:latin typeface="Arial Rounded MT Bold" panose="020F0704030504030204" pitchFamily="34" charset="0"/>
            </a:rPr>
            <a:t>El recurso debe ser interpuesto en forma directa y principal</a:t>
          </a:r>
          <a:r>
            <a:rPr lang="es-ES" altLang="es-MX" sz="1700" kern="1200" dirty="0" smtClean="0"/>
            <a:t>. </a:t>
          </a:r>
        </a:p>
      </dsp:txBody>
      <dsp:txXfrm>
        <a:off x="432054" y="0"/>
        <a:ext cx="7056771" cy="1279893"/>
      </dsp:txXfrm>
    </dsp:sp>
    <dsp:sp modelId="{0CA18B7F-B4E4-4F94-9B72-39E17854AEA0}">
      <dsp:nvSpPr>
        <dsp:cNvPr id="0" name=""/>
        <dsp:cNvSpPr/>
      </dsp:nvSpPr>
      <dsp:spPr>
        <a:xfrm>
          <a:off x="432053" y="4"/>
          <a:ext cx="1267031" cy="1279829"/>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31000" r="-31000"/>
          </a:stretch>
        </a:blipFill>
        <a:ln w="10000" cap="flat" cmpd="sng" algn="ctr">
          <a:solidFill>
            <a:schemeClr val="lt1">
              <a:hueOff val="0"/>
              <a:satOff val="0"/>
              <a:lumOff val="0"/>
              <a:alphaOff val="0"/>
            </a:schemeClr>
          </a:solidFill>
          <a:prstDash val="solid"/>
        </a:ln>
        <a:effectLst>
          <a:outerShdw blurRad="38100" dist="254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sp>
    <dsp:sp modelId="{FEBA89FC-A307-46C3-9963-BFE8A38A4F55}">
      <dsp:nvSpPr>
        <dsp:cNvPr id="0" name=""/>
        <dsp:cNvSpPr/>
      </dsp:nvSpPr>
      <dsp:spPr>
        <a:xfrm>
          <a:off x="432040" y="1492241"/>
          <a:ext cx="7056799" cy="1279829"/>
        </a:xfrm>
        <a:prstGeom prst="rect">
          <a:avLst/>
        </a:prstGeom>
        <a:gradFill rotWithShape="0">
          <a:gsLst>
            <a:gs pos="0">
              <a:schemeClr val="accent5">
                <a:hueOff val="3005351"/>
                <a:satOff val="-13190"/>
                <a:lumOff val="3921"/>
                <a:alphaOff val="0"/>
              </a:schemeClr>
            </a:gs>
            <a:gs pos="90000">
              <a:schemeClr val="accent5">
                <a:hueOff val="3005351"/>
                <a:satOff val="-13190"/>
                <a:lumOff val="3921"/>
                <a:alphaOff val="0"/>
                <a:shade val="100000"/>
                <a:satMod val="105000"/>
              </a:schemeClr>
            </a:gs>
            <a:gs pos="100000">
              <a:schemeClr val="accent5">
                <a:hueOff val="3005351"/>
                <a:satOff val="-13190"/>
                <a:lumOff val="3921"/>
                <a:alphaOff val="0"/>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s-ES" altLang="es-MX" sz="1700" b="1" kern="1200" dirty="0" smtClean="0">
              <a:effectLst>
                <a:outerShdw blurRad="38100" dist="38100" dir="2700000" algn="tl">
                  <a:srgbClr val="000000">
                    <a:alpha val="43137"/>
                  </a:srgbClr>
                </a:outerShdw>
              </a:effectLst>
              <a:latin typeface="Arial Rounded MT Bold" panose="020F0704030504030204" pitchFamily="34" charset="0"/>
            </a:rPr>
            <a:t>No EN SUBSIDIO de otro recurso.</a:t>
          </a:r>
        </a:p>
        <a:p>
          <a:pPr lvl="0" algn="ctr" defTabSz="755650">
            <a:lnSpc>
              <a:spcPct val="90000"/>
            </a:lnSpc>
            <a:spcBef>
              <a:spcPct val="0"/>
            </a:spcBef>
            <a:spcAft>
              <a:spcPct val="35000"/>
            </a:spcAft>
          </a:pPr>
          <a:r>
            <a:rPr lang="es-ES" altLang="es-MX" sz="1700" b="1" kern="1200" dirty="0" smtClean="0">
              <a:effectLst>
                <a:outerShdw blurRad="38100" dist="38100" dir="2700000" algn="tl">
                  <a:srgbClr val="000000">
                    <a:alpha val="43137"/>
                  </a:srgbClr>
                </a:outerShdw>
              </a:effectLst>
              <a:latin typeface="Arial Rounded MT Bold" panose="020F0704030504030204" pitchFamily="34" charset="0"/>
            </a:rPr>
            <a:t>En nuestro sistema procesal no procede la interposición de recursos en subsidio.</a:t>
          </a:r>
        </a:p>
      </dsp:txBody>
      <dsp:txXfrm>
        <a:off x="432040" y="1492241"/>
        <a:ext cx="7056799" cy="1279829"/>
      </dsp:txXfrm>
    </dsp:sp>
    <dsp:sp modelId="{2CEF0C40-5178-4418-B680-177E91361C03}">
      <dsp:nvSpPr>
        <dsp:cNvPr id="0" name=""/>
        <dsp:cNvSpPr/>
      </dsp:nvSpPr>
      <dsp:spPr>
        <a:xfrm>
          <a:off x="6192691" y="1440164"/>
          <a:ext cx="1267031" cy="1279829"/>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31000" r="-31000"/>
          </a:stretch>
        </a:blipFill>
        <a:ln w="10000" cap="flat" cmpd="sng" algn="ctr">
          <a:solidFill>
            <a:schemeClr val="lt1">
              <a:hueOff val="0"/>
              <a:satOff val="0"/>
              <a:lumOff val="0"/>
              <a:alphaOff val="0"/>
            </a:schemeClr>
          </a:solidFill>
          <a:prstDash val="solid"/>
        </a:ln>
        <a:effectLst>
          <a:outerShdw blurRad="38100" dist="254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sp>
    <dsp:sp modelId="{552B2CE6-2F6E-4896-81D0-B71E995475CE}">
      <dsp:nvSpPr>
        <dsp:cNvPr id="0" name=""/>
        <dsp:cNvSpPr/>
      </dsp:nvSpPr>
      <dsp:spPr>
        <a:xfrm>
          <a:off x="496769" y="2883390"/>
          <a:ext cx="6866331" cy="1279829"/>
        </a:xfrm>
        <a:prstGeom prst="rect">
          <a:avLst/>
        </a:prstGeom>
        <a:gradFill rotWithShape="0">
          <a:gsLst>
            <a:gs pos="0">
              <a:schemeClr val="accent5">
                <a:hueOff val="6010703"/>
                <a:satOff val="-26380"/>
                <a:lumOff val="7843"/>
                <a:alphaOff val="0"/>
              </a:schemeClr>
            </a:gs>
            <a:gs pos="90000">
              <a:schemeClr val="accent5">
                <a:hueOff val="6010703"/>
                <a:satOff val="-26380"/>
                <a:lumOff val="7843"/>
                <a:alphaOff val="0"/>
                <a:shade val="100000"/>
                <a:satMod val="105000"/>
              </a:schemeClr>
            </a:gs>
            <a:gs pos="100000">
              <a:schemeClr val="accent5">
                <a:hueOff val="6010703"/>
                <a:satOff val="-26380"/>
                <a:lumOff val="7843"/>
                <a:alphaOff val="0"/>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ES" altLang="es-MX" sz="1600" kern="1200" dirty="0" smtClean="0"/>
            <a:t>                            </a:t>
          </a:r>
          <a:r>
            <a:rPr lang="es-ES" altLang="es-MX" sz="1600" b="1" kern="1200" dirty="0" smtClean="0">
              <a:effectLst>
                <a:outerShdw blurRad="38100" dist="38100" dir="2700000" algn="tl">
                  <a:srgbClr val="000000">
                    <a:alpha val="43137"/>
                  </a:srgbClr>
                </a:outerShdw>
              </a:effectLst>
              <a:latin typeface="Arial Rounded MT Bold" panose="020F0704030504030204" pitchFamily="34" charset="0"/>
            </a:rPr>
            <a:t>Cada vicio o error tiene previsto un recurso o vía  </a:t>
          </a:r>
        </a:p>
        <a:p>
          <a:pPr lvl="0" algn="ctr" defTabSz="711200">
            <a:lnSpc>
              <a:spcPct val="90000"/>
            </a:lnSpc>
            <a:spcBef>
              <a:spcPct val="0"/>
            </a:spcBef>
            <a:spcAft>
              <a:spcPct val="35000"/>
            </a:spcAft>
          </a:pPr>
          <a:r>
            <a:rPr lang="es-ES" altLang="es-MX" sz="1600" b="1" kern="1200" dirty="0" smtClean="0">
              <a:effectLst>
                <a:outerShdw blurRad="38100" dist="38100" dir="2700000" algn="tl">
                  <a:srgbClr val="000000">
                    <a:alpha val="43137"/>
                  </a:srgbClr>
                </a:outerShdw>
              </a:effectLst>
              <a:latin typeface="Arial Rounded MT Bold" panose="020F0704030504030204" pitchFamily="34" charset="0"/>
            </a:rPr>
            <a:t>                   impugnativa propia (nulidad, aclaratoria, reposición, apelación, etc.).</a:t>
          </a:r>
        </a:p>
        <a:p>
          <a:pPr lvl="0" algn="ctr" defTabSz="711200">
            <a:lnSpc>
              <a:spcPct val="90000"/>
            </a:lnSpc>
            <a:spcBef>
              <a:spcPct val="0"/>
            </a:spcBef>
            <a:spcAft>
              <a:spcPct val="35000"/>
            </a:spcAft>
          </a:pPr>
          <a:r>
            <a:rPr lang="es-ES" altLang="es-MX" sz="1600" b="1" kern="1200" dirty="0" smtClean="0">
              <a:effectLst>
                <a:outerShdw blurRad="38100" dist="38100" dir="2700000" algn="tl">
                  <a:srgbClr val="000000">
                    <a:alpha val="43137"/>
                  </a:srgbClr>
                </a:outerShdw>
              </a:effectLst>
              <a:latin typeface="Arial Rounded MT Bold" panose="020F0704030504030204" pitchFamily="34" charset="0"/>
            </a:rPr>
            <a:t>Se declara MAL CONCEDIDO.</a:t>
          </a:r>
          <a:endParaRPr lang="es-ES" sz="1600" b="1" kern="1200" dirty="0">
            <a:effectLst>
              <a:outerShdw blurRad="38100" dist="38100" dir="2700000" algn="tl">
                <a:srgbClr val="000000">
                  <a:alpha val="43137"/>
                </a:srgbClr>
              </a:outerShdw>
            </a:effectLst>
            <a:latin typeface="Arial Rounded MT Bold" panose="020F0704030504030204" pitchFamily="34" charset="0"/>
          </a:endParaRPr>
        </a:p>
      </dsp:txBody>
      <dsp:txXfrm>
        <a:off x="496769" y="2883390"/>
        <a:ext cx="6866331" cy="1279829"/>
      </dsp:txXfrm>
    </dsp:sp>
    <dsp:sp modelId="{47F09AB7-DBA2-4A17-8B38-536C289C7CEB}">
      <dsp:nvSpPr>
        <dsp:cNvPr id="0" name=""/>
        <dsp:cNvSpPr/>
      </dsp:nvSpPr>
      <dsp:spPr>
        <a:xfrm>
          <a:off x="504058" y="2905057"/>
          <a:ext cx="1267031" cy="1279829"/>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31000" r="-31000"/>
          </a:stretch>
        </a:blipFill>
        <a:ln w="10000" cap="flat" cmpd="sng" algn="ctr">
          <a:solidFill>
            <a:schemeClr val="lt1">
              <a:hueOff val="0"/>
              <a:satOff val="0"/>
              <a:lumOff val="0"/>
              <a:alphaOff val="0"/>
            </a:schemeClr>
          </a:solidFill>
          <a:prstDash val="solid"/>
        </a:ln>
        <a:effectLst>
          <a:outerShdw blurRad="38100" dist="254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A81AAA-BB6B-47BF-B1E3-474EB8447A48}">
      <dsp:nvSpPr>
        <dsp:cNvPr id="0" name=""/>
        <dsp:cNvSpPr/>
      </dsp:nvSpPr>
      <dsp:spPr>
        <a:xfrm>
          <a:off x="0" y="0"/>
          <a:ext cx="6096000" cy="1270000"/>
        </a:xfrm>
        <a:prstGeom prst="roundRect">
          <a:avLst>
            <a:gd name="adj" fmla="val 10000"/>
          </a:avLst>
        </a:prstGeom>
        <a:solidFill>
          <a:srgbClr val="C00000"/>
        </a:solidFill>
        <a:ln>
          <a:noFill/>
        </a:ln>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dk2">
              <a:hueOff val="0"/>
              <a:satOff val="0"/>
              <a:lumOff val="0"/>
              <a:alphaOff val="0"/>
              <a:shade val="27000"/>
              <a:satMod val="12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s-ES" altLang="es-MX" sz="1800" b="1" i="1" kern="1200" dirty="0" smtClean="0"/>
            <a:t>Art. N°38 </a:t>
          </a:r>
        </a:p>
        <a:p>
          <a:pPr lvl="0" algn="l" defTabSz="800100">
            <a:lnSpc>
              <a:spcPct val="90000"/>
            </a:lnSpc>
            <a:spcBef>
              <a:spcPct val="0"/>
            </a:spcBef>
            <a:spcAft>
              <a:spcPct val="35000"/>
            </a:spcAft>
          </a:pPr>
          <a:r>
            <a:rPr lang="es-ES" altLang="es-MX" sz="1800" b="1" i="1" kern="1200" dirty="0" smtClean="0"/>
            <a:t>El Recurso de Apelación sólo procederá en contra de:</a:t>
          </a:r>
        </a:p>
      </dsp:txBody>
      <dsp:txXfrm>
        <a:off x="1346200" y="0"/>
        <a:ext cx="4749800" cy="1270000"/>
      </dsp:txXfrm>
    </dsp:sp>
    <dsp:sp modelId="{E7733FF5-555B-4A94-AB17-5D3CA813D688}">
      <dsp:nvSpPr>
        <dsp:cNvPr id="0" name=""/>
        <dsp:cNvSpPr/>
      </dsp:nvSpPr>
      <dsp:spPr>
        <a:xfrm>
          <a:off x="167678" y="87782"/>
          <a:ext cx="1075200" cy="1016000"/>
        </a:xfrm>
        <a:prstGeom prst="roundRect">
          <a:avLst>
            <a:gd name="adj" fmla="val 10000"/>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t="-12000" b="-12000"/>
          </a:stretch>
        </a:blipFill>
        <a:ln>
          <a:noFill/>
        </a:ln>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dk2">
              <a:tint val="50000"/>
              <a:hueOff val="0"/>
              <a:satOff val="0"/>
              <a:lumOff val="0"/>
              <a:alphaOff val="0"/>
              <a:shade val="27000"/>
              <a:satMod val="120000"/>
            </a:schemeClr>
          </a:contourClr>
        </a:sp3d>
      </dsp:spPr>
      <dsp:style>
        <a:lnRef idx="0">
          <a:scrgbClr r="0" g="0" b="0"/>
        </a:lnRef>
        <a:fillRef idx="1">
          <a:scrgbClr r="0" g="0" b="0"/>
        </a:fillRef>
        <a:effectRef idx="3">
          <a:scrgbClr r="0" g="0" b="0"/>
        </a:effectRef>
        <a:fontRef idx="minor"/>
      </dsp:style>
    </dsp:sp>
    <dsp:sp modelId="{B4402F91-2DD0-48A1-AC7E-F6394B69A821}">
      <dsp:nvSpPr>
        <dsp:cNvPr id="0" name=""/>
        <dsp:cNvSpPr/>
      </dsp:nvSpPr>
      <dsp:spPr>
        <a:xfrm>
          <a:off x="0" y="1397000"/>
          <a:ext cx="6096000" cy="1270000"/>
        </a:xfrm>
        <a:prstGeom prst="roundRect">
          <a:avLst>
            <a:gd name="adj" fmla="val 10000"/>
          </a:avLst>
        </a:prstGeom>
        <a:gradFill rotWithShape="0">
          <a:gsLst>
            <a:gs pos="0">
              <a:schemeClr val="dk2">
                <a:hueOff val="0"/>
                <a:satOff val="0"/>
                <a:lumOff val="0"/>
                <a:alphaOff val="0"/>
              </a:schemeClr>
            </a:gs>
            <a:gs pos="90000">
              <a:schemeClr val="dk2">
                <a:hueOff val="0"/>
                <a:satOff val="0"/>
                <a:lumOff val="0"/>
                <a:alphaOff val="0"/>
                <a:shade val="100000"/>
                <a:satMod val="105000"/>
              </a:schemeClr>
            </a:gs>
            <a:gs pos="100000">
              <a:schemeClr val="dk2">
                <a:hueOff val="0"/>
                <a:satOff val="0"/>
                <a:lumOff val="0"/>
                <a:alphaOff val="0"/>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dk2">
              <a:hueOff val="0"/>
              <a:satOff val="0"/>
              <a:lumOff val="0"/>
              <a:alphaOff val="0"/>
              <a:shade val="27000"/>
              <a:satMod val="12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s-ES" altLang="es-MX" sz="1800" b="1" i="1" kern="1200" dirty="0" smtClean="0"/>
            <a:t>Sentencias y </a:t>
          </a:r>
        </a:p>
        <a:p>
          <a:pPr lvl="0" algn="l" defTabSz="800100">
            <a:lnSpc>
              <a:spcPct val="90000"/>
            </a:lnSpc>
            <a:spcBef>
              <a:spcPct val="0"/>
            </a:spcBef>
            <a:spcAft>
              <a:spcPct val="35000"/>
            </a:spcAft>
          </a:pPr>
          <a:r>
            <a:rPr lang="es-ES" altLang="es-MX" sz="1800" b="1" i="1" kern="1200" dirty="0" smtClean="0"/>
            <a:t>Autos expresamente declarados apelables por esta ley o de contenido definitivo. </a:t>
          </a:r>
          <a:endParaRPr lang="es-ES" sz="1800" kern="1200" dirty="0"/>
        </a:p>
      </dsp:txBody>
      <dsp:txXfrm>
        <a:off x="1346200" y="1397000"/>
        <a:ext cx="4749800" cy="1270000"/>
      </dsp:txXfrm>
    </dsp:sp>
    <dsp:sp modelId="{8BE21621-B68D-42A5-B1EB-B416A29109DF}">
      <dsp:nvSpPr>
        <dsp:cNvPr id="0" name=""/>
        <dsp:cNvSpPr/>
      </dsp:nvSpPr>
      <dsp:spPr>
        <a:xfrm>
          <a:off x="167678" y="1599951"/>
          <a:ext cx="1137842" cy="864097"/>
        </a:xfrm>
        <a:prstGeom prst="roundRect">
          <a:avLst>
            <a:gd name="adj" fmla="val 10000"/>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t="-16000" b="-16000"/>
          </a:stretch>
        </a:blipFill>
        <a:ln>
          <a:noFill/>
        </a:ln>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dk2">
              <a:tint val="50000"/>
              <a:hueOff val="0"/>
              <a:satOff val="0"/>
              <a:lumOff val="0"/>
              <a:alphaOff val="0"/>
              <a:shade val="27000"/>
              <a:satMod val="120000"/>
            </a:schemeClr>
          </a:contourClr>
        </a:sp3d>
      </dsp:spPr>
      <dsp:style>
        <a:lnRef idx="0">
          <a:scrgbClr r="0" g="0" b="0"/>
        </a:lnRef>
        <a:fillRef idx="1">
          <a:scrgbClr r="0" g="0" b="0"/>
        </a:fillRef>
        <a:effectRef idx="3">
          <a:scrgbClr r="0" g="0" b="0"/>
        </a:effectRef>
        <a:fontRef idx="minor"/>
      </dsp:style>
    </dsp:sp>
    <dsp:sp modelId="{B06EC21A-1D36-46C9-BD16-B8F94B0D5D25}">
      <dsp:nvSpPr>
        <dsp:cNvPr id="0" name=""/>
        <dsp:cNvSpPr/>
      </dsp:nvSpPr>
      <dsp:spPr>
        <a:xfrm>
          <a:off x="0" y="2794000"/>
          <a:ext cx="6096000" cy="1270000"/>
        </a:xfrm>
        <a:prstGeom prst="roundRect">
          <a:avLst>
            <a:gd name="adj" fmla="val 10000"/>
          </a:avLst>
        </a:prstGeom>
        <a:solidFill>
          <a:srgbClr val="7030A0"/>
        </a:solidFill>
        <a:ln>
          <a:noFill/>
        </a:ln>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dk2">
              <a:hueOff val="0"/>
              <a:satOff val="0"/>
              <a:lumOff val="0"/>
              <a:alphaOff val="0"/>
              <a:shade val="27000"/>
              <a:satMod val="12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s-ES" altLang="es-MX" sz="1800" b="1" i="1" kern="1200" dirty="0" smtClean="0"/>
            <a:t>El recurso se interpondrá, sin fundarse, ante el Juez que dictó la resolución, en el plazo de cinco (5) días, salvo disposición expresa en casos especiales, y a contar desde la notificación.</a:t>
          </a:r>
          <a:endParaRPr lang="es-ES" sz="1800" kern="1200" dirty="0"/>
        </a:p>
      </dsp:txBody>
      <dsp:txXfrm>
        <a:off x="1346200" y="2794000"/>
        <a:ext cx="4749800" cy="1270000"/>
      </dsp:txXfrm>
    </dsp:sp>
    <dsp:sp modelId="{A7DF67F9-0D5D-40AF-9C74-F980C25C127E}">
      <dsp:nvSpPr>
        <dsp:cNvPr id="0" name=""/>
        <dsp:cNvSpPr/>
      </dsp:nvSpPr>
      <dsp:spPr>
        <a:xfrm>
          <a:off x="167678" y="2968106"/>
          <a:ext cx="1137842" cy="921786"/>
        </a:xfrm>
        <a:prstGeom prst="roundRect">
          <a:avLst>
            <a:gd name="adj" fmla="val 10000"/>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t="-12000" b="-12000"/>
          </a:stretch>
        </a:blipFill>
        <a:ln>
          <a:noFill/>
        </a:ln>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dk2">
              <a:tint val="50000"/>
              <a:hueOff val="0"/>
              <a:satOff val="0"/>
              <a:lumOff val="0"/>
              <a:alphaOff val="0"/>
              <a:shade val="27000"/>
              <a:satMod val="120000"/>
            </a:schemeClr>
          </a:contourClr>
        </a:sp3d>
      </dsp:spPr>
      <dsp:style>
        <a:lnRef idx="0">
          <a:scrgbClr r="0" g="0" b="0"/>
        </a:lnRef>
        <a:fillRef idx="1">
          <a:scrgbClr r="0" g="0" b="0"/>
        </a:fillRef>
        <a:effectRef idx="3">
          <a:scrgbClr r="0" g="0" b="0"/>
        </a:effectRef>
        <a:fontRef idx="minor"/>
      </dsp:style>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F3D5DF-26F2-416F-8141-577D1DF0FCF7}">
      <dsp:nvSpPr>
        <dsp:cNvPr id="0" name=""/>
        <dsp:cNvSpPr/>
      </dsp:nvSpPr>
      <dsp:spPr>
        <a:xfrm>
          <a:off x="2439590" y="2278"/>
          <a:ext cx="3650459" cy="2151402"/>
        </a:xfrm>
        <a:prstGeom prst="rightArrow">
          <a:avLst>
            <a:gd name="adj1" fmla="val 75000"/>
            <a:gd name="adj2" fmla="val 50000"/>
          </a:avLst>
        </a:prstGeom>
        <a:solidFill>
          <a:srgbClr val="FFFF00">
            <a:alpha val="90000"/>
          </a:srgb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1430" tIns="11430" rIns="11430" bIns="11430" numCol="1" spcCol="1270" anchor="t" anchorCtr="0">
          <a:noAutofit/>
        </a:bodyPr>
        <a:lstStyle/>
        <a:p>
          <a:pPr marL="171450" lvl="1" indent="-171450" algn="l" defTabSz="800100">
            <a:lnSpc>
              <a:spcPct val="90000"/>
            </a:lnSpc>
            <a:spcBef>
              <a:spcPct val="0"/>
            </a:spcBef>
            <a:spcAft>
              <a:spcPct val="15000"/>
            </a:spcAft>
            <a:buChar char="••"/>
          </a:pPr>
          <a:r>
            <a:rPr lang="es-ES" altLang="es-MX" sz="1800" b="1" kern="1200" dirty="0" smtClean="0">
              <a:solidFill>
                <a:schemeClr val="tx1"/>
              </a:solidFill>
              <a:effectLst>
                <a:outerShdw blurRad="38100" dist="38100" dir="2700000" algn="tl">
                  <a:srgbClr val="000000">
                    <a:alpha val="43137"/>
                  </a:srgbClr>
                </a:outerShdw>
              </a:effectLst>
              <a:latin typeface="Arial Rounded MT Bold" panose="020F0704030504030204" pitchFamily="34" charset="0"/>
            </a:rPr>
            <a:t>El problema interpretativo que puede plantearse es ¿qué se entiende por </a:t>
          </a:r>
          <a:r>
            <a:rPr lang="es-ES" altLang="es-MX" sz="1800" b="1" i="1" kern="1200" dirty="0" smtClean="0">
              <a:solidFill>
                <a:schemeClr val="tx1"/>
              </a:solidFill>
              <a:effectLst>
                <a:outerShdw blurRad="38100" dist="38100" dir="2700000" algn="tl">
                  <a:srgbClr val="000000">
                    <a:alpha val="43137"/>
                  </a:srgbClr>
                </a:outerShdw>
              </a:effectLst>
              <a:latin typeface="Arial Rounded MT Bold" panose="020F0704030504030204" pitchFamily="34" charset="0"/>
            </a:rPr>
            <a:t>“</a:t>
          </a:r>
          <a:r>
            <a:rPr lang="es-ES" altLang="es-MX" sz="1800" b="1" i="1" kern="1200" dirty="0" smtClean="0">
              <a:solidFill>
                <a:srgbClr val="C00000"/>
              </a:solidFill>
              <a:effectLst>
                <a:outerShdw blurRad="38100" dist="38100" dir="2700000" algn="tl">
                  <a:srgbClr val="000000">
                    <a:alpha val="43137"/>
                  </a:srgbClr>
                </a:outerShdw>
              </a:effectLst>
              <a:latin typeface="Arial Rounded MT Bold" panose="020F0704030504030204" pitchFamily="34" charset="0"/>
            </a:rPr>
            <a:t>autos de contenido definitivo</a:t>
          </a:r>
          <a:r>
            <a:rPr lang="es-ES" altLang="es-MX" sz="1800" b="1" i="1" kern="1200" dirty="0" smtClean="0">
              <a:solidFill>
                <a:schemeClr val="tx1"/>
              </a:solidFill>
              <a:effectLst>
                <a:outerShdw blurRad="38100" dist="38100" dir="2700000" algn="tl">
                  <a:srgbClr val="000000">
                    <a:alpha val="43137"/>
                  </a:srgbClr>
                </a:outerShdw>
              </a:effectLst>
              <a:latin typeface="Arial Rounded MT Bold" panose="020F0704030504030204" pitchFamily="34" charset="0"/>
            </a:rPr>
            <a:t>”</a:t>
          </a:r>
          <a:r>
            <a:rPr lang="es-ES" altLang="es-MX" sz="1800" b="1" kern="1200" dirty="0" smtClean="0">
              <a:solidFill>
                <a:schemeClr val="tx1"/>
              </a:solidFill>
              <a:effectLst>
                <a:outerShdw blurRad="38100" dist="38100" dir="2700000" algn="tl">
                  <a:srgbClr val="000000">
                    <a:alpha val="43137"/>
                  </a:srgbClr>
                </a:outerShdw>
              </a:effectLst>
              <a:latin typeface="Arial Rounded MT Bold" panose="020F0704030504030204" pitchFamily="34" charset="0"/>
            </a:rPr>
            <a:t>?</a:t>
          </a:r>
          <a:endParaRPr lang="es-ES" sz="1800" kern="1200" dirty="0">
            <a:solidFill>
              <a:schemeClr val="tx1"/>
            </a:solidFill>
            <a:latin typeface="Arial Rounded MT Bold" panose="020F0704030504030204" pitchFamily="34" charset="0"/>
          </a:endParaRPr>
        </a:p>
      </dsp:txBody>
      <dsp:txXfrm>
        <a:off x="2439590" y="271203"/>
        <a:ext cx="2843683" cy="1613552"/>
      </dsp:txXfrm>
    </dsp:sp>
    <dsp:sp modelId="{A781F951-5464-4C2E-AB13-7C47E3958598}">
      <dsp:nvSpPr>
        <dsp:cNvPr id="0" name=""/>
        <dsp:cNvSpPr/>
      </dsp:nvSpPr>
      <dsp:spPr>
        <a:xfrm>
          <a:off x="26611" y="303342"/>
          <a:ext cx="2433639" cy="1629307"/>
        </a:xfrm>
        <a:prstGeom prst="roundRect">
          <a:avLst/>
        </a:prstGeom>
        <a:solidFill>
          <a:schemeClr val="dk2">
            <a:hueOff val="0"/>
            <a:satOff val="0"/>
            <a:lumOff val="0"/>
            <a:alphaOff val="0"/>
          </a:schemeClr>
        </a:solidFill>
        <a:ln>
          <a:noFill/>
        </a:ln>
        <a:effectLst>
          <a:outerShdw blurRad="381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a:lnSpc>
              <a:spcPct val="90000"/>
            </a:lnSpc>
            <a:spcBef>
              <a:spcPct val="0"/>
            </a:spcBef>
            <a:spcAft>
              <a:spcPct val="35000"/>
            </a:spcAft>
          </a:pPr>
          <a:endParaRPr lang="es-ES" sz="2800" b="1" kern="1200" dirty="0">
            <a:solidFill>
              <a:schemeClr val="bg1"/>
            </a:solidFill>
            <a:effectLst>
              <a:outerShdw blurRad="38100" dist="38100" dir="2700000" algn="tl">
                <a:srgbClr val="000000">
                  <a:alpha val="43137"/>
                </a:srgbClr>
              </a:outerShdw>
            </a:effectLst>
          </a:endParaRPr>
        </a:p>
      </dsp:txBody>
      <dsp:txXfrm>
        <a:off x="106147" y="382878"/>
        <a:ext cx="2274567" cy="1470235"/>
      </dsp:txXfrm>
    </dsp:sp>
    <dsp:sp modelId="{0530A91B-6A4B-46CA-AC14-E1E93E2D0DDD}">
      <dsp:nvSpPr>
        <dsp:cNvPr id="0" name=""/>
        <dsp:cNvSpPr/>
      </dsp:nvSpPr>
      <dsp:spPr>
        <a:xfrm>
          <a:off x="2438995" y="2316611"/>
          <a:ext cx="3654028" cy="2233389"/>
        </a:xfrm>
        <a:prstGeom prst="rightArrow">
          <a:avLst>
            <a:gd name="adj1" fmla="val 75000"/>
            <a:gd name="adj2" fmla="val 50000"/>
          </a:avLst>
        </a:prstGeom>
        <a:solidFill>
          <a:srgbClr val="FFFF00">
            <a:alpha val="90000"/>
          </a:srgb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0160" tIns="10160" rIns="10160" bIns="10160" numCol="1" spcCol="1270" anchor="t" anchorCtr="0">
          <a:noAutofit/>
        </a:bodyPr>
        <a:lstStyle/>
        <a:p>
          <a:pPr marL="171450" lvl="1" indent="-171450" algn="l" defTabSz="711200">
            <a:lnSpc>
              <a:spcPct val="90000"/>
            </a:lnSpc>
            <a:spcBef>
              <a:spcPct val="0"/>
            </a:spcBef>
            <a:spcAft>
              <a:spcPct val="15000"/>
            </a:spcAft>
            <a:buChar char="••"/>
          </a:pPr>
          <a:r>
            <a:rPr lang="es-ES" altLang="es-MX" sz="1600" kern="1200" dirty="0" smtClean="0">
              <a:latin typeface="Arial Rounded MT Bold" panose="020F0704030504030204" pitchFamily="34" charset="0"/>
            </a:rPr>
            <a:t>prevé Excepcionalmente  la apelación de </a:t>
          </a:r>
          <a:r>
            <a:rPr lang="es-ES" altLang="es-MX" sz="1600" b="1" i="1" kern="1200" dirty="0" smtClean="0">
              <a:solidFill>
                <a:srgbClr val="C00000"/>
              </a:solidFill>
              <a:effectLst>
                <a:outerShdw blurRad="38100" dist="38100" dir="2700000" algn="tl">
                  <a:srgbClr val="000000">
                    <a:alpha val="43137"/>
                  </a:srgbClr>
                </a:outerShdw>
              </a:effectLst>
              <a:latin typeface="Arial Rounded MT Bold" panose="020F0704030504030204" pitchFamily="34" charset="0"/>
            </a:rPr>
            <a:t>autos que no son expresamente apelables </a:t>
          </a:r>
          <a:r>
            <a:rPr lang="es-ES" altLang="es-MX" sz="1600" kern="1200" dirty="0" smtClean="0">
              <a:latin typeface="Arial Rounded MT Bold" panose="020F0704030504030204" pitchFamily="34" charset="0"/>
            </a:rPr>
            <a:t>cuando sean susceptibles de provocar </a:t>
          </a:r>
          <a:r>
            <a:rPr lang="es-ES" altLang="es-MX" sz="1600" b="1" i="1" kern="1200" dirty="0" smtClean="0">
              <a:solidFill>
                <a:srgbClr val="C00000"/>
              </a:solidFill>
              <a:effectLst>
                <a:outerShdw blurRad="38100" dist="38100" dir="2700000" algn="tl">
                  <a:srgbClr val="000000">
                    <a:alpha val="43137"/>
                  </a:srgbClr>
                </a:outerShdw>
              </a:effectLst>
              <a:latin typeface="Arial Rounded MT Bold" panose="020F0704030504030204" pitchFamily="34" charset="0"/>
            </a:rPr>
            <a:t>la frustración definitiva del derecho</a:t>
          </a:r>
          <a:r>
            <a:rPr lang="es-ES" altLang="es-MX" sz="1600" b="1" kern="1200" dirty="0" smtClean="0">
              <a:solidFill>
                <a:srgbClr val="C00000"/>
              </a:solidFill>
              <a:effectLst>
                <a:outerShdw blurRad="38100" dist="38100" dir="2700000" algn="tl">
                  <a:srgbClr val="000000">
                    <a:alpha val="43137"/>
                  </a:srgbClr>
                </a:outerShdw>
              </a:effectLst>
              <a:latin typeface="Arial Rounded MT Bold" panose="020F0704030504030204" pitchFamily="34" charset="0"/>
            </a:rPr>
            <a:t>.</a:t>
          </a:r>
          <a:endParaRPr lang="es-ES" sz="1600" b="1" kern="1200" dirty="0">
            <a:solidFill>
              <a:srgbClr val="C00000"/>
            </a:solidFill>
            <a:effectLst>
              <a:outerShdw blurRad="38100" dist="38100" dir="2700000" algn="tl">
                <a:srgbClr val="000000">
                  <a:alpha val="43137"/>
                </a:srgbClr>
              </a:outerShdw>
            </a:effectLst>
            <a:latin typeface="Arial Rounded MT Bold" panose="020F0704030504030204" pitchFamily="34" charset="0"/>
          </a:endParaRPr>
        </a:p>
      </dsp:txBody>
      <dsp:txXfrm>
        <a:off x="2438995" y="2595785"/>
        <a:ext cx="2816507" cy="1675041"/>
      </dsp:txXfrm>
    </dsp:sp>
    <dsp:sp modelId="{6BAEC2BB-9155-4141-AB0A-4C6F3BA624FA}">
      <dsp:nvSpPr>
        <dsp:cNvPr id="0" name=""/>
        <dsp:cNvSpPr/>
      </dsp:nvSpPr>
      <dsp:spPr>
        <a:xfrm>
          <a:off x="2976" y="2618652"/>
          <a:ext cx="2436018" cy="1629307"/>
        </a:xfrm>
        <a:prstGeom prst="roundRect">
          <a:avLst/>
        </a:prstGeom>
        <a:solidFill>
          <a:schemeClr val="dk2">
            <a:hueOff val="0"/>
            <a:satOff val="0"/>
            <a:lumOff val="0"/>
            <a:alphaOff val="0"/>
          </a:schemeClr>
        </a:solidFill>
        <a:ln>
          <a:noFill/>
        </a:ln>
        <a:effectLst>
          <a:outerShdw blurRad="381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a:lnSpc>
              <a:spcPct val="90000"/>
            </a:lnSpc>
            <a:spcBef>
              <a:spcPct val="0"/>
            </a:spcBef>
            <a:spcAft>
              <a:spcPct val="35000"/>
            </a:spcAft>
          </a:pPr>
          <a:r>
            <a:rPr lang="es-ES" sz="2800" b="1" kern="1200" dirty="0" smtClean="0">
              <a:effectLst/>
              <a:latin typeface="+mj-lt"/>
            </a:rPr>
            <a:t>Excepción</a:t>
          </a:r>
        </a:p>
        <a:p>
          <a:pPr lvl="0" algn="ctr" defTabSz="1244600">
            <a:lnSpc>
              <a:spcPct val="90000"/>
            </a:lnSpc>
            <a:spcBef>
              <a:spcPct val="0"/>
            </a:spcBef>
            <a:spcAft>
              <a:spcPct val="35000"/>
            </a:spcAft>
          </a:pPr>
          <a:r>
            <a:rPr lang="es-ES" sz="2800" b="1" kern="1200" dirty="0" smtClean="0">
              <a:effectLst/>
              <a:latin typeface="+mj-lt"/>
            </a:rPr>
            <a:t>Art.133 </a:t>
          </a:r>
          <a:r>
            <a:rPr lang="es-ES" sz="2800" b="1" kern="1200" dirty="0" err="1" smtClean="0">
              <a:effectLst/>
              <a:latin typeface="+mj-lt"/>
            </a:rPr>
            <a:t>CPCCyT</a:t>
          </a:r>
          <a:r>
            <a:rPr lang="es-ES" sz="2800" b="1" kern="1200" dirty="0" smtClean="0">
              <a:effectLst/>
              <a:latin typeface="+mj-lt"/>
            </a:rPr>
            <a:t> </a:t>
          </a:r>
          <a:endParaRPr lang="es-ES" sz="2800" b="1" kern="1200" dirty="0">
            <a:effectLst/>
            <a:latin typeface="+mj-lt"/>
          </a:endParaRPr>
        </a:p>
      </dsp:txBody>
      <dsp:txXfrm>
        <a:off x="82512" y="2698188"/>
        <a:ext cx="2276946" cy="1470235"/>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E00ACF-4698-4696-A304-70C472AD02F4}">
      <dsp:nvSpPr>
        <dsp:cNvPr id="0" name=""/>
        <dsp:cNvSpPr/>
      </dsp:nvSpPr>
      <dsp:spPr>
        <a:xfrm>
          <a:off x="-5064905" y="-775947"/>
          <a:ext cx="6031819" cy="6031819"/>
        </a:xfrm>
        <a:prstGeom prst="blockArc">
          <a:avLst>
            <a:gd name="adj1" fmla="val 18900000"/>
            <a:gd name="adj2" fmla="val 2700000"/>
            <a:gd name="adj3" fmla="val 358"/>
          </a:avLst>
        </a:prstGeom>
        <a:noFill/>
        <a:ln w="19050" cap="flat" cmpd="sng" algn="ctr">
          <a:solidFill>
            <a:schemeClr val="accent2">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B8DDE1C6-CD2B-4F97-ADC2-633E9010429A}">
      <dsp:nvSpPr>
        <dsp:cNvPr id="0" name=""/>
        <dsp:cNvSpPr/>
      </dsp:nvSpPr>
      <dsp:spPr>
        <a:xfrm>
          <a:off x="550743" y="364761"/>
          <a:ext cx="6584401" cy="689191"/>
        </a:xfrm>
        <a:prstGeom prst="rect">
          <a:avLst/>
        </a:prstGeom>
        <a:solidFill>
          <a:schemeClr val="bg2">
            <a:lumMod val="50000"/>
          </a:schemeClr>
        </a:solidFill>
        <a:ln>
          <a:noFill/>
        </a:ln>
        <a:effectLst>
          <a:outerShdw blurRad="38100" dist="254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47046" tIns="40640" rIns="40640" bIns="40640" numCol="1" spcCol="1270" anchor="ctr" anchorCtr="0">
          <a:noAutofit/>
        </a:bodyPr>
        <a:lstStyle/>
        <a:p>
          <a:pPr lvl="0" algn="l" defTabSz="711200">
            <a:lnSpc>
              <a:spcPct val="90000"/>
            </a:lnSpc>
            <a:spcBef>
              <a:spcPct val="0"/>
            </a:spcBef>
            <a:spcAft>
              <a:spcPct val="35000"/>
            </a:spcAft>
          </a:pPr>
          <a:r>
            <a:rPr lang="es-AR" altLang="es-MX" sz="1600" b="1" kern="1200" dirty="0" smtClean="0">
              <a:effectLst>
                <a:outerShdw blurRad="38100" dist="38100" dir="2700000" algn="tl">
                  <a:srgbClr val="000000">
                    <a:alpha val="43137"/>
                  </a:srgbClr>
                </a:outerShdw>
              </a:effectLst>
              <a:latin typeface="Arial Rounded MT Bold" panose="020F0704030504030204" pitchFamily="34" charset="0"/>
            </a:rPr>
            <a:t>PODETTI CPC: Cerrado (sentencias y autos expresamente declarados apelables)</a:t>
          </a:r>
          <a:endParaRPr lang="es-ES" sz="1600" b="1" kern="1200" dirty="0">
            <a:effectLst>
              <a:outerShdw blurRad="38100" dist="38100" dir="2700000" algn="tl">
                <a:srgbClr val="000000">
                  <a:alpha val="43137"/>
                </a:srgbClr>
              </a:outerShdw>
            </a:effectLst>
            <a:latin typeface="Arial Rounded MT Bold" panose="020F0704030504030204" pitchFamily="34" charset="0"/>
          </a:endParaRPr>
        </a:p>
      </dsp:txBody>
      <dsp:txXfrm>
        <a:off x="550743" y="364761"/>
        <a:ext cx="6584401" cy="689191"/>
      </dsp:txXfrm>
    </dsp:sp>
    <dsp:sp modelId="{152F0000-A0D3-49FE-BA4A-DD7811646069}">
      <dsp:nvSpPr>
        <dsp:cNvPr id="0" name=""/>
        <dsp:cNvSpPr/>
      </dsp:nvSpPr>
      <dsp:spPr>
        <a:xfrm>
          <a:off x="75554" y="258267"/>
          <a:ext cx="861489" cy="861489"/>
        </a:xfrm>
        <a:prstGeom prst="ellipse">
          <a:avLst/>
        </a:prstGeom>
        <a:solidFill>
          <a:schemeClr val="lt1">
            <a:hueOff val="0"/>
            <a:satOff val="0"/>
            <a:lumOff val="0"/>
            <a:alphaOff val="0"/>
          </a:schemeClr>
        </a:solidFill>
        <a:ln w="10000" cap="flat" cmpd="sng" algn="ctr">
          <a:solidFill>
            <a:schemeClr val="accent2">
              <a:hueOff val="0"/>
              <a:satOff val="0"/>
              <a:lumOff val="0"/>
              <a:alphaOff val="0"/>
            </a:schemeClr>
          </a:solidFill>
          <a:prstDash val="solid"/>
        </a:ln>
        <a:effectLst>
          <a:outerShdw blurRad="38100" dist="25400" dir="5400000" rotWithShape="0">
            <a:srgbClr val="000000">
              <a:alpha val="45000"/>
            </a:srgb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43F93742-9B4B-4FB7-8828-35443074F8E6}">
      <dsp:nvSpPr>
        <dsp:cNvPr id="0" name=""/>
        <dsp:cNvSpPr/>
      </dsp:nvSpPr>
      <dsp:spPr>
        <a:xfrm>
          <a:off x="936088" y="1367804"/>
          <a:ext cx="6189272" cy="689191"/>
        </a:xfrm>
        <a:prstGeom prst="rect">
          <a:avLst/>
        </a:prstGeom>
        <a:solidFill>
          <a:srgbClr val="002060"/>
        </a:solidFill>
        <a:ln>
          <a:noFill/>
        </a:ln>
        <a:effectLst>
          <a:outerShdw blurRad="38100" dist="254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47046" tIns="40640" rIns="40640" bIns="40640" numCol="1" spcCol="1270" anchor="ctr" anchorCtr="0">
          <a:noAutofit/>
        </a:bodyPr>
        <a:lstStyle/>
        <a:p>
          <a:pPr lvl="0" algn="l" defTabSz="711200">
            <a:lnSpc>
              <a:spcPct val="90000"/>
            </a:lnSpc>
            <a:spcBef>
              <a:spcPct val="0"/>
            </a:spcBef>
            <a:spcAft>
              <a:spcPct val="35000"/>
            </a:spcAft>
          </a:pPr>
          <a:r>
            <a:rPr lang="es-AR" altLang="es-MX" sz="1600" b="0" kern="1200" dirty="0" err="1" smtClean="0">
              <a:solidFill>
                <a:schemeClr val="bg1"/>
              </a:solidFill>
              <a:effectLst/>
              <a:latin typeface="Arial Rounded MT Bold" panose="020F0704030504030204" pitchFamily="34" charset="0"/>
            </a:rPr>
            <a:t>SCJMza</a:t>
          </a:r>
          <a:r>
            <a:rPr lang="es-AR" altLang="es-MX" sz="1600" b="0" kern="1200" dirty="0" smtClean="0">
              <a:effectLst/>
              <a:latin typeface="Arial Rounded MT Bold" panose="020F0704030504030204" pitchFamily="34" charset="0"/>
            </a:rPr>
            <a:t>: flexibilización del sistema restrictivo en varios precedentes, sobre todo con relación a los incidentes.</a:t>
          </a:r>
          <a:endParaRPr lang="es-AR" altLang="es-MX" sz="1600" b="0" kern="1200" dirty="0">
            <a:effectLst/>
            <a:latin typeface="Arial Rounded MT Bold" panose="020F0704030504030204" pitchFamily="34" charset="0"/>
          </a:endParaRPr>
        </a:p>
      </dsp:txBody>
      <dsp:txXfrm>
        <a:off x="936088" y="1367804"/>
        <a:ext cx="6189272" cy="689191"/>
      </dsp:txXfrm>
    </dsp:sp>
    <dsp:sp modelId="{17CB328B-B497-4EB8-887C-455A75E6A712}">
      <dsp:nvSpPr>
        <dsp:cNvPr id="0" name=""/>
        <dsp:cNvSpPr/>
      </dsp:nvSpPr>
      <dsp:spPr>
        <a:xfrm>
          <a:off x="432045" y="1295800"/>
          <a:ext cx="861489" cy="861489"/>
        </a:xfrm>
        <a:prstGeom prst="ellipse">
          <a:avLst/>
        </a:prstGeom>
        <a:solidFill>
          <a:schemeClr val="lt1">
            <a:hueOff val="0"/>
            <a:satOff val="0"/>
            <a:lumOff val="0"/>
            <a:alphaOff val="0"/>
          </a:schemeClr>
        </a:solidFill>
        <a:ln w="10000" cap="flat" cmpd="sng" algn="ctr">
          <a:solidFill>
            <a:schemeClr val="tx1"/>
          </a:solidFill>
          <a:prstDash val="solid"/>
        </a:ln>
        <a:effectLst>
          <a:outerShdw blurRad="38100" dist="25400" dir="5400000" rotWithShape="0">
            <a:srgbClr val="000000">
              <a:alpha val="45000"/>
            </a:srgb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FFAE97B2-3041-4A94-A69B-57981F3C6E18}">
      <dsp:nvSpPr>
        <dsp:cNvPr id="0" name=""/>
        <dsp:cNvSpPr/>
      </dsp:nvSpPr>
      <dsp:spPr>
        <a:xfrm>
          <a:off x="901428" y="2412350"/>
          <a:ext cx="6189272" cy="689191"/>
        </a:xfrm>
        <a:prstGeom prst="rect">
          <a:avLst/>
        </a:prstGeom>
        <a:solidFill>
          <a:srgbClr val="00B050"/>
        </a:solidFill>
        <a:ln>
          <a:noFill/>
        </a:ln>
        <a:effectLst>
          <a:outerShdw blurRad="38100" dist="254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47046" tIns="40640" rIns="40640" bIns="40640" numCol="1" spcCol="1270" anchor="ctr" anchorCtr="0">
          <a:noAutofit/>
        </a:bodyPr>
        <a:lstStyle/>
        <a:p>
          <a:pPr lvl="0" algn="l" defTabSz="711200">
            <a:lnSpc>
              <a:spcPct val="90000"/>
            </a:lnSpc>
            <a:spcBef>
              <a:spcPct val="0"/>
            </a:spcBef>
            <a:spcAft>
              <a:spcPct val="35000"/>
            </a:spcAft>
          </a:pPr>
          <a:r>
            <a:rPr lang="es-AR" altLang="es-MX" sz="1600" b="1" kern="1200" dirty="0" err="1" smtClean="0">
              <a:solidFill>
                <a:schemeClr val="bg1"/>
              </a:solidFill>
              <a:effectLst>
                <a:outerShdw blurRad="38100" dist="38100" dir="2700000" algn="tl">
                  <a:srgbClr val="000000">
                    <a:alpha val="43137"/>
                  </a:srgbClr>
                </a:outerShdw>
              </a:effectLst>
              <a:latin typeface="Arial Rounded MT Bold" panose="020F0704030504030204" pitchFamily="34" charset="0"/>
            </a:rPr>
            <a:t>CPCCyT</a:t>
          </a:r>
          <a:r>
            <a:rPr lang="es-AR" altLang="es-MX" sz="1600" b="1" kern="1200" dirty="0" smtClean="0">
              <a:solidFill>
                <a:schemeClr val="bg1"/>
              </a:solidFill>
              <a:effectLst>
                <a:outerShdw blurRad="38100" dist="38100" dir="2700000" algn="tl">
                  <a:srgbClr val="000000">
                    <a:alpha val="43137"/>
                  </a:srgbClr>
                </a:outerShdw>
              </a:effectLst>
              <a:latin typeface="Arial Rounded MT Bold" panose="020F0704030504030204" pitchFamily="34" charset="0"/>
            </a:rPr>
            <a:t>: Art. 133: agrega “resoluciones susceptibles de provocar la frustración definitiva del derecho”.</a:t>
          </a:r>
          <a:endParaRPr lang="es-AR" altLang="es-MX" sz="1600" b="1" kern="1200" dirty="0">
            <a:solidFill>
              <a:schemeClr val="bg1"/>
            </a:solidFill>
            <a:effectLst>
              <a:outerShdw blurRad="38100" dist="38100" dir="2700000" algn="tl">
                <a:srgbClr val="000000">
                  <a:alpha val="43137"/>
                </a:srgbClr>
              </a:outerShdw>
            </a:effectLst>
            <a:latin typeface="Arial Rounded MT Bold" panose="020F0704030504030204" pitchFamily="34" charset="0"/>
          </a:endParaRPr>
        </a:p>
      </dsp:txBody>
      <dsp:txXfrm>
        <a:off x="901428" y="2412350"/>
        <a:ext cx="6189272" cy="689191"/>
      </dsp:txXfrm>
    </dsp:sp>
    <dsp:sp modelId="{A5F2B85F-CFBD-4EF9-BD74-7B323A0ACE8B}">
      <dsp:nvSpPr>
        <dsp:cNvPr id="0" name=""/>
        <dsp:cNvSpPr/>
      </dsp:nvSpPr>
      <dsp:spPr>
        <a:xfrm>
          <a:off x="470683" y="2326201"/>
          <a:ext cx="861489" cy="861489"/>
        </a:xfrm>
        <a:prstGeom prst="ellipse">
          <a:avLst/>
        </a:prstGeom>
        <a:solidFill>
          <a:schemeClr val="lt1">
            <a:hueOff val="0"/>
            <a:satOff val="0"/>
            <a:lumOff val="0"/>
            <a:alphaOff val="0"/>
          </a:schemeClr>
        </a:solidFill>
        <a:ln w="10000" cap="flat" cmpd="sng" algn="ctr">
          <a:solidFill>
            <a:schemeClr val="accent2">
              <a:hueOff val="0"/>
              <a:satOff val="0"/>
              <a:lumOff val="0"/>
              <a:alphaOff val="0"/>
            </a:schemeClr>
          </a:solidFill>
          <a:prstDash val="solid"/>
        </a:ln>
        <a:effectLst>
          <a:outerShdw blurRad="38100" dist="25400" dir="5400000" rotWithShape="0">
            <a:srgbClr val="000000">
              <a:alpha val="45000"/>
            </a:srgb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7C8DA837-6173-47C9-89CE-C5664E958524}">
      <dsp:nvSpPr>
        <dsp:cNvPr id="0" name=""/>
        <dsp:cNvSpPr/>
      </dsp:nvSpPr>
      <dsp:spPr>
        <a:xfrm>
          <a:off x="506298" y="3446316"/>
          <a:ext cx="6584401" cy="689191"/>
        </a:xfrm>
        <a:prstGeom prst="rect">
          <a:avLst/>
        </a:prstGeom>
        <a:solidFill>
          <a:srgbClr val="C00000"/>
        </a:solidFill>
        <a:ln>
          <a:noFill/>
        </a:ln>
        <a:effectLst>
          <a:outerShdw blurRad="38100" dist="254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47046" tIns="40640" rIns="40640" bIns="40640" numCol="1" spcCol="1270" anchor="ctr" anchorCtr="0">
          <a:noAutofit/>
        </a:bodyPr>
        <a:lstStyle/>
        <a:p>
          <a:pPr lvl="0" algn="l" defTabSz="711200">
            <a:lnSpc>
              <a:spcPct val="90000"/>
            </a:lnSpc>
            <a:spcBef>
              <a:spcPct val="0"/>
            </a:spcBef>
            <a:spcAft>
              <a:spcPct val="35000"/>
            </a:spcAft>
          </a:pPr>
          <a:r>
            <a:rPr lang="es-AR" altLang="es-MX" sz="1600" b="1" kern="1200" dirty="0" err="1" smtClean="0">
              <a:effectLst>
                <a:outerShdw blurRad="38100" dist="38100" dir="2700000" algn="tl">
                  <a:srgbClr val="000000">
                    <a:alpha val="43137"/>
                  </a:srgbClr>
                </a:outerShdw>
              </a:effectLst>
              <a:latin typeface="Arial Rounded MT Bold" panose="020F0704030504030204" pitchFamily="34" charset="0"/>
            </a:rPr>
            <a:t>CPFyVF</a:t>
          </a:r>
          <a:r>
            <a:rPr lang="es-AR" altLang="es-MX" sz="1600" b="1" kern="1200" dirty="0" smtClean="0">
              <a:effectLst>
                <a:outerShdw blurRad="38100" dist="38100" dir="2700000" algn="tl">
                  <a:srgbClr val="000000">
                    <a:alpha val="43137"/>
                  </a:srgbClr>
                </a:outerShdw>
              </a:effectLst>
              <a:latin typeface="Arial Rounded MT Bold" panose="020F0704030504030204" pitchFamily="34" charset="0"/>
            </a:rPr>
            <a:t>: Art. 38: agrega “resoluciones de contenido definitivo”.</a:t>
          </a:r>
          <a:endParaRPr lang="es-ES" altLang="es-MX" sz="1600" b="1" kern="1200" dirty="0">
            <a:effectLst>
              <a:outerShdw blurRad="38100" dist="38100" dir="2700000" algn="tl">
                <a:srgbClr val="000000">
                  <a:alpha val="43137"/>
                </a:srgbClr>
              </a:outerShdw>
            </a:effectLst>
            <a:latin typeface="Arial Rounded MT Bold" panose="020F0704030504030204" pitchFamily="34" charset="0"/>
          </a:endParaRPr>
        </a:p>
      </dsp:txBody>
      <dsp:txXfrm>
        <a:off x="506298" y="3446316"/>
        <a:ext cx="6584401" cy="689191"/>
      </dsp:txXfrm>
    </dsp:sp>
    <dsp:sp modelId="{35817470-C7BC-485A-8618-2F42985B8F7C}">
      <dsp:nvSpPr>
        <dsp:cNvPr id="0" name=""/>
        <dsp:cNvSpPr/>
      </dsp:nvSpPr>
      <dsp:spPr>
        <a:xfrm>
          <a:off x="75554" y="3360167"/>
          <a:ext cx="861489" cy="861489"/>
        </a:xfrm>
        <a:prstGeom prst="ellipse">
          <a:avLst/>
        </a:prstGeom>
        <a:solidFill>
          <a:schemeClr val="lt1">
            <a:hueOff val="0"/>
            <a:satOff val="0"/>
            <a:lumOff val="0"/>
            <a:alphaOff val="0"/>
          </a:schemeClr>
        </a:solidFill>
        <a:ln w="10000" cap="flat" cmpd="sng" algn="ctr">
          <a:solidFill>
            <a:schemeClr val="accent2">
              <a:hueOff val="0"/>
              <a:satOff val="0"/>
              <a:lumOff val="0"/>
              <a:alphaOff val="0"/>
            </a:schemeClr>
          </a:solidFill>
          <a:prstDash val="solid"/>
        </a:ln>
        <a:effectLst>
          <a:outerShdw blurRad="38100" dist="25400" dir="5400000" rotWithShape="0">
            <a:srgbClr val="000000">
              <a:alpha val="45000"/>
            </a:srgb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F4031E-5EAA-47BC-89D3-B984B73CD61F}">
      <dsp:nvSpPr>
        <dsp:cNvPr id="0" name=""/>
        <dsp:cNvSpPr/>
      </dsp:nvSpPr>
      <dsp:spPr>
        <a:xfrm rot="5400000">
          <a:off x="560067" y="612462"/>
          <a:ext cx="484891" cy="552031"/>
        </a:xfrm>
        <a:prstGeom prst="bentUpArrow">
          <a:avLst>
            <a:gd name="adj1" fmla="val 32840"/>
            <a:gd name="adj2" fmla="val 25000"/>
            <a:gd name="adj3" fmla="val 35780"/>
          </a:avLst>
        </a:prstGeom>
        <a:solidFill>
          <a:schemeClr val="accent1">
            <a:tint val="50000"/>
            <a:hueOff val="0"/>
            <a:satOff val="0"/>
            <a:lumOff val="0"/>
            <a:alphaOff val="0"/>
          </a:schemeClr>
        </a:solidFill>
        <a:ln w="19050" cap="flat" cmpd="sng" algn="ctr">
          <a:solidFill>
            <a:schemeClr val="tx1"/>
          </a:solidFill>
          <a:prstDash val="solid"/>
        </a:ln>
        <a:effectLst>
          <a:innerShdw blurRad="63500" dist="50800" dir="13500000">
            <a:prstClr val="black">
              <a:alpha val="50000"/>
            </a:prstClr>
          </a:innerShdw>
        </a:effectLst>
      </dsp:spPr>
      <dsp:style>
        <a:lnRef idx="2">
          <a:scrgbClr r="0" g="0" b="0"/>
        </a:lnRef>
        <a:fillRef idx="1">
          <a:scrgbClr r="0" g="0" b="0"/>
        </a:fillRef>
        <a:effectRef idx="0">
          <a:scrgbClr r="0" g="0" b="0"/>
        </a:effectRef>
        <a:fontRef idx="minor"/>
      </dsp:style>
    </dsp:sp>
    <dsp:sp modelId="{18EFBA10-96FD-4514-B776-30B7E4228DF5}">
      <dsp:nvSpPr>
        <dsp:cNvPr id="0" name=""/>
        <dsp:cNvSpPr/>
      </dsp:nvSpPr>
      <dsp:spPr>
        <a:xfrm>
          <a:off x="173679" y="31216"/>
          <a:ext cx="1514225" cy="571363"/>
        </a:xfrm>
        <a:prstGeom prst="roundRect">
          <a:avLst>
            <a:gd name="adj" fmla="val 16670"/>
          </a:avLst>
        </a:prstGeom>
        <a:solidFill>
          <a:srgbClr val="BD0322"/>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s-ES" sz="1200" b="1" kern="1200" dirty="0" smtClean="0"/>
            <a:t>CONJUNCION DE AMBAS NORMAS</a:t>
          </a:r>
          <a:endParaRPr lang="es-ES" sz="1200" b="1" kern="1200" dirty="0"/>
        </a:p>
      </dsp:txBody>
      <dsp:txXfrm>
        <a:off x="201576" y="59113"/>
        <a:ext cx="1458431" cy="515569"/>
      </dsp:txXfrm>
    </dsp:sp>
    <dsp:sp modelId="{D59C943C-A106-4A27-A438-0CA9FFCE27FE}">
      <dsp:nvSpPr>
        <dsp:cNvPr id="0" name=""/>
        <dsp:cNvSpPr/>
      </dsp:nvSpPr>
      <dsp:spPr>
        <a:xfrm>
          <a:off x="1306122" y="632191"/>
          <a:ext cx="2034678" cy="4618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ctr" anchorCtr="0">
          <a:noAutofit/>
        </a:bodyPr>
        <a:lstStyle/>
        <a:p>
          <a:pPr marL="57150" lvl="1" indent="-57150" algn="l" defTabSz="311150">
            <a:lnSpc>
              <a:spcPct val="90000"/>
            </a:lnSpc>
            <a:spcBef>
              <a:spcPct val="0"/>
            </a:spcBef>
            <a:spcAft>
              <a:spcPct val="15000"/>
            </a:spcAft>
            <a:buChar char="••"/>
          </a:pPr>
          <a:endParaRPr lang="es-ES" sz="700" kern="1200" dirty="0"/>
        </a:p>
      </dsp:txBody>
      <dsp:txXfrm>
        <a:off x="1306122" y="632191"/>
        <a:ext cx="2034678" cy="461801"/>
      </dsp:txXfrm>
    </dsp:sp>
    <dsp:sp modelId="{4B76171C-BAC5-46B8-8F45-1384965E351D}">
      <dsp:nvSpPr>
        <dsp:cNvPr id="0" name=""/>
        <dsp:cNvSpPr/>
      </dsp:nvSpPr>
      <dsp:spPr>
        <a:xfrm rot="5400000">
          <a:off x="1436775" y="1342037"/>
          <a:ext cx="484891" cy="552031"/>
        </a:xfrm>
        <a:prstGeom prst="bentUpArrow">
          <a:avLst>
            <a:gd name="adj1" fmla="val 32840"/>
            <a:gd name="adj2" fmla="val 25000"/>
            <a:gd name="adj3" fmla="val 35780"/>
          </a:avLst>
        </a:prstGeom>
        <a:solidFill>
          <a:schemeClr val="accent1">
            <a:tint val="50000"/>
            <a:hueOff val="0"/>
            <a:satOff val="0"/>
            <a:lumOff val="0"/>
            <a:alphaOff val="0"/>
          </a:schemeClr>
        </a:solidFill>
        <a:ln w="19050" cap="flat" cmpd="sng" algn="ctr">
          <a:solidFill>
            <a:schemeClr val="tx1"/>
          </a:solidFill>
          <a:prstDash val="solid"/>
        </a:ln>
        <a:effectLst>
          <a:outerShdw blurRad="50800" dist="38100" dir="16200000" rotWithShape="0">
            <a:prstClr val="black">
              <a:alpha val="40000"/>
            </a:prstClr>
          </a:outerShdw>
        </a:effectLst>
      </dsp:spPr>
      <dsp:style>
        <a:lnRef idx="2">
          <a:scrgbClr r="0" g="0" b="0"/>
        </a:lnRef>
        <a:fillRef idx="1">
          <a:scrgbClr r="0" g="0" b="0"/>
        </a:fillRef>
        <a:effectRef idx="0">
          <a:scrgbClr r="0" g="0" b="0"/>
        </a:effectRef>
        <a:fontRef idx="minor"/>
      </dsp:style>
    </dsp:sp>
    <dsp:sp modelId="{99C92E7D-6721-450E-8249-04C9ECEBF066}">
      <dsp:nvSpPr>
        <dsp:cNvPr id="0" name=""/>
        <dsp:cNvSpPr/>
      </dsp:nvSpPr>
      <dsp:spPr>
        <a:xfrm>
          <a:off x="1277957" y="646032"/>
          <a:ext cx="1915781" cy="679940"/>
        </a:xfrm>
        <a:prstGeom prst="roundRect">
          <a:avLst>
            <a:gd name="adj" fmla="val 16670"/>
          </a:avLst>
        </a:prstGeom>
        <a:solidFill>
          <a:schemeClr val="bg2">
            <a:lumMod val="5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100000"/>
            </a:lnSpc>
            <a:spcBef>
              <a:spcPct val="0"/>
            </a:spcBef>
            <a:spcAft>
              <a:spcPts val="0"/>
            </a:spcAft>
          </a:pPr>
          <a:r>
            <a:rPr lang="es-AR" altLang="es-MX" sz="1400" b="1" kern="1200" dirty="0" smtClean="0">
              <a:solidFill>
                <a:schemeClr val="bg1"/>
              </a:solidFill>
              <a:effectLst>
                <a:outerShdw blurRad="38100" dist="38100" dir="2700000" algn="tl">
                  <a:srgbClr val="000000">
                    <a:alpha val="43137"/>
                  </a:srgbClr>
                </a:outerShdw>
              </a:effectLst>
              <a:latin typeface="Arial Rounded MT Bold" panose="020F0704030504030204" pitchFamily="34" charset="0"/>
            </a:rPr>
            <a:t>Resoluciones de</a:t>
          </a:r>
          <a:endParaRPr lang="es-ES" sz="1400" b="1" kern="1200" dirty="0" smtClean="0">
            <a:solidFill>
              <a:schemeClr val="bg1"/>
            </a:solidFill>
            <a:effectLst>
              <a:outerShdw blurRad="38100" dist="38100" dir="2700000" algn="tl">
                <a:srgbClr val="000000">
                  <a:alpha val="43137"/>
                </a:srgbClr>
              </a:outerShdw>
            </a:effectLst>
            <a:latin typeface="Arial Rounded MT Bold" panose="020F0704030504030204" pitchFamily="34" charset="0"/>
          </a:endParaRPr>
        </a:p>
        <a:p>
          <a:pPr lvl="0" algn="ctr" defTabSz="622300">
            <a:lnSpc>
              <a:spcPct val="100000"/>
            </a:lnSpc>
            <a:spcBef>
              <a:spcPct val="0"/>
            </a:spcBef>
            <a:spcAft>
              <a:spcPts val="0"/>
            </a:spcAft>
          </a:pPr>
          <a:r>
            <a:rPr lang="es-AR" altLang="es-MX" sz="1400" b="1" kern="1200" dirty="0" smtClean="0">
              <a:solidFill>
                <a:schemeClr val="bg1"/>
              </a:solidFill>
              <a:effectLst>
                <a:outerShdw blurRad="38100" dist="38100" dir="2700000" algn="tl">
                  <a:srgbClr val="000000">
                    <a:alpha val="43137"/>
                  </a:srgbClr>
                </a:outerShdw>
              </a:effectLst>
              <a:latin typeface="Arial Rounded MT Bold" panose="020F0704030504030204" pitchFamily="34" charset="0"/>
            </a:rPr>
            <a:t>“contenido definitivo”: </a:t>
          </a:r>
          <a:endParaRPr lang="es-ES" sz="1400" b="1" kern="1200" dirty="0">
            <a:solidFill>
              <a:schemeClr val="bg1"/>
            </a:solidFill>
            <a:effectLst>
              <a:outerShdw blurRad="38100" dist="38100" dir="2700000" algn="tl">
                <a:srgbClr val="000000">
                  <a:alpha val="43137"/>
                </a:srgbClr>
              </a:outerShdw>
            </a:effectLst>
            <a:latin typeface="Arial Rounded MT Bold" panose="020F0704030504030204" pitchFamily="34" charset="0"/>
          </a:endParaRPr>
        </a:p>
      </dsp:txBody>
      <dsp:txXfrm>
        <a:off x="1311155" y="679230"/>
        <a:ext cx="1849385" cy="613544"/>
      </dsp:txXfrm>
    </dsp:sp>
    <dsp:sp modelId="{4CE84883-5C6A-45ED-B012-D38DD16B939B}">
      <dsp:nvSpPr>
        <dsp:cNvPr id="0" name=""/>
        <dsp:cNvSpPr/>
      </dsp:nvSpPr>
      <dsp:spPr>
        <a:xfrm>
          <a:off x="2561524" y="1353602"/>
          <a:ext cx="593678" cy="4618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ctr" anchorCtr="0">
          <a:noAutofit/>
        </a:bodyPr>
        <a:lstStyle/>
        <a:p>
          <a:pPr marL="171450" lvl="1" indent="-171450" algn="l" defTabSz="844550">
            <a:lnSpc>
              <a:spcPct val="90000"/>
            </a:lnSpc>
            <a:spcBef>
              <a:spcPct val="0"/>
            </a:spcBef>
            <a:spcAft>
              <a:spcPct val="15000"/>
            </a:spcAft>
            <a:buChar char="••"/>
          </a:pPr>
          <a:endParaRPr lang="es-ES" sz="1900" kern="1200" dirty="0"/>
        </a:p>
      </dsp:txBody>
      <dsp:txXfrm>
        <a:off x="2561524" y="1353602"/>
        <a:ext cx="593678" cy="461801"/>
      </dsp:txXfrm>
    </dsp:sp>
    <dsp:sp modelId="{2D9C99C1-381E-4395-8F25-C5E8BD839EFD}">
      <dsp:nvSpPr>
        <dsp:cNvPr id="0" name=""/>
        <dsp:cNvSpPr/>
      </dsp:nvSpPr>
      <dsp:spPr>
        <a:xfrm rot="5400000">
          <a:off x="2163488" y="2246992"/>
          <a:ext cx="484891" cy="552031"/>
        </a:xfrm>
        <a:prstGeom prst="bentUpArrow">
          <a:avLst>
            <a:gd name="adj1" fmla="val 32840"/>
            <a:gd name="adj2" fmla="val 25000"/>
            <a:gd name="adj3" fmla="val 35780"/>
          </a:avLst>
        </a:prstGeom>
        <a:solidFill>
          <a:schemeClr val="accent1">
            <a:tint val="50000"/>
            <a:hueOff val="0"/>
            <a:satOff val="0"/>
            <a:lumOff val="0"/>
            <a:alphaOff val="0"/>
          </a:schemeClr>
        </a:solidFill>
        <a:ln w="19050" cap="flat" cmpd="sng" algn="ctr">
          <a:solidFill>
            <a:schemeClr val="tx1"/>
          </a:solidFill>
          <a:prstDash val="solid"/>
        </a:ln>
        <a:effectLst>
          <a:innerShdw blurRad="63500" dist="50800" dir="16200000">
            <a:prstClr val="black">
              <a:alpha val="50000"/>
            </a:prstClr>
          </a:innerShdw>
        </a:effectLst>
      </dsp:spPr>
      <dsp:style>
        <a:lnRef idx="2">
          <a:scrgbClr r="0" g="0" b="0"/>
        </a:lnRef>
        <a:fillRef idx="1">
          <a:scrgbClr r="0" g="0" b="0"/>
        </a:fillRef>
        <a:effectRef idx="0">
          <a:scrgbClr r="0" g="0" b="0"/>
        </a:effectRef>
        <a:fontRef idx="minor"/>
      </dsp:style>
    </dsp:sp>
    <dsp:sp modelId="{95B9AE84-5428-4D2D-A0B6-0BB61E7BE5B9}">
      <dsp:nvSpPr>
        <dsp:cNvPr id="0" name=""/>
        <dsp:cNvSpPr/>
      </dsp:nvSpPr>
      <dsp:spPr>
        <a:xfrm>
          <a:off x="2029425" y="1459549"/>
          <a:ext cx="2920286" cy="689150"/>
        </a:xfrm>
        <a:prstGeom prst="roundRect">
          <a:avLst>
            <a:gd name="adj" fmla="val 16670"/>
          </a:avLst>
        </a:prstGeom>
        <a:solidFill>
          <a:srgbClr val="7030A0"/>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s-AR" altLang="es-MX" sz="1400" b="1" kern="1200" dirty="0" smtClean="0">
              <a:solidFill>
                <a:schemeClr val="bg1"/>
              </a:solidFill>
              <a:effectLst>
                <a:outerShdw blurRad="38100" dist="38100" dir="2700000" algn="tl">
                  <a:srgbClr val="000000">
                    <a:alpha val="43137"/>
                  </a:srgbClr>
                </a:outerShdw>
              </a:effectLst>
              <a:latin typeface="Arial Rounded MT Bold" panose="020F0704030504030204" pitchFamily="34" charset="0"/>
            </a:rPr>
            <a:t>Autos que ponen fin al proceso, imposibles de revisar en un proceso ulterior:</a:t>
          </a:r>
          <a:endParaRPr lang="es-ES" sz="1400" b="1" kern="1200" dirty="0">
            <a:solidFill>
              <a:schemeClr val="bg1"/>
            </a:solidFill>
            <a:effectLst>
              <a:outerShdw blurRad="38100" dist="38100" dir="2700000" algn="tl">
                <a:srgbClr val="000000">
                  <a:alpha val="43137"/>
                </a:srgbClr>
              </a:outerShdw>
            </a:effectLst>
            <a:latin typeface="Arial Rounded MT Bold" panose="020F0704030504030204" pitchFamily="34" charset="0"/>
          </a:endParaRPr>
        </a:p>
      </dsp:txBody>
      <dsp:txXfrm>
        <a:off x="2063073" y="1493197"/>
        <a:ext cx="2852990" cy="621854"/>
      </dsp:txXfrm>
    </dsp:sp>
    <dsp:sp modelId="{78F762C7-7797-4E44-BF2E-D4F8F6176946}">
      <dsp:nvSpPr>
        <dsp:cNvPr id="0" name=""/>
        <dsp:cNvSpPr/>
      </dsp:nvSpPr>
      <dsp:spPr>
        <a:xfrm>
          <a:off x="4253901" y="2054326"/>
          <a:ext cx="593678" cy="461801"/>
        </a:xfrm>
        <a:prstGeom prst="rect">
          <a:avLst/>
        </a:prstGeom>
        <a:noFill/>
        <a:ln>
          <a:noFill/>
        </a:ln>
        <a:effectLst/>
      </dsp:spPr>
      <dsp:style>
        <a:lnRef idx="0">
          <a:scrgbClr r="0" g="0" b="0"/>
        </a:lnRef>
        <a:fillRef idx="0">
          <a:scrgbClr r="0" g="0" b="0"/>
        </a:fillRef>
        <a:effectRef idx="0">
          <a:scrgbClr r="0" g="0" b="0"/>
        </a:effectRef>
        <a:fontRef idx="minor"/>
      </dsp:style>
    </dsp:sp>
    <dsp:sp modelId="{C581C67C-5E2A-45C8-8474-C79494773C32}">
      <dsp:nvSpPr>
        <dsp:cNvPr id="0" name=""/>
        <dsp:cNvSpPr/>
      </dsp:nvSpPr>
      <dsp:spPr>
        <a:xfrm>
          <a:off x="3068393" y="2552822"/>
          <a:ext cx="2563224" cy="947584"/>
        </a:xfrm>
        <a:prstGeom prst="roundRect">
          <a:avLst>
            <a:gd name="adj" fmla="val 16670"/>
          </a:avLst>
        </a:prstGeom>
        <a:solidFill>
          <a:schemeClr val="tx2">
            <a:lumMod val="75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s-AR" altLang="es-MX" sz="1400" b="1" kern="1200" dirty="0" smtClean="0">
              <a:solidFill>
                <a:schemeClr val="bg1"/>
              </a:solidFill>
              <a:effectLst>
                <a:outerShdw blurRad="38100" dist="38100" dir="2700000" algn="tl">
                  <a:srgbClr val="000000">
                    <a:alpha val="43137"/>
                  </a:srgbClr>
                </a:outerShdw>
              </a:effectLst>
              <a:latin typeface="Arial Rounded MT Bold" panose="020F0704030504030204" pitchFamily="34" charset="0"/>
            </a:rPr>
            <a:t>pérdida del derecho sustantivo al no poder hacerlo valer eficazmente en otro proceso</a:t>
          </a:r>
          <a:r>
            <a:rPr lang="es-AR" altLang="es-MX" sz="1100" b="1" kern="1200" dirty="0" smtClean="0">
              <a:solidFill>
                <a:schemeClr val="bg1"/>
              </a:solidFill>
              <a:effectLst>
                <a:outerShdw blurRad="38100" dist="38100" dir="2700000" algn="tl">
                  <a:srgbClr val="000000">
                    <a:alpha val="43137"/>
                  </a:srgbClr>
                </a:outerShdw>
              </a:effectLst>
              <a:latin typeface="Arial Rounded MT Bold" panose="020F0704030504030204" pitchFamily="34" charset="0"/>
            </a:rPr>
            <a:t>.</a:t>
          </a:r>
          <a:endParaRPr lang="es-ES" sz="1100" b="1" kern="1200" dirty="0">
            <a:solidFill>
              <a:schemeClr val="bg1"/>
            </a:solidFill>
            <a:effectLst>
              <a:outerShdw blurRad="38100" dist="38100" dir="2700000" algn="tl">
                <a:srgbClr val="000000">
                  <a:alpha val="43137"/>
                </a:srgbClr>
              </a:outerShdw>
            </a:effectLst>
            <a:latin typeface="Arial Rounded MT Bold" panose="020F0704030504030204" pitchFamily="34" charset="0"/>
          </a:endParaRPr>
        </a:p>
      </dsp:txBody>
      <dsp:txXfrm>
        <a:off x="3114659" y="2599088"/>
        <a:ext cx="2470692" cy="855052"/>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03E94B-5BC0-43BD-B0A3-FA40EF8AF8D9}">
      <dsp:nvSpPr>
        <dsp:cNvPr id="0" name=""/>
        <dsp:cNvSpPr/>
      </dsp:nvSpPr>
      <dsp:spPr>
        <a:xfrm>
          <a:off x="18226" y="332668"/>
          <a:ext cx="5181600" cy="1441605"/>
        </a:xfrm>
        <a:prstGeom prst="roundRect">
          <a:avLst>
            <a:gd name="adj" fmla="val 10000"/>
          </a:avLst>
        </a:prstGeom>
        <a:solidFill>
          <a:srgbClr val="C00000"/>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endParaRPr lang="es-AR" altLang="es-MX" sz="1800" b="1" kern="1200" dirty="0" smtClean="0">
            <a:solidFill>
              <a:schemeClr val="bg1"/>
            </a:solidFill>
            <a:effectLst>
              <a:outerShdw blurRad="38100" dist="38100" dir="2700000" algn="tl">
                <a:srgbClr val="000000">
                  <a:alpha val="43137"/>
                </a:srgbClr>
              </a:outerShdw>
            </a:effectLst>
            <a:latin typeface="Arial Rounded MT Bold" panose="020F0704030504030204" pitchFamily="34" charset="0"/>
          </a:endParaRPr>
        </a:p>
        <a:p>
          <a:pPr lvl="0" algn="l" defTabSz="800100">
            <a:lnSpc>
              <a:spcPct val="90000"/>
            </a:lnSpc>
            <a:spcBef>
              <a:spcPct val="0"/>
            </a:spcBef>
            <a:spcAft>
              <a:spcPct val="35000"/>
            </a:spcAft>
          </a:pPr>
          <a:r>
            <a:rPr lang="es-AR" altLang="es-MX" sz="1800" b="1" kern="1200" dirty="0" smtClean="0">
              <a:solidFill>
                <a:schemeClr val="bg1"/>
              </a:solidFill>
              <a:effectLst>
                <a:outerShdw blurRad="38100" dist="38100" dir="2700000" algn="tl">
                  <a:srgbClr val="000000">
                    <a:alpha val="43137"/>
                  </a:srgbClr>
                </a:outerShdw>
              </a:effectLst>
              <a:latin typeface="Arial Rounded MT Bold" panose="020F0704030504030204" pitchFamily="34" charset="0"/>
            </a:rPr>
            <a:t>Reservada para aquellos Autos que no ponen fin al proceso</a:t>
          </a:r>
        </a:p>
        <a:p>
          <a:pPr lvl="0" algn="l" defTabSz="800100">
            <a:lnSpc>
              <a:spcPct val="90000"/>
            </a:lnSpc>
            <a:spcBef>
              <a:spcPct val="0"/>
            </a:spcBef>
            <a:spcAft>
              <a:spcPct val="35000"/>
            </a:spcAft>
          </a:pPr>
          <a:r>
            <a:rPr lang="es-AR" sz="1800" b="1" kern="1200" dirty="0" smtClean="0">
              <a:solidFill>
                <a:schemeClr val="bg1"/>
              </a:solidFill>
              <a:effectLst>
                <a:outerShdw blurRad="38100" dist="38100" dir="2700000" algn="tl">
                  <a:srgbClr val="000000">
                    <a:alpha val="43137"/>
                  </a:srgbClr>
                </a:outerShdw>
              </a:effectLst>
              <a:latin typeface="Arial Rounded MT Bold" panose="020F0704030504030204" pitchFamily="34" charset="0"/>
            </a:rPr>
            <a:t>                                 </a:t>
          </a:r>
          <a:r>
            <a:rPr lang="es-ES" kern="1200" dirty="0" smtClean="0"/>
            <a:t>     </a:t>
          </a:r>
          <a:r>
            <a:rPr lang="es-ES" b="1" i="1" kern="1200" dirty="0" smtClean="0">
              <a:effectLst>
                <a:outerShdw blurRad="38100" dist="38100" dir="2700000" algn="tl">
                  <a:srgbClr val="000000">
                    <a:alpha val="43137"/>
                  </a:srgbClr>
                </a:outerShdw>
              </a:effectLst>
            </a:rPr>
            <a:t>EJEMPLOS</a:t>
          </a:r>
          <a:endParaRPr lang="es-ES" sz="1800" b="1" i="1" kern="1200" dirty="0">
            <a:solidFill>
              <a:schemeClr val="bg1"/>
            </a:solidFill>
            <a:effectLst>
              <a:outerShdw blurRad="38100" dist="38100" dir="2700000" algn="tl">
                <a:srgbClr val="000000">
                  <a:alpha val="43137"/>
                </a:srgbClr>
              </a:outerShdw>
            </a:effectLst>
            <a:latin typeface="Arial Rounded MT Bold" panose="020F0704030504030204" pitchFamily="34" charset="0"/>
          </a:endParaRPr>
        </a:p>
      </dsp:txBody>
      <dsp:txXfrm>
        <a:off x="60449" y="374891"/>
        <a:ext cx="3399669" cy="1357159"/>
      </dsp:txXfrm>
    </dsp:sp>
    <dsp:sp modelId="{FD2E6AC3-9308-416E-B1FD-790089398049}">
      <dsp:nvSpPr>
        <dsp:cNvPr id="0" name=""/>
        <dsp:cNvSpPr/>
      </dsp:nvSpPr>
      <dsp:spPr>
        <a:xfrm>
          <a:off x="414283" y="1940615"/>
          <a:ext cx="5181600" cy="1663384"/>
        </a:xfrm>
        <a:prstGeom prst="roundRect">
          <a:avLst>
            <a:gd name="adj" fmla="val 10000"/>
          </a:avLst>
        </a:prstGeom>
        <a:solidFill>
          <a:srgbClr val="00B050"/>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es-AR" altLang="es-MX" sz="2000" b="1" kern="1200" dirty="0" smtClean="0">
              <a:solidFill>
                <a:schemeClr val="bg1"/>
              </a:solidFill>
              <a:effectLst>
                <a:outerShdw blurRad="38100" dist="38100" dir="2700000" algn="tl">
                  <a:srgbClr val="000000">
                    <a:alpha val="43137"/>
                  </a:srgbClr>
                </a:outerShdw>
              </a:effectLst>
            </a:rPr>
            <a:t>Autos que resuelven un incidente innominado (analizar caso, naturaleza y trascendencia de la cuestión debatida).</a:t>
          </a:r>
          <a:endParaRPr lang="es-ES" sz="2000" kern="1200" dirty="0"/>
        </a:p>
      </dsp:txBody>
      <dsp:txXfrm>
        <a:off x="463002" y="1989334"/>
        <a:ext cx="3545761" cy="1565946"/>
      </dsp:txXfrm>
    </dsp:sp>
    <dsp:sp modelId="{A2AEE9B8-D889-458F-BCA5-4FBA4525F3E9}">
      <dsp:nvSpPr>
        <dsp:cNvPr id="0" name=""/>
        <dsp:cNvSpPr/>
      </dsp:nvSpPr>
      <dsp:spPr>
        <a:xfrm>
          <a:off x="785650" y="3881231"/>
          <a:ext cx="5353266" cy="1663384"/>
        </a:xfrm>
        <a:prstGeom prst="roundRect">
          <a:avLst>
            <a:gd name="adj" fmla="val 10000"/>
          </a:avLst>
        </a:prstGeom>
        <a:solidFill>
          <a:srgbClr val="7030A0"/>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a:lnSpc>
              <a:spcPct val="90000"/>
            </a:lnSpc>
            <a:spcBef>
              <a:spcPct val="0"/>
            </a:spcBef>
            <a:spcAft>
              <a:spcPct val="35000"/>
            </a:spcAft>
          </a:pPr>
          <a:r>
            <a:rPr lang="es-AR" altLang="es-MX" sz="1200" kern="1200" dirty="0" smtClean="0">
              <a:solidFill>
                <a:schemeClr val="tx1">
                  <a:lumMod val="85000"/>
                  <a:lumOff val="15000"/>
                </a:schemeClr>
              </a:solidFill>
              <a:latin typeface="Arial Rounded MT Bold" panose="020F0704030504030204" pitchFamily="34" charset="0"/>
            </a:rPr>
            <a:t>* </a:t>
          </a:r>
          <a:r>
            <a:rPr lang="es-AR" altLang="es-MX" sz="1400" b="1" kern="1200" dirty="0" smtClean="0">
              <a:solidFill>
                <a:schemeClr val="bg1"/>
              </a:solidFill>
              <a:effectLst>
                <a:outerShdw blurRad="38100" dist="38100" dir="2700000" algn="tl">
                  <a:srgbClr val="000000">
                    <a:alpha val="43137"/>
                  </a:srgbClr>
                </a:outerShdw>
              </a:effectLst>
              <a:latin typeface="Arial Rounded MT Bold" panose="020F0704030504030204" pitchFamily="34" charset="0"/>
            </a:rPr>
            <a:t>Autos dictados en uso de las facultades de  saneamiento del proceso (art. 46 inc. 4): no  apelables pero sí cuando hay exceso o uso disfuncional, cuando el no acogimiento de la apelación conduzca a un resultado </a:t>
          </a:r>
          <a:r>
            <a:rPr lang="es-AR" altLang="es-MX" sz="1400" b="1" kern="1200" dirty="0" err="1" smtClean="0">
              <a:solidFill>
                <a:schemeClr val="bg1"/>
              </a:solidFill>
              <a:effectLst>
                <a:outerShdw blurRad="38100" dist="38100" dir="2700000" algn="tl">
                  <a:srgbClr val="000000">
                    <a:alpha val="43137"/>
                  </a:srgbClr>
                </a:outerShdw>
              </a:effectLst>
              <a:latin typeface="Arial Rounded MT Bold" panose="020F0704030504030204" pitchFamily="34" charset="0"/>
            </a:rPr>
            <a:t>disvalioso</a:t>
          </a:r>
          <a:r>
            <a:rPr lang="es-AR" altLang="es-MX" sz="1400" b="1" kern="1200" dirty="0" smtClean="0">
              <a:solidFill>
                <a:schemeClr val="bg1"/>
              </a:solidFill>
              <a:effectLst>
                <a:outerShdw blurRad="38100" dist="38100" dir="2700000" algn="tl">
                  <a:srgbClr val="000000">
                    <a:alpha val="43137"/>
                  </a:srgbClr>
                </a:outerShdw>
              </a:effectLst>
              <a:latin typeface="Arial Rounded MT Bold" panose="020F0704030504030204" pitchFamily="34" charset="0"/>
            </a:rPr>
            <a:t> por afectación de derecho de defensa en juicio </a:t>
          </a:r>
          <a:endParaRPr lang="es-ES" sz="1400" b="1" kern="1200" dirty="0">
            <a:solidFill>
              <a:schemeClr val="bg1"/>
            </a:solidFill>
            <a:effectLst>
              <a:outerShdw blurRad="38100" dist="38100" dir="2700000" algn="tl">
                <a:srgbClr val="000000">
                  <a:alpha val="43137"/>
                </a:srgbClr>
              </a:outerShdw>
            </a:effectLst>
          </a:endParaRPr>
        </a:p>
      </dsp:txBody>
      <dsp:txXfrm>
        <a:off x="834369" y="3929950"/>
        <a:ext cx="3666461" cy="1565946"/>
      </dsp:txXfrm>
    </dsp:sp>
    <dsp:sp modelId="{49E091FA-813A-4FF4-A60E-20045FFE9B6D}">
      <dsp:nvSpPr>
        <dsp:cNvPr id="0" name=""/>
        <dsp:cNvSpPr/>
      </dsp:nvSpPr>
      <dsp:spPr>
        <a:xfrm>
          <a:off x="3282392" y="1256783"/>
          <a:ext cx="1081200" cy="1081200"/>
        </a:xfrm>
        <a:prstGeom prst="downArrow">
          <a:avLst>
            <a:gd name="adj1" fmla="val 55000"/>
            <a:gd name="adj2" fmla="val 45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s-ES" sz="3600" kern="1200"/>
        </a:p>
      </dsp:txBody>
      <dsp:txXfrm>
        <a:off x="3525662" y="1256783"/>
        <a:ext cx="594660" cy="813603"/>
      </dsp:txXfrm>
    </dsp:sp>
    <dsp:sp modelId="{F66C40AB-E2B8-47D5-A676-1563363F83D9}">
      <dsp:nvSpPr>
        <dsp:cNvPr id="0" name=""/>
        <dsp:cNvSpPr/>
      </dsp:nvSpPr>
      <dsp:spPr>
        <a:xfrm>
          <a:off x="4514683" y="3190926"/>
          <a:ext cx="1081200" cy="1081200"/>
        </a:xfrm>
        <a:prstGeom prst="downArrow">
          <a:avLst>
            <a:gd name="adj1" fmla="val 55000"/>
            <a:gd name="adj2" fmla="val 45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s-ES" sz="3600" kern="1200"/>
        </a:p>
      </dsp:txBody>
      <dsp:txXfrm>
        <a:off x="4757953" y="3190926"/>
        <a:ext cx="594660" cy="813603"/>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C90E2E-FB78-4C73-8362-7399A48FACD8}">
      <dsp:nvSpPr>
        <dsp:cNvPr id="0" name=""/>
        <dsp:cNvSpPr/>
      </dsp:nvSpPr>
      <dsp:spPr>
        <a:xfrm>
          <a:off x="30253" y="0"/>
          <a:ext cx="2321718" cy="1160859"/>
        </a:xfrm>
        <a:prstGeom prst="roundRect">
          <a:avLst>
            <a:gd name="adj" fmla="val 10000"/>
          </a:avLst>
        </a:prstGeom>
        <a:solidFill>
          <a:srgbClr val="C00000"/>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33020" rIns="49530" bIns="33020" numCol="1" spcCol="1270" anchor="ctr" anchorCtr="0">
          <a:noAutofit/>
        </a:bodyPr>
        <a:lstStyle/>
        <a:p>
          <a:pPr lvl="0" algn="ctr" defTabSz="1155700">
            <a:lnSpc>
              <a:spcPct val="90000"/>
            </a:lnSpc>
            <a:spcBef>
              <a:spcPct val="0"/>
            </a:spcBef>
            <a:spcAft>
              <a:spcPct val="35000"/>
            </a:spcAft>
          </a:pPr>
          <a:r>
            <a:rPr lang="es-AR" altLang="es-MX" sz="2600" b="1" u="none" kern="1200" dirty="0" smtClean="0">
              <a:solidFill>
                <a:schemeClr val="bg1"/>
              </a:solidFill>
              <a:effectLst>
                <a:outerShdw blurRad="38100" dist="38100" dir="2700000" algn="tl">
                  <a:srgbClr val="FFFFFF"/>
                </a:outerShdw>
              </a:effectLst>
              <a:latin typeface="Arial Rounded MT Bold" panose="020F0704030504030204" pitchFamily="34" charset="0"/>
            </a:rPr>
            <a:t>PLAZO PARA APELAR</a:t>
          </a:r>
          <a:r>
            <a:rPr lang="es-AR" altLang="es-MX" sz="2600" b="1" u="sng" kern="1200" dirty="0" smtClean="0">
              <a:effectLst>
                <a:outerShdw blurRad="38100" dist="38100" dir="2700000" algn="tl">
                  <a:srgbClr val="FFFFFF"/>
                </a:outerShdw>
              </a:effectLst>
            </a:rPr>
            <a:t>:</a:t>
          </a:r>
          <a:endParaRPr lang="es-ES" sz="2600" kern="1200" dirty="0"/>
        </a:p>
      </dsp:txBody>
      <dsp:txXfrm>
        <a:off x="64253" y="34000"/>
        <a:ext cx="2253718" cy="1092859"/>
      </dsp:txXfrm>
    </dsp:sp>
    <dsp:sp modelId="{5066F9F8-6FF7-45EC-B3EC-A7DB89EF889F}">
      <dsp:nvSpPr>
        <dsp:cNvPr id="0" name=""/>
        <dsp:cNvSpPr/>
      </dsp:nvSpPr>
      <dsp:spPr>
        <a:xfrm>
          <a:off x="262425" y="1160859"/>
          <a:ext cx="232167" cy="858545"/>
        </a:xfrm>
        <a:custGeom>
          <a:avLst/>
          <a:gdLst/>
          <a:ahLst/>
          <a:cxnLst/>
          <a:rect l="0" t="0" r="0" b="0"/>
          <a:pathLst>
            <a:path>
              <a:moveTo>
                <a:pt x="0" y="0"/>
              </a:moveTo>
              <a:lnTo>
                <a:pt x="0" y="858545"/>
              </a:lnTo>
              <a:lnTo>
                <a:pt x="232167" y="858545"/>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070AB1E-E872-4A24-B984-440AD6D0495E}">
      <dsp:nvSpPr>
        <dsp:cNvPr id="0" name=""/>
        <dsp:cNvSpPr/>
      </dsp:nvSpPr>
      <dsp:spPr>
        <a:xfrm>
          <a:off x="494592" y="1438974"/>
          <a:ext cx="1857374" cy="1160859"/>
        </a:xfrm>
        <a:prstGeom prst="roundRect">
          <a:avLst>
            <a:gd name="adj" fmla="val 10000"/>
          </a:avLst>
        </a:prstGeom>
        <a:solidFill>
          <a:srgbClr val="00B0F0">
            <a:alpha val="90000"/>
          </a:srgb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lvl="0" algn="ctr" defTabSz="889000">
            <a:lnSpc>
              <a:spcPct val="90000"/>
            </a:lnSpc>
            <a:spcBef>
              <a:spcPct val="0"/>
            </a:spcBef>
            <a:spcAft>
              <a:spcPct val="35000"/>
            </a:spcAft>
          </a:pPr>
          <a:r>
            <a:rPr lang="es-AR" altLang="es-MX" sz="2000" b="1" kern="1200" smtClean="0">
              <a:latin typeface="Arial Rounded MT Bold" panose="020F0704030504030204" pitchFamily="34" charset="0"/>
            </a:rPr>
            <a:t>Plazo genérico</a:t>
          </a:r>
          <a:endParaRPr lang="es-ES" sz="2000" kern="1200" dirty="0">
            <a:latin typeface="Arial Rounded MT Bold" panose="020F0704030504030204" pitchFamily="34" charset="0"/>
          </a:endParaRPr>
        </a:p>
      </dsp:txBody>
      <dsp:txXfrm>
        <a:off x="528592" y="1472974"/>
        <a:ext cx="1789374" cy="1092859"/>
      </dsp:txXfrm>
    </dsp:sp>
    <dsp:sp modelId="{FB49EDD0-CF67-4C3D-8900-FB2E02F3A7ED}">
      <dsp:nvSpPr>
        <dsp:cNvPr id="0" name=""/>
        <dsp:cNvSpPr/>
      </dsp:nvSpPr>
      <dsp:spPr>
        <a:xfrm>
          <a:off x="262425" y="1160859"/>
          <a:ext cx="232167" cy="2309619"/>
        </a:xfrm>
        <a:custGeom>
          <a:avLst/>
          <a:gdLst/>
          <a:ahLst/>
          <a:cxnLst/>
          <a:rect l="0" t="0" r="0" b="0"/>
          <a:pathLst>
            <a:path>
              <a:moveTo>
                <a:pt x="0" y="0"/>
              </a:moveTo>
              <a:lnTo>
                <a:pt x="0" y="2309619"/>
              </a:lnTo>
              <a:lnTo>
                <a:pt x="232167" y="2309619"/>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B29A47B-9966-48DB-91D0-8A811840F390}">
      <dsp:nvSpPr>
        <dsp:cNvPr id="0" name=""/>
        <dsp:cNvSpPr/>
      </dsp:nvSpPr>
      <dsp:spPr>
        <a:xfrm>
          <a:off x="494592" y="2890049"/>
          <a:ext cx="1857374" cy="1160859"/>
        </a:xfrm>
        <a:prstGeom prst="roundRect">
          <a:avLst>
            <a:gd name="adj" fmla="val 10000"/>
          </a:avLst>
        </a:prstGeom>
        <a:solidFill>
          <a:schemeClr val="accent6">
            <a:lumMod val="60000"/>
            <a:lumOff val="40000"/>
            <a:alpha val="9000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lvl="0" algn="ctr" defTabSz="889000">
            <a:lnSpc>
              <a:spcPct val="90000"/>
            </a:lnSpc>
            <a:spcBef>
              <a:spcPct val="0"/>
            </a:spcBef>
            <a:spcAft>
              <a:spcPct val="35000"/>
            </a:spcAft>
          </a:pPr>
          <a:r>
            <a:rPr lang="es-AR" altLang="es-MX" sz="2000" b="1" kern="1200" dirty="0" smtClean="0">
              <a:latin typeface="Arial Rounded MT Bold" panose="020F0704030504030204" pitchFamily="34" charset="0"/>
            </a:rPr>
            <a:t>Plazo específico</a:t>
          </a:r>
          <a:r>
            <a:rPr lang="es-AR" altLang="es-MX" sz="2000" kern="1200" dirty="0" smtClean="0">
              <a:latin typeface="Arial Rounded MT Bold" panose="020F0704030504030204" pitchFamily="34" charset="0"/>
            </a:rPr>
            <a:t>: </a:t>
          </a:r>
          <a:endParaRPr lang="es-ES" sz="2000" kern="1200" dirty="0">
            <a:latin typeface="Arial Rounded MT Bold" panose="020F0704030504030204" pitchFamily="34" charset="0"/>
          </a:endParaRPr>
        </a:p>
      </dsp:txBody>
      <dsp:txXfrm>
        <a:off x="528592" y="2924049"/>
        <a:ext cx="1789374" cy="1092859"/>
      </dsp:txXfrm>
    </dsp:sp>
    <dsp:sp modelId="{309ADF47-4416-4229-A438-C789C345140B}">
      <dsp:nvSpPr>
        <dsp:cNvPr id="0" name=""/>
        <dsp:cNvSpPr/>
      </dsp:nvSpPr>
      <dsp:spPr>
        <a:xfrm>
          <a:off x="2932401" y="0"/>
          <a:ext cx="2321718" cy="1160859"/>
        </a:xfrm>
        <a:prstGeom prst="roundRect">
          <a:avLst>
            <a:gd name="adj" fmla="val 10000"/>
          </a:avLst>
        </a:prstGeom>
        <a:solidFill>
          <a:schemeClr val="bg1"/>
        </a:solidFill>
        <a:ln w="1905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33020" rIns="49530" bIns="33020" numCol="1" spcCol="1270" anchor="ctr" anchorCtr="0">
          <a:noAutofit/>
        </a:bodyPr>
        <a:lstStyle/>
        <a:p>
          <a:pPr lvl="0" algn="ctr" defTabSz="1155700">
            <a:lnSpc>
              <a:spcPct val="90000"/>
            </a:lnSpc>
            <a:spcBef>
              <a:spcPct val="0"/>
            </a:spcBef>
            <a:spcAft>
              <a:spcPct val="35000"/>
            </a:spcAft>
          </a:pPr>
          <a:endParaRPr lang="es-ES" sz="2600" kern="1200" dirty="0"/>
        </a:p>
      </dsp:txBody>
      <dsp:txXfrm>
        <a:off x="2966401" y="34000"/>
        <a:ext cx="2253718" cy="1092859"/>
      </dsp:txXfrm>
    </dsp:sp>
    <dsp:sp modelId="{4DF5589B-32F2-4688-8EBE-E496B0A4E268}">
      <dsp:nvSpPr>
        <dsp:cNvPr id="0" name=""/>
        <dsp:cNvSpPr/>
      </dsp:nvSpPr>
      <dsp:spPr>
        <a:xfrm>
          <a:off x="3164573" y="1160859"/>
          <a:ext cx="232167" cy="858545"/>
        </a:xfrm>
        <a:custGeom>
          <a:avLst/>
          <a:gdLst/>
          <a:ahLst/>
          <a:cxnLst/>
          <a:rect l="0" t="0" r="0" b="0"/>
          <a:pathLst>
            <a:path>
              <a:moveTo>
                <a:pt x="0" y="0"/>
              </a:moveTo>
              <a:lnTo>
                <a:pt x="0" y="858545"/>
              </a:lnTo>
              <a:lnTo>
                <a:pt x="232167" y="858545"/>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CE59866-4210-45EF-B5B8-29DA93BC0C38}">
      <dsp:nvSpPr>
        <dsp:cNvPr id="0" name=""/>
        <dsp:cNvSpPr/>
      </dsp:nvSpPr>
      <dsp:spPr>
        <a:xfrm>
          <a:off x="3396740" y="1438974"/>
          <a:ext cx="2354854" cy="1160859"/>
        </a:xfrm>
        <a:prstGeom prst="roundRect">
          <a:avLst>
            <a:gd name="adj" fmla="val 10000"/>
          </a:avLst>
        </a:prstGeom>
        <a:solidFill>
          <a:srgbClr val="00B0F0">
            <a:alpha val="90000"/>
          </a:srgb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955" tIns="13970" rIns="20955" bIns="13970" numCol="1" spcCol="1270" anchor="ctr" anchorCtr="0">
          <a:noAutofit/>
        </a:bodyPr>
        <a:lstStyle/>
        <a:p>
          <a:pPr lvl="0" algn="ctr" defTabSz="488950">
            <a:lnSpc>
              <a:spcPct val="90000"/>
            </a:lnSpc>
            <a:spcBef>
              <a:spcPct val="0"/>
            </a:spcBef>
            <a:spcAft>
              <a:spcPct val="35000"/>
            </a:spcAft>
          </a:pPr>
          <a:r>
            <a:rPr lang="es-AR" altLang="es-MX" sz="1100" b="1" kern="1200" dirty="0" smtClean="0"/>
            <a:t> </a:t>
          </a:r>
          <a:r>
            <a:rPr lang="es-AR" altLang="es-MX" sz="1100" b="1" kern="1200" dirty="0" smtClean="0">
              <a:latin typeface="Arial Rounded MT Bold" panose="020F0704030504030204" pitchFamily="34" charset="0"/>
            </a:rPr>
            <a:t>cinco días (genérico, individual -excepto litisconsorcio-, se computan días hábiles, salvo que se habiliten inhábiles y el recurrente haya sido anoticiado de la habilitación)</a:t>
          </a:r>
          <a:endParaRPr lang="es-ES" sz="1100" b="1" kern="1200" dirty="0">
            <a:latin typeface="Arial Rounded MT Bold" panose="020F0704030504030204" pitchFamily="34" charset="0"/>
          </a:endParaRPr>
        </a:p>
      </dsp:txBody>
      <dsp:txXfrm>
        <a:off x="3430740" y="1472974"/>
        <a:ext cx="2286854" cy="1092859"/>
      </dsp:txXfrm>
    </dsp:sp>
    <dsp:sp modelId="{0005D030-036F-448E-B66B-3DC73CF9E36B}">
      <dsp:nvSpPr>
        <dsp:cNvPr id="0" name=""/>
        <dsp:cNvSpPr/>
      </dsp:nvSpPr>
      <dsp:spPr>
        <a:xfrm>
          <a:off x="3164573" y="1160859"/>
          <a:ext cx="232167" cy="2309619"/>
        </a:xfrm>
        <a:custGeom>
          <a:avLst/>
          <a:gdLst/>
          <a:ahLst/>
          <a:cxnLst/>
          <a:rect l="0" t="0" r="0" b="0"/>
          <a:pathLst>
            <a:path>
              <a:moveTo>
                <a:pt x="0" y="0"/>
              </a:moveTo>
              <a:lnTo>
                <a:pt x="0" y="2309619"/>
              </a:lnTo>
              <a:lnTo>
                <a:pt x="232167" y="2309619"/>
              </a:lnTo>
            </a:path>
          </a:pathLst>
        </a:custGeom>
        <a:noFill/>
        <a:ln w="19050" cap="flat" cmpd="sng" algn="ctr">
          <a:solidFill>
            <a:schemeClr val="bg1"/>
          </a:solidFill>
          <a:prstDash val="solid"/>
        </a:ln>
        <a:effectLst/>
      </dsp:spPr>
      <dsp:style>
        <a:lnRef idx="2">
          <a:scrgbClr r="0" g="0" b="0"/>
        </a:lnRef>
        <a:fillRef idx="0">
          <a:scrgbClr r="0" g="0" b="0"/>
        </a:fillRef>
        <a:effectRef idx="0">
          <a:scrgbClr r="0" g="0" b="0"/>
        </a:effectRef>
        <a:fontRef idx="minor"/>
      </dsp:style>
    </dsp:sp>
    <dsp:sp modelId="{3C939577-82F2-4230-8822-62A26306418A}">
      <dsp:nvSpPr>
        <dsp:cNvPr id="0" name=""/>
        <dsp:cNvSpPr/>
      </dsp:nvSpPr>
      <dsp:spPr>
        <a:xfrm>
          <a:off x="3396740" y="2890049"/>
          <a:ext cx="2564291" cy="1160859"/>
        </a:xfrm>
        <a:prstGeom prst="roundRect">
          <a:avLst>
            <a:gd name="adj" fmla="val 10000"/>
          </a:avLst>
        </a:prstGeom>
        <a:solidFill>
          <a:schemeClr val="accent6">
            <a:lumMod val="60000"/>
            <a:lumOff val="40000"/>
            <a:alpha val="9000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955" tIns="13970" rIns="20955" bIns="13970" numCol="1" spcCol="1270" anchor="ctr" anchorCtr="0">
          <a:noAutofit/>
        </a:bodyPr>
        <a:lstStyle/>
        <a:p>
          <a:pPr lvl="0" algn="ctr" defTabSz="488950">
            <a:lnSpc>
              <a:spcPct val="90000"/>
            </a:lnSpc>
            <a:spcBef>
              <a:spcPct val="0"/>
            </a:spcBef>
            <a:spcAft>
              <a:spcPct val="35000"/>
            </a:spcAft>
          </a:pPr>
          <a:r>
            <a:rPr lang="es-AR" altLang="es-MX" sz="1100" b="1" kern="1200" dirty="0" smtClean="0">
              <a:latin typeface="Arial Rounded MT Bold" panose="020F0704030504030204" pitchFamily="34" charset="0"/>
            </a:rPr>
            <a:t>Distintos supuestos (v.gr: tres días en autorización supletoria para salir del país o para actos patrimoniales entre cónyuges o convivientes o sentencia ejecutiva de alimentos)</a:t>
          </a:r>
          <a:endParaRPr lang="es-ES" sz="1100" b="1" kern="1200" dirty="0">
            <a:latin typeface="Arial Rounded MT Bold" panose="020F0704030504030204" pitchFamily="34" charset="0"/>
          </a:endParaRPr>
        </a:p>
      </dsp:txBody>
      <dsp:txXfrm>
        <a:off x="3430740" y="2924049"/>
        <a:ext cx="2496291" cy="1092859"/>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B85127-D255-4949-94C9-68C92DFE4EA4}">
      <dsp:nvSpPr>
        <dsp:cNvPr id="0" name=""/>
        <dsp:cNvSpPr/>
      </dsp:nvSpPr>
      <dsp:spPr>
        <a:xfrm>
          <a:off x="2074664" y="347807"/>
          <a:ext cx="1946671" cy="973335"/>
        </a:xfrm>
        <a:prstGeom prst="roundRect">
          <a:avLst>
            <a:gd name="adj" fmla="val 10000"/>
          </a:avLst>
        </a:prstGeom>
        <a:solidFill>
          <a:srgbClr val="C00000"/>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s-ES" sz="2000" kern="1200" dirty="0" smtClean="0">
              <a:solidFill>
                <a:schemeClr val="bg1"/>
              </a:solidFill>
              <a:latin typeface="Arial Rounded MT Bold" panose="020F0704030504030204" pitchFamily="34" charset="0"/>
            </a:rPr>
            <a:t>EN AUDIENCIA </a:t>
          </a:r>
          <a:endParaRPr lang="es-ES" sz="2000" kern="1200" dirty="0">
            <a:solidFill>
              <a:schemeClr val="bg1"/>
            </a:solidFill>
            <a:latin typeface="Arial Rounded MT Bold" panose="020F0704030504030204" pitchFamily="34" charset="0"/>
          </a:endParaRPr>
        </a:p>
      </dsp:txBody>
      <dsp:txXfrm>
        <a:off x="2103172" y="376315"/>
        <a:ext cx="1889655" cy="916319"/>
      </dsp:txXfrm>
    </dsp:sp>
    <dsp:sp modelId="{FC38C384-AE6D-42B3-B7A7-5E52A2C7FEAD}">
      <dsp:nvSpPr>
        <dsp:cNvPr id="0" name=""/>
        <dsp:cNvSpPr/>
      </dsp:nvSpPr>
      <dsp:spPr>
        <a:xfrm rot="3395848">
          <a:off x="3344377" y="1883079"/>
          <a:ext cx="1014883" cy="340667"/>
        </a:xfrm>
        <a:prstGeom prst="leftRightArrow">
          <a:avLst>
            <a:gd name="adj1" fmla="val 60000"/>
            <a:gd name="adj2" fmla="val 50000"/>
          </a:avLst>
        </a:prstGeom>
        <a:solidFill>
          <a:srgbClr val="00B0F0"/>
        </a:solidFill>
        <a:ln>
          <a:solidFill>
            <a:schemeClr val="tx1"/>
          </a:solidFill>
        </a:ln>
        <a:effectLst>
          <a:innerShdw blurRad="63500" dist="50800" dir="16200000">
            <a:prstClr val="black">
              <a:alpha val="50000"/>
            </a:prstClr>
          </a:innerShdw>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ES" sz="1400" kern="1200"/>
        </a:p>
      </dsp:txBody>
      <dsp:txXfrm>
        <a:off x="3446577" y="1951212"/>
        <a:ext cx="810483" cy="204401"/>
      </dsp:txXfrm>
    </dsp:sp>
    <dsp:sp modelId="{02336B34-0EE3-4E28-B083-47DBE3C9DD58}">
      <dsp:nvSpPr>
        <dsp:cNvPr id="0" name=""/>
        <dsp:cNvSpPr/>
      </dsp:nvSpPr>
      <dsp:spPr>
        <a:xfrm>
          <a:off x="3682301" y="2785683"/>
          <a:ext cx="1946671" cy="973335"/>
        </a:xfrm>
        <a:prstGeom prst="roundRect">
          <a:avLst>
            <a:gd name="adj" fmla="val 10000"/>
          </a:avLst>
        </a:prstGeom>
        <a:solidFill>
          <a:srgbClr val="7030A0"/>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endParaRPr lang="es-AR" altLang="es-MX" sz="1100" b="1" kern="1200" dirty="0" smtClean="0">
            <a:solidFill>
              <a:schemeClr val="bg1"/>
            </a:solidFill>
            <a:effectLst>
              <a:outerShdw blurRad="38100" dist="38100" dir="2700000" algn="tl">
                <a:srgbClr val="000000">
                  <a:alpha val="43137"/>
                </a:srgbClr>
              </a:outerShdw>
            </a:effectLst>
            <a:latin typeface="Arial Rounded MT Bold" panose="020F0704030504030204" pitchFamily="34" charset="0"/>
          </a:endParaRPr>
        </a:p>
        <a:p>
          <a:pPr lvl="0" algn="ctr" defTabSz="488950">
            <a:lnSpc>
              <a:spcPct val="90000"/>
            </a:lnSpc>
            <a:spcBef>
              <a:spcPct val="0"/>
            </a:spcBef>
            <a:spcAft>
              <a:spcPct val="35000"/>
            </a:spcAft>
          </a:pPr>
          <a:r>
            <a:rPr lang="es-AR" altLang="es-MX" sz="1100" b="1" kern="1200" dirty="0" smtClean="0">
              <a:solidFill>
                <a:schemeClr val="bg1"/>
              </a:solidFill>
              <a:effectLst>
                <a:outerShdw blurRad="38100" dist="38100" dir="2700000" algn="tl">
                  <a:srgbClr val="000000">
                    <a:alpha val="43137"/>
                  </a:srgbClr>
                </a:outerShdw>
              </a:effectLst>
              <a:latin typeface="Arial Rounded MT Bold" panose="020F0704030504030204" pitchFamily="34" charset="0"/>
            </a:rPr>
            <a:t>En los procesos urgentes: Art. 67: “el legitimado podrá impugnarla en audiencia mediante recurso de apelación sin efecto suspensivo”.</a:t>
          </a:r>
        </a:p>
        <a:p>
          <a:pPr lvl="0" algn="ctr" defTabSz="488950">
            <a:lnSpc>
              <a:spcPct val="90000"/>
            </a:lnSpc>
            <a:spcBef>
              <a:spcPct val="0"/>
            </a:spcBef>
            <a:spcAft>
              <a:spcPct val="35000"/>
            </a:spcAft>
          </a:pPr>
          <a:endParaRPr lang="es-ES" sz="1100" b="1" kern="1200" dirty="0">
            <a:solidFill>
              <a:schemeClr val="bg1"/>
            </a:solidFill>
            <a:effectLst>
              <a:outerShdw blurRad="38100" dist="38100" dir="2700000" algn="tl">
                <a:srgbClr val="000000">
                  <a:alpha val="43137"/>
                </a:srgbClr>
              </a:outerShdw>
            </a:effectLst>
            <a:latin typeface="Arial Rounded MT Bold" panose="020F0704030504030204" pitchFamily="34" charset="0"/>
          </a:endParaRPr>
        </a:p>
      </dsp:txBody>
      <dsp:txXfrm>
        <a:off x="3710809" y="2814191"/>
        <a:ext cx="1889655" cy="916319"/>
      </dsp:txXfrm>
    </dsp:sp>
    <dsp:sp modelId="{838BC68A-0DAB-4825-A5BE-AE931E2FC5B8}">
      <dsp:nvSpPr>
        <dsp:cNvPr id="0" name=""/>
        <dsp:cNvSpPr/>
      </dsp:nvSpPr>
      <dsp:spPr>
        <a:xfrm rot="10800000">
          <a:off x="2540558" y="3102017"/>
          <a:ext cx="1014883" cy="340667"/>
        </a:xfrm>
        <a:prstGeom prst="leftRightArrow">
          <a:avLst>
            <a:gd name="adj1" fmla="val 60000"/>
            <a:gd name="adj2" fmla="val 50000"/>
          </a:avLst>
        </a:prstGeom>
        <a:solidFill>
          <a:srgbClr val="00B0F0"/>
        </a:solidFill>
        <a:ln>
          <a:solidFill>
            <a:schemeClr val="tx1"/>
          </a:solidFill>
        </a:ln>
        <a:effectLst>
          <a:innerShdw blurRad="63500" dist="50800" dir="16200000">
            <a:prstClr val="black">
              <a:alpha val="50000"/>
            </a:prstClr>
          </a:innerShdw>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ES" sz="1400" kern="1200"/>
        </a:p>
      </dsp:txBody>
      <dsp:txXfrm rot="10800000">
        <a:off x="2642758" y="3170150"/>
        <a:ext cx="810483" cy="204401"/>
      </dsp:txXfrm>
    </dsp:sp>
    <dsp:sp modelId="{29DF1E22-5288-44D6-84F9-9AFA02F8975B}">
      <dsp:nvSpPr>
        <dsp:cNvPr id="0" name=""/>
        <dsp:cNvSpPr/>
      </dsp:nvSpPr>
      <dsp:spPr>
        <a:xfrm>
          <a:off x="467026" y="2785683"/>
          <a:ext cx="1946671" cy="973335"/>
        </a:xfrm>
        <a:prstGeom prst="roundRect">
          <a:avLst>
            <a:gd name="adj" fmla="val 10000"/>
          </a:avLst>
        </a:prstGeom>
        <a:solidFill>
          <a:schemeClr val="bg2">
            <a:lumMod val="1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AR" altLang="es-MX" sz="1600" b="1" kern="1200" dirty="0" smtClean="0">
              <a:solidFill>
                <a:schemeClr val="bg1"/>
              </a:solidFill>
              <a:effectLst>
                <a:outerShdw blurRad="38100" dist="38100" dir="2700000" algn="tl">
                  <a:srgbClr val="000000">
                    <a:alpha val="43137"/>
                  </a:srgbClr>
                </a:outerShdw>
              </a:effectLst>
              <a:latin typeface="Arial Rounded MT Bold" panose="020F0704030504030204" pitchFamily="34" charset="0"/>
            </a:rPr>
            <a:t>Interponerse el recurso verbalmente en dicho acto</a:t>
          </a:r>
          <a:endParaRPr lang="es-ES" sz="1600" b="1" kern="1200" dirty="0">
            <a:solidFill>
              <a:schemeClr val="bg1"/>
            </a:solidFill>
            <a:effectLst>
              <a:outerShdw blurRad="38100" dist="38100" dir="2700000" algn="tl">
                <a:srgbClr val="000000">
                  <a:alpha val="43137"/>
                </a:srgbClr>
              </a:outerShdw>
            </a:effectLst>
            <a:latin typeface="Arial Rounded MT Bold" panose="020F0704030504030204" pitchFamily="34" charset="0"/>
          </a:endParaRPr>
        </a:p>
      </dsp:txBody>
      <dsp:txXfrm>
        <a:off x="495534" y="2814191"/>
        <a:ext cx="1889655" cy="916319"/>
      </dsp:txXfrm>
    </dsp:sp>
    <dsp:sp modelId="{50EF871A-B68A-41C4-9F6F-DD98C4E1EE7F}">
      <dsp:nvSpPr>
        <dsp:cNvPr id="0" name=""/>
        <dsp:cNvSpPr/>
      </dsp:nvSpPr>
      <dsp:spPr>
        <a:xfrm rot="18204152">
          <a:off x="1736739" y="1883079"/>
          <a:ext cx="1014883" cy="340667"/>
        </a:xfrm>
        <a:prstGeom prst="leftRightArrow">
          <a:avLst>
            <a:gd name="adj1" fmla="val 60000"/>
            <a:gd name="adj2" fmla="val 50000"/>
          </a:avLst>
        </a:prstGeom>
        <a:solidFill>
          <a:srgbClr val="00B0F0"/>
        </a:solidFill>
        <a:ln>
          <a:solidFill>
            <a:schemeClr val="tx1"/>
          </a:solidFill>
        </a:ln>
        <a:effectLst>
          <a:innerShdw blurRad="63500" dist="50800" dir="16200000">
            <a:prstClr val="black">
              <a:alpha val="50000"/>
            </a:prstClr>
          </a:innerShdw>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ES" sz="1400" kern="1200"/>
        </a:p>
      </dsp:txBody>
      <dsp:txXfrm>
        <a:off x="1838939" y="1951212"/>
        <a:ext cx="810483" cy="204401"/>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B85127-D255-4949-94C9-68C92DFE4EA4}">
      <dsp:nvSpPr>
        <dsp:cNvPr id="0" name=""/>
        <dsp:cNvSpPr/>
      </dsp:nvSpPr>
      <dsp:spPr>
        <a:xfrm>
          <a:off x="1995785" y="375812"/>
          <a:ext cx="2104429" cy="1052214"/>
        </a:xfrm>
        <a:prstGeom prst="roundRect">
          <a:avLst>
            <a:gd name="adj" fmla="val 10000"/>
          </a:avLst>
        </a:prstGeom>
        <a:solidFill>
          <a:schemeClr val="accent1">
            <a:lumMod val="5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s-ES" sz="2000" kern="1200" dirty="0" smtClean="0">
              <a:solidFill>
                <a:schemeClr val="bg1"/>
              </a:solidFill>
              <a:latin typeface="Arial Rounded MT Bold" panose="020F0704030504030204" pitchFamily="34" charset="0"/>
            </a:rPr>
            <a:t>PROCESO VIF </a:t>
          </a:r>
          <a:endParaRPr lang="es-ES" sz="2000" kern="1200" dirty="0">
            <a:solidFill>
              <a:schemeClr val="bg1"/>
            </a:solidFill>
            <a:latin typeface="Arial Rounded MT Bold" panose="020F0704030504030204" pitchFamily="34" charset="0"/>
          </a:endParaRPr>
        </a:p>
      </dsp:txBody>
      <dsp:txXfrm>
        <a:off x="2026603" y="406630"/>
        <a:ext cx="2042793" cy="990578"/>
      </dsp:txXfrm>
    </dsp:sp>
    <dsp:sp modelId="{FC38C384-AE6D-42B3-B7A7-5E52A2C7FEAD}">
      <dsp:nvSpPr>
        <dsp:cNvPr id="0" name=""/>
        <dsp:cNvSpPr/>
      </dsp:nvSpPr>
      <dsp:spPr>
        <a:xfrm rot="3395848">
          <a:off x="3368523" y="2035179"/>
          <a:ext cx="1096445" cy="368275"/>
        </a:xfrm>
        <a:prstGeom prst="leftRightArrow">
          <a:avLst>
            <a:gd name="adj1" fmla="val 60000"/>
            <a:gd name="adj2" fmla="val 50000"/>
          </a:avLst>
        </a:prstGeom>
        <a:solidFill>
          <a:srgbClr val="00B0F0"/>
        </a:solidFill>
        <a:ln>
          <a:solidFill>
            <a:schemeClr val="tx1"/>
          </a:solidFill>
        </a:ln>
        <a:effectLst>
          <a:innerShdw blurRad="63500" dist="50800" dir="16200000">
            <a:prstClr val="black">
              <a:alpha val="50000"/>
            </a:prstClr>
          </a:innerShdw>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s-ES" sz="1500" kern="1200"/>
        </a:p>
      </dsp:txBody>
      <dsp:txXfrm>
        <a:off x="3479006" y="2108834"/>
        <a:ext cx="875480" cy="220965"/>
      </dsp:txXfrm>
    </dsp:sp>
    <dsp:sp modelId="{02336B34-0EE3-4E28-B083-47DBE3C9DD58}">
      <dsp:nvSpPr>
        <dsp:cNvPr id="0" name=""/>
        <dsp:cNvSpPr/>
      </dsp:nvSpPr>
      <dsp:spPr>
        <a:xfrm>
          <a:off x="3733278" y="3010605"/>
          <a:ext cx="2104429" cy="1052214"/>
        </a:xfrm>
        <a:prstGeom prst="roundRect">
          <a:avLst>
            <a:gd name="adj" fmla="val 10000"/>
          </a:avLst>
        </a:prstGeom>
        <a:solidFill>
          <a:srgbClr val="C00000"/>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endParaRPr lang="es-ES" sz="1100" b="1" kern="1200" dirty="0" smtClean="0">
            <a:solidFill>
              <a:schemeClr val="bg1"/>
            </a:solidFill>
            <a:effectLst>
              <a:outerShdw blurRad="38100" dist="38100" dir="2700000" algn="tl">
                <a:srgbClr val="000000">
                  <a:alpha val="43137"/>
                </a:srgbClr>
              </a:outerShdw>
            </a:effectLst>
            <a:latin typeface="Arial Rounded MT Bold" panose="020F0704030504030204" pitchFamily="34" charset="0"/>
          </a:endParaRPr>
        </a:p>
        <a:p>
          <a:pPr marL="0" marR="0" lvl="0" indent="0" algn="ctr" defTabSz="914400" eaLnBrk="1" fontAlgn="auto" latinLnBrk="0" hangingPunct="1">
            <a:lnSpc>
              <a:spcPct val="100000"/>
            </a:lnSpc>
            <a:spcBef>
              <a:spcPct val="0"/>
            </a:spcBef>
            <a:spcAft>
              <a:spcPts val="0"/>
            </a:spcAft>
            <a:buClrTx/>
            <a:buSzTx/>
            <a:buFontTx/>
            <a:buNone/>
            <a:tabLst/>
            <a:defRPr/>
          </a:pPr>
          <a:r>
            <a:rPr lang="es-ES" sz="1400" b="1" kern="1200" dirty="0" smtClean="0">
              <a:solidFill>
                <a:schemeClr val="bg1"/>
              </a:solidFill>
              <a:effectLst>
                <a:outerShdw blurRad="38100" dist="38100" dir="2700000" algn="tl">
                  <a:srgbClr val="000000">
                    <a:alpha val="43137"/>
                  </a:srgbClr>
                </a:outerShdw>
              </a:effectLst>
              <a:latin typeface="Arial Rounded MT Bold" panose="020F0704030504030204" pitchFamily="34" charset="0"/>
            </a:rPr>
            <a:t>Plazo genérico: 5 días para proceso posterior e incidente cese. Arts. 97 y 101</a:t>
          </a:r>
        </a:p>
        <a:p>
          <a:pPr lvl="0" algn="ctr" defTabSz="488950">
            <a:lnSpc>
              <a:spcPct val="90000"/>
            </a:lnSpc>
            <a:spcBef>
              <a:spcPct val="0"/>
            </a:spcBef>
            <a:spcAft>
              <a:spcPct val="35000"/>
            </a:spcAft>
          </a:pPr>
          <a:endParaRPr lang="es-AR" altLang="es-MX" sz="1100" b="1" kern="1200" dirty="0" smtClean="0">
            <a:solidFill>
              <a:schemeClr val="bg1"/>
            </a:solidFill>
            <a:effectLst>
              <a:outerShdw blurRad="38100" dist="38100" dir="2700000" algn="tl">
                <a:srgbClr val="000000">
                  <a:alpha val="43137"/>
                </a:srgbClr>
              </a:outerShdw>
            </a:effectLst>
            <a:latin typeface="Arial Rounded MT Bold" panose="020F0704030504030204" pitchFamily="34" charset="0"/>
          </a:endParaRPr>
        </a:p>
        <a:p>
          <a:pPr lvl="0" algn="ctr" defTabSz="488950">
            <a:lnSpc>
              <a:spcPct val="90000"/>
            </a:lnSpc>
            <a:spcBef>
              <a:spcPct val="0"/>
            </a:spcBef>
            <a:spcAft>
              <a:spcPct val="35000"/>
            </a:spcAft>
          </a:pPr>
          <a:endParaRPr lang="es-AR" altLang="es-MX" sz="1100" b="1" kern="1200" dirty="0" smtClean="0">
            <a:solidFill>
              <a:schemeClr val="bg1"/>
            </a:solidFill>
            <a:effectLst>
              <a:outerShdw blurRad="38100" dist="38100" dir="2700000" algn="tl">
                <a:srgbClr val="000000">
                  <a:alpha val="43137"/>
                </a:srgbClr>
              </a:outerShdw>
            </a:effectLst>
            <a:latin typeface="Arial Rounded MT Bold" panose="020F0704030504030204" pitchFamily="34" charset="0"/>
          </a:endParaRPr>
        </a:p>
      </dsp:txBody>
      <dsp:txXfrm>
        <a:off x="3764096" y="3041423"/>
        <a:ext cx="2042793" cy="990578"/>
      </dsp:txXfrm>
    </dsp:sp>
    <dsp:sp modelId="{838BC68A-0DAB-4825-A5BE-AE931E2FC5B8}">
      <dsp:nvSpPr>
        <dsp:cNvPr id="0" name=""/>
        <dsp:cNvSpPr/>
      </dsp:nvSpPr>
      <dsp:spPr>
        <a:xfrm rot="10800000">
          <a:off x="2499777" y="3352575"/>
          <a:ext cx="1096445" cy="368275"/>
        </a:xfrm>
        <a:prstGeom prst="leftRightArrow">
          <a:avLst>
            <a:gd name="adj1" fmla="val 60000"/>
            <a:gd name="adj2" fmla="val 50000"/>
          </a:avLst>
        </a:prstGeom>
        <a:solidFill>
          <a:srgbClr val="00B0F0"/>
        </a:solidFill>
        <a:ln>
          <a:solidFill>
            <a:schemeClr val="tx1"/>
          </a:solidFill>
        </a:ln>
        <a:effectLst>
          <a:innerShdw blurRad="63500" dist="50800" dir="16200000">
            <a:prstClr val="black">
              <a:alpha val="50000"/>
            </a:prstClr>
          </a:innerShdw>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s-ES" sz="1500" kern="1200"/>
        </a:p>
      </dsp:txBody>
      <dsp:txXfrm rot="10800000">
        <a:off x="2610259" y="3426230"/>
        <a:ext cx="875480" cy="220965"/>
      </dsp:txXfrm>
    </dsp:sp>
    <dsp:sp modelId="{29DF1E22-5288-44D6-84F9-9AFA02F8975B}">
      <dsp:nvSpPr>
        <dsp:cNvPr id="0" name=""/>
        <dsp:cNvSpPr/>
      </dsp:nvSpPr>
      <dsp:spPr>
        <a:xfrm>
          <a:off x="258291" y="3010605"/>
          <a:ext cx="2104429" cy="1052214"/>
        </a:xfrm>
        <a:prstGeom prst="roundRect">
          <a:avLst>
            <a:gd name="adj" fmla="val 10000"/>
          </a:avLst>
        </a:prstGeom>
        <a:solidFill>
          <a:srgbClr val="7030A0"/>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ES" sz="1600" b="1" kern="1200" dirty="0" smtClean="0">
              <a:solidFill>
                <a:schemeClr val="bg1"/>
              </a:solidFill>
              <a:effectLst>
                <a:outerShdw blurRad="38100" dist="38100" dir="2700000" algn="tl">
                  <a:srgbClr val="000000">
                    <a:alpha val="43137"/>
                  </a:srgbClr>
                </a:outerShdw>
              </a:effectLst>
              <a:latin typeface="Arial Rounded MT Bold" panose="020F0704030504030204" pitchFamily="34" charset="0"/>
            </a:rPr>
            <a:t>Plazo especifico: 3 días para supuestos art. 93 1° y 4° párrafos</a:t>
          </a:r>
          <a:endParaRPr lang="es-ES" sz="1600" b="1" kern="1200" dirty="0">
            <a:solidFill>
              <a:schemeClr val="bg1"/>
            </a:solidFill>
            <a:effectLst>
              <a:outerShdw blurRad="38100" dist="38100" dir="2700000" algn="tl">
                <a:srgbClr val="000000">
                  <a:alpha val="43137"/>
                </a:srgbClr>
              </a:outerShdw>
            </a:effectLst>
            <a:latin typeface="Arial Rounded MT Bold" panose="020F0704030504030204" pitchFamily="34" charset="0"/>
          </a:endParaRPr>
        </a:p>
      </dsp:txBody>
      <dsp:txXfrm>
        <a:off x="289109" y="3041423"/>
        <a:ext cx="2042793" cy="990578"/>
      </dsp:txXfrm>
    </dsp:sp>
    <dsp:sp modelId="{50EF871A-B68A-41C4-9F6F-DD98C4E1EE7F}">
      <dsp:nvSpPr>
        <dsp:cNvPr id="0" name=""/>
        <dsp:cNvSpPr/>
      </dsp:nvSpPr>
      <dsp:spPr>
        <a:xfrm rot="18204152">
          <a:off x="1631030" y="2035179"/>
          <a:ext cx="1096445" cy="368275"/>
        </a:xfrm>
        <a:prstGeom prst="leftRightArrow">
          <a:avLst>
            <a:gd name="adj1" fmla="val 60000"/>
            <a:gd name="adj2" fmla="val 50000"/>
          </a:avLst>
        </a:prstGeom>
        <a:solidFill>
          <a:srgbClr val="00B0F0"/>
        </a:solidFill>
        <a:ln>
          <a:solidFill>
            <a:schemeClr val="tx1"/>
          </a:solidFill>
        </a:ln>
        <a:effectLst>
          <a:innerShdw blurRad="63500" dist="50800" dir="16200000">
            <a:prstClr val="black">
              <a:alpha val="50000"/>
            </a:prstClr>
          </a:innerShdw>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s-ES" sz="1500" kern="1200"/>
        </a:p>
      </dsp:txBody>
      <dsp:txXfrm>
        <a:off x="1741513" y="2108834"/>
        <a:ext cx="875480" cy="220965"/>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E011D9-7113-4E73-B25D-16BCBA7C14D5}">
      <dsp:nvSpPr>
        <dsp:cNvPr id="0" name=""/>
        <dsp:cNvSpPr/>
      </dsp:nvSpPr>
      <dsp:spPr>
        <a:xfrm>
          <a:off x="0" y="16359"/>
          <a:ext cx="6096000" cy="1801800"/>
        </a:xfrm>
        <a:prstGeom prst="roundRect">
          <a:avLst/>
        </a:prstGeom>
        <a:solidFill>
          <a:srgbClr val="002060"/>
        </a:solidFill>
        <a:ln>
          <a:noFill/>
        </a:ln>
        <a:effectLst>
          <a:outerShdw blurRad="38100" dist="25400" dir="5400000" rotWithShape="0">
            <a:srgbClr val="000000">
              <a:alpha val="45000"/>
            </a:srgbClr>
          </a:outerShdw>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a:lnSpc>
              <a:spcPct val="90000"/>
            </a:lnSpc>
            <a:spcBef>
              <a:spcPct val="0"/>
            </a:spcBef>
            <a:spcAft>
              <a:spcPct val="35000"/>
            </a:spcAft>
          </a:pPr>
          <a:r>
            <a:rPr lang="es-ES" altLang="es-MX" sz="2200" b="1" kern="1200" dirty="0" smtClean="0">
              <a:effectLst>
                <a:outerShdw blurRad="38100" dist="38100" dir="2700000" algn="tl">
                  <a:srgbClr val="000000">
                    <a:alpha val="43137"/>
                  </a:srgbClr>
                </a:outerShdw>
              </a:effectLst>
              <a:latin typeface="Arial Rounded MT Bold" panose="020F0704030504030204" pitchFamily="34" charset="0"/>
            </a:rPr>
            <a:t>El recurso con trámite diferido deberá interponerse ante el Juez de Primera Instancia y fundarse ante la Cámara de Apelaciones conjuntamente con el recurso principal. </a:t>
          </a:r>
          <a:endParaRPr lang="es-ES" sz="2200" b="1" kern="1200" dirty="0">
            <a:effectLst>
              <a:outerShdw blurRad="38100" dist="38100" dir="2700000" algn="tl">
                <a:srgbClr val="000000">
                  <a:alpha val="43137"/>
                </a:srgbClr>
              </a:outerShdw>
            </a:effectLst>
            <a:latin typeface="Arial Rounded MT Bold" panose="020F0704030504030204" pitchFamily="34" charset="0"/>
          </a:endParaRPr>
        </a:p>
      </dsp:txBody>
      <dsp:txXfrm>
        <a:off x="87957" y="104316"/>
        <a:ext cx="5920086" cy="1625886"/>
      </dsp:txXfrm>
    </dsp:sp>
    <dsp:sp modelId="{2DDFF035-FDA6-448B-8C2A-C08FDA2D551B}">
      <dsp:nvSpPr>
        <dsp:cNvPr id="0" name=""/>
        <dsp:cNvSpPr/>
      </dsp:nvSpPr>
      <dsp:spPr>
        <a:xfrm>
          <a:off x="0" y="1881519"/>
          <a:ext cx="6096000" cy="1801800"/>
        </a:xfrm>
        <a:prstGeom prst="roundRect">
          <a:avLst/>
        </a:prstGeom>
        <a:solidFill>
          <a:srgbClr val="0070C0"/>
        </a:solidFill>
        <a:ln>
          <a:noFill/>
        </a:ln>
        <a:effectLst>
          <a:outerShdw blurRad="38100" dist="25400" dir="5400000" rotWithShape="0">
            <a:srgbClr val="000000">
              <a:alpha val="45000"/>
            </a:srgbClr>
          </a:outerShdw>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a:lnSpc>
              <a:spcPct val="90000"/>
            </a:lnSpc>
            <a:spcBef>
              <a:spcPct val="0"/>
            </a:spcBef>
            <a:spcAft>
              <a:spcPct val="35000"/>
            </a:spcAft>
          </a:pPr>
          <a:r>
            <a:rPr lang="es-ES" altLang="es-MX" sz="2200" b="1" kern="1200" dirty="0" smtClean="0">
              <a:effectLst>
                <a:outerShdw blurRad="38100" dist="38100" dir="2700000" algn="tl">
                  <a:srgbClr val="000000">
                    <a:alpha val="43137"/>
                  </a:srgbClr>
                </a:outerShdw>
              </a:effectLst>
              <a:latin typeface="Arial Rounded MT Bold" panose="020F0704030504030204" pitchFamily="34" charset="0"/>
            </a:rPr>
            <a:t>La Cámara de Apelaciones, antes de llamar autos para dictar la sentencia definitiva, deberá resolver los recursos deducidos con trámite diferido.</a:t>
          </a:r>
          <a:endParaRPr lang="es-ES" sz="2200" b="1" kern="1200" dirty="0">
            <a:effectLst>
              <a:outerShdw blurRad="38100" dist="38100" dir="2700000" algn="tl">
                <a:srgbClr val="000000">
                  <a:alpha val="43137"/>
                </a:srgbClr>
              </a:outerShdw>
            </a:effectLst>
            <a:latin typeface="Arial Rounded MT Bold" panose="020F0704030504030204" pitchFamily="34" charset="0"/>
          </a:endParaRPr>
        </a:p>
      </dsp:txBody>
      <dsp:txXfrm>
        <a:off x="87957" y="1969476"/>
        <a:ext cx="5920086" cy="1625886"/>
      </dsp:txXfrm>
    </dsp:sp>
    <dsp:sp modelId="{B9241E97-26B6-4615-B7DD-F5B488F8CBA3}">
      <dsp:nvSpPr>
        <dsp:cNvPr id="0" name=""/>
        <dsp:cNvSpPr/>
      </dsp:nvSpPr>
      <dsp:spPr>
        <a:xfrm>
          <a:off x="0" y="3683320"/>
          <a:ext cx="6096000" cy="3643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3548" tIns="27940" rIns="156464" bIns="27940" numCol="1" spcCol="1270" anchor="t" anchorCtr="0">
          <a:noAutofit/>
        </a:bodyPr>
        <a:lstStyle/>
        <a:p>
          <a:pPr marL="171450" lvl="1" indent="-171450" algn="l" defTabSz="755650">
            <a:lnSpc>
              <a:spcPct val="90000"/>
            </a:lnSpc>
            <a:spcBef>
              <a:spcPct val="0"/>
            </a:spcBef>
            <a:spcAft>
              <a:spcPct val="20000"/>
            </a:spcAft>
            <a:buChar char="••"/>
          </a:pPr>
          <a:endParaRPr lang="es-ES" sz="1700" kern="1200" dirty="0"/>
        </a:p>
      </dsp:txBody>
      <dsp:txXfrm>
        <a:off x="0" y="3683320"/>
        <a:ext cx="6096000" cy="364320"/>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E4B68-0E77-4295-BB34-84F7F9B99668}">
      <dsp:nvSpPr>
        <dsp:cNvPr id="0" name=""/>
        <dsp:cNvSpPr/>
      </dsp:nvSpPr>
      <dsp:spPr>
        <a:xfrm>
          <a:off x="0" y="43423"/>
          <a:ext cx="6096000" cy="952742"/>
        </a:xfrm>
        <a:prstGeom prst="roundRect">
          <a:avLst/>
        </a:prstGeom>
        <a:solidFill>
          <a:srgbClr val="002060"/>
        </a:solidFill>
        <a:ln>
          <a:noFill/>
        </a:ln>
        <a:effectLst>
          <a:outerShdw blurRad="38100" dist="25400" dir="5400000" rotWithShape="0">
            <a:srgbClr val="000000">
              <a:alpha val="45000"/>
            </a:srgbClr>
          </a:outerShdw>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s-ES" altLang="es-MX" sz="1900" b="1" kern="1200" dirty="0" smtClean="0">
              <a:effectLst>
                <a:outerShdw blurRad="38100" dist="38100" dir="2700000" algn="tl">
                  <a:srgbClr val="000000">
                    <a:alpha val="43137"/>
                  </a:srgbClr>
                </a:outerShdw>
              </a:effectLst>
              <a:latin typeface="Arial Rounded MT Bold" panose="020F0704030504030204" pitchFamily="34" charset="0"/>
            </a:rPr>
            <a:t>Verdadera innovación.</a:t>
          </a:r>
          <a:endParaRPr lang="es-ES" sz="1900" b="1" kern="1200" dirty="0">
            <a:effectLst>
              <a:outerShdw blurRad="38100" dist="38100" dir="2700000" algn="tl">
                <a:srgbClr val="000000">
                  <a:alpha val="43137"/>
                </a:srgbClr>
              </a:outerShdw>
            </a:effectLst>
            <a:latin typeface="Arial Rounded MT Bold" panose="020F0704030504030204" pitchFamily="34" charset="0"/>
          </a:endParaRPr>
        </a:p>
      </dsp:txBody>
      <dsp:txXfrm>
        <a:off x="46509" y="89932"/>
        <a:ext cx="6002982" cy="859724"/>
      </dsp:txXfrm>
    </dsp:sp>
    <dsp:sp modelId="{57B3392D-5905-4EF1-BDF5-BDF613871672}">
      <dsp:nvSpPr>
        <dsp:cNvPr id="0" name=""/>
        <dsp:cNvSpPr/>
      </dsp:nvSpPr>
      <dsp:spPr>
        <a:xfrm>
          <a:off x="0" y="996165"/>
          <a:ext cx="6096000" cy="9573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3548" tIns="20320" rIns="113792" bIns="20320" numCol="1" spcCol="1270" anchor="t" anchorCtr="0">
          <a:noAutofit/>
        </a:bodyPr>
        <a:lstStyle/>
        <a:p>
          <a:pPr marL="171450" lvl="1" indent="-171450" algn="l" defTabSz="711200">
            <a:lnSpc>
              <a:spcPct val="90000"/>
            </a:lnSpc>
            <a:spcBef>
              <a:spcPct val="0"/>
            </a:spcBef>
            <a:spcAft>
              <a:spcPct val="20000"/>
            </a:spcAft>
            <a:buChar char="••"/>
          </a:pPr>
          <a:endParaRPr lang="es-ES" sz="1600" b="1" kern="1200" dirty="0">
            <a:effectLst>
              <a:outerShdw blurRad="38100" dist="38100" dir="2700000" algn="tl">
                <a:srgbClr val="000000">
                  <a:alpha val="43137"/>
                </a:srgbClr>
              </a:outerShdw>
            </a:effectLst>
            <a:latin typeface="Arial Rounded MT Bold" panose="020F0704030504030204" pitchFamily="34" charset="0"/>
          </a:endParaRPr>
        </a:p>
        <a:p>
          <a:pPr marL="171450" lvl="1" indent="-171450" algn="l" defTabSz="711200">
            <a:lnSpc>
              <a:spcPct val="90000"/>
            </a:lnSpc>
            <a:spcBef>
              <a:spcPct val="0"/>
            </a:spcBef>
            <a:spcAft>
              <a:spcPct val="20000"/>
            </a:spcAft>
            <a:buChar char="••"/>
          </a:pPr>
          <a:r>
            <a:rPr lang="es-ES" altLang="es-MX" sz="1600" b="1" kern="1200" dirty="0" smtClean="0">
              <a:effectLst>
                <a:outerShdw blurRad="38100" dist="38100" dir="2700000" algn="tl">
                  <a:srgbClr val="000000">
                    <a:alpha val="43137"/>
                  </a:srgbClr>
                </a:outerShdw>
              </a:effectLst>
              <a:latin typeface="Arial Rounded MT Bold" panose="020F0704030504030204" pitchFamily="34" charset="0"/>
            </a:rPr>
            <a:t>Ya contemplada en el art.134 del </a:t>
          </a:r>
          <a:r>
            <a:rPr lang="es-ES" altLang="es-MX" sz="1600" b="1" kern="1200" dirty="0" err="1" smtClean="0">
              <a:effectLst>
                <a:outerShdw blurRad="38100" dist="38100" dir="2700000" algn="tl">
                  <a:srgbClr val="000000">
                    <a:alpha val="43137"/>
                  </a:srgbClr>
                </a:outerShdw>
              </a:effectLst>
              <a:latin typeface="Arial Rounded MT Bold" panose="020F0704030504030204" pitchFamily="34" charset="0"/>
            </a:rPr>
            <a:t>CPCCyT</a:t>
          </a:r>
          <a:r>
            <a:rPr lang="es-ES" altLang="es-MX" sz="1600" b="1" kern="1200" dirty="0" smtClean="0">
              <a:effectLst>
                <a:outerShdw blurRad="38100" dist="38100" dir="2700000" algn="tl">
                  <a:srgbClr val="000000">
                    <a:alpha val="43137"/>
                  </a:srgbClr>
                </a:outerShdw>
              </a:effectLst>
              <a:latin typeface="Arial Rounded MT Bold" panose="020F0704030504030204" pitchFamily="34" charset="0"/>
            </a:rPr>
            <a:t> inc. IV (reposición fundada en nulidad de la resolución recurrible por dicha vía) </a:t>
          </a:r>
          <a:endParaRPr lang="es-ES" sz="1600" b="1" kern="1200" dirty="0">
            <a:effectLst>
              <a:outerShdw blurRad="38100" dist="38100" dir="2700000" algn="tl">
                <a:srgbClr val="000000">
                  <a:alpha val="43137"/>
                </a:srgbClr>
              </a:outerShdw>
            </a:effectLst>
            <a:latin typeface="Arial Rounded MT Bold" panose="020F0704030504030204" pitchFamily="34" charset="0"/>
          </a:endParaRPr>
        </a:p>
      </dsp:txBody>
      <dsp:txXfrm>
        <a:off x="0" y="996165"/>
        <a:ext cx="6096000" cy="957375"/>
      </dsp:txXfrm>
    </dsp:sp>
    <dsp:sp modelId="{5B0CF074-0D42-46D7-B795-6A3605A18922}">
      <dsp:nvSpPr>
        <dsp:cNvPr id="0" name=""/>
        <dsp:cNvSpPr/>
      </dsp:nvSpPr>
      <dsp:spPr>
        <a:xfrm>
          <a:off x="0" y="1953540"/>
          <a:ext cx="6096000" cy="1421804"/>
        </a:xfrm>
        <a:prstGeom prst="roundRect">
          <a:avLst/>
        </a:prstGeom>
        <a:solidFill>
          <a:srgbClr val="0070C0"/>
        </a:solidFill>
        <a:ln>
          <a:noFill/>
        </a:ln>
        <a:effectLst>
          <a:outerShdw blurRad="38100" dist="25400" dir="5400000" rotWithShape="0">
            <a:srgbClr val="000000">
              <a:alpha val="45000"/>
            </a:srgbClr>
          </a:outerShdw>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a:lnSpc>
              <a:spcPct val="90000"/>
            </a:lnSpc>
            <a:spcBef>
              <a:spcPct val="0"/>
            </a:spcBef>
            <a:spcAft>
              <a:spcPct val="35000"/>
            </a:spcAft>
          </a:pPr>
          <a:r>
            <a:rPr lang="es-AR" altLang="es-MX" sz="1900" b="1" kern="1200" dirty="0" smtClean="0">
              <a:effectLst>
                <a:outerShdw blurRad="38100" dist="38100" dir="2700000" algn="tl">
                  <a:srgbClr val="000000">
                    <a:alpha val="43137"/>
                  </a:srgbClr>
                </a:outerShdw>
              </a:effectLst>
              <a:latin typeface="Arial Rounded MT Bold" panose="020F0704030504030204" pitchFamily="34" charset="0"/>
            </a:rPr>
            <a:t>Naturaleza: Auto de impugnación condicionado, su eficacia depende de la verificación de un acto futuro e incierto: la apelación de la sentencia o resolución definitiva.</a:t>
          </a:r>
          <a:endParaRPr lang="es-ES" sz="1900" b="1" kern="1200" dirty="0">
            <a:effectLst>
              <a:outerShdw blurRad="38100" dist="38100" dir="2700000" algn="tl">
                <a:srgbClr val="000000">
                  <a:alpha val="43137"/>
                </a:srgbClr>
              </a:outerShdw>
            </a:effectLst>
            <a:latin typeface="Arial Rounded MT Bold" panose="020F0704030504030204" pitchFamily="34" charset="0"/>
          </a:endParaRPr>
        </a:p>
      </dsp:txBody>
      <dsp:txXfrm>
        <a:off x="69407" y="2022947"/>
        <a:ext cx="5957186" cy="1282990"/>
      </dsp:txXfrm>
    </dsp:sp>
    <dsp:sp modelId="{629DDFB9-E270-476F-8F43-4A5DA7A2E6FC}">
      <dsp:nvSpPr>
        <dsp:cNvPr id="0" name=""/>
        <dsp:cNvSpPr/>
      </dsp:nvSpPr>
      <dsp:spPr>
        <a:xfrm>
          <a:off x="0" y="3375345"/>
          <a:ext cx="6096000" cy="6856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3548" tIns="24130" rIns="135128" bIns="24130" numCol="1" spcCol="1270" anchor="t" anchorCtr="0">
          <a:noAutofit/>
        </a:bodyPr>
        <a:lstStyle/>
        <a:p>
          <a:pPr marL="114300" lvl="1" indent="-114300" algn="l" defTabSz="666750">
            <a:lnSpc>
              <a:spcPct val="90000"/>
            </a:lnSpc>
            <a:spcBef>
              <a:spcPct val="0"/>
            </a:spcBef>
            <a:spcAft>
              <a:spcPct val="20000"/>
            </a:spcAft>
            <a:buChar char="••"/>
          </a:pPr>
          <a:endParaRPr lang="es-ES" sz="1500" kern="1200" dirty="0"/>
        </a:p>
        <a:p>
          <a:pPr marL="114300" lvl="1" indent="-114300" algn="l" defTabSz="666750">
            <a:lnSpc>
              <a:spcPct val="90000"/>
            </a:lnSpc>
            <a:spcBef>
              <a:spcPct val="0"/>
            </a:spcBef>
            <a:spcAft>
              <a:spcPct val="20000"/>
            </a:spcAft>
            <a:buChar char="••"/>
          </a:pPr>
          <a:endParaRPr lang="es-ES" sz="1500" kern="1200" dirty="0"/>
        </a:p>
      </dsp:txBody>
      <dsp:txXfrm>
        <a:off x="0" y="3375345"/>
        <a:ext cx="6096000" cy="685687"/>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1C7FF5-1D9B-4F54-BB55-7AC6BB52219D}">
      <dsp:nvSpPr>
        <dsp:cNvPr id="0" name=""/>
        <dsp:cNvSpPr/>
      </dsp:nvSpPr>
      <dsp:spPr>
        <a:xfrm>
          <a:off x="0" y="0"/>
          <a:ext cx="5181600" cy="1219200"/>
        </a:xfrm>
        <a:prstGeom prst="roundRect">
          <a:avLst>
            <a:gd name="adj" fmla="val 10000"/>
          </a:avLst>
        </a:prstGeom>
        <a:solidFill>
          <a:srgbClr val="C00000"/>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s-AR" altLang="es-MX" sz="1800" b="1" kern="1200" dirty="0" smtClean="0">
              <a:effectLst>
                <a:outerShdw blurRad="38100" dist="38100" dir="2700000" algn="tl">
                  <a:srgbClr val="000000">
                    <a:alpha val="43137"/>
                  </a:srgbClr>
                </a:outerShdw>
              </a:effectLst>
              <a:latin typeface="Arial Rounded MT Bold" panose="020F0704030504030204" pitchFamily="34" charset="0"/>
            </a:rPr>
            <a:t>Apelación de la contraparte en el trámite diferido</a:t>
          </a:r>
          <a:endParaRPr lang="es-ES" sz="1800" kern="1200" dirty="0">
            <a:effectLst>
              <a:outerShdw blurRad="38100" dist="38100" dir="2700000" algn="tl">
                <a:srgbClr val="000000">
                  <a:alpha val="43137"/>
                </a:srgbClr>
              </a:outerShdw>
            </a:effectLst>
            <a:latin typeface="Arial Rounded MT Bold" panose="020F0704030504030204" pitchFamily="34" charset="0"/>
          </a:endParaRPr>
        </a:p>
      </dsp:txBody>
      <dsp:txXfrm>
        <a:off x="35709" y="35709"/>
        <a:ext cx="3865988" cy="1147782"/>
      </dsp:txXfrm>
    </dsp:sp>
    <dsp:sp modelId="{CD1CFCEF-08D6-416B-B847-C24B14C1081E}">
      <dsp:nvSpPr>
        <dsp:cNvPr id="0" name=""/>
        <dsp:cNvSpPr/>
      </dsp:nvSpPr>
      <dsp:spPr>
        <a:xfrm>
          <a:off x="457199" y="1422399"/>
          <a:ext cx="5181600" cy="1219200"/>
        </a:xfrm>
        <a:prstGeom prst="roundRect">
          <a:avLst>
            <a:gd name="adj" fmla="val 10000"/>
          </a:avLst>
        </a:prstGeom>
        <a:solidFill>
          <a:schemeClr val="tx2"/>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s-AR" altLang="es-MX" sz="1600" b="1" kern="1200" dirty="0" smtClean="0">
              <a:effectLst>
                <a:outerShdw blurRad="38100" dist="38100" dir="2700000" algn="tl">
                  <a:srgbClr val="000000">
                    <a:alpha val="43137"/>
                  </a:srgbClr>
                </a:outerShdw>
              </a:effectLst>
              <a:latin typeface="Arial Rounded MT Bold" panose="020F0704030504030204" pitchFamily="34" charset="0"/>
            </a:rPr>
            <a:t>La apelación diferida quedará supeditada a resultas de la apelación o no de la decisión final (sentencia o auto definitivo).</a:t>
          </a:r>
          <a:endParaRPr lang="es-ES" sz="1600" b="1" kern="1200" dirty="0">
            <a:effectLst>
              <a:outerShdw blurRad="38100" dist="38100" dir="2700000" algn="tl">
                <a:srgbClr val="000000">
                  <a:alpha val="43137"/>
                </a:srgbClr>
              </a:outerShdw>
            </a:effectLst>
            <a:latin typeface="Arial Rounded MT Bold" panose="020F0704030504030204" pitchFamily="34" charset="0"/>
          </a:endParaRPr>
        </a:p>
      </dsp:txBody>
      <dsp:txXfrm>
        <a:off x="492908" y="1458108"/>
        <a:ext cx="3860502" cy="1147782"/>
      </dsp:txXfrm>
    </dsp:sp>
    <dsp:sp modelId="{61E97AE5-74D6-42C1-B23B-548CF982AFAB}">
      <dsp:nvSpPr>
        <dsp:cNvPr id="0" name=""/>
        <dsp:cNvSpPr/>
      </dsp:nvSpPr>
      <dsp:spPr>
        <a:xfrm>
          <a:off x="914399" y="2844799"/>
          <a:ext cx="5181600" cy="1219200"/>
        </a:xfrm>
        <a:prstGeom prst="roundRect">
          <a:avLst>
            <a:gd name="adj" fmla="val 10000"/>
          </a:avLst>
        </a:prstGeom>
        <a:solidFill>
          <a:srgbClr val="7030A0"/>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es-AR" altLang="es-MX" sz="1400" b="1" kern="1200" dirty="0" smtClean="0">
              <a:effectLst>
                <a:outerShdw blurRad="38100" dist="38100" dir="2700000" algn="tl">
                  <a:srgbClr val="000000">
                    <a:alpha val="43137"/>
                  </a:srgbClr>
                </a:outerShdw>
              </a:effectLst>
              <a:latin typeface="Arial Rounded MT Bold" panose="020F0704030504030204" pitchFamily="34" charset="0"/>
            </a:rPr>
            <a:t>El Tribunal de Alzada puede encontrarse con una apelación diferida que no fue interpuesta por el apelante principal, sino por el apelado que había consentido la decisión final</a:t>
          </a:r>
          <a:endParaRPr lang="es-ES" sz="1400" b="1" kern="1200" dirty="0">
            <a:effectLst>
              <a:outerShdw blurRad="38100" dist="38100" dir="2700000" algn="tl">
                <a:srgbClr val="000000">
                  <a:alpha val="43137"/>
                </a:srgbClr>
              </a:outerShdw>
            </a:effectLst>
            <a:latin typeface="Arial Rounded MT Bold" panose="020F0704030504030204" pitchFamily="34" charset="0"/>
          </a:endParaRPr>
        </a:p>
      </dsp:txBody>
      <dsp:txXfrm>
        <a:off x="950108" y="2880508"/>
        <a:ext cx="3860502" cy="1147782"/>
      </dsp:txXfrm>
    </dsp:sp>
    <dsp:sp modelId="{8727124A-459B-4480-BCA6-E30B1FAB406E}">
      <dsp:nvSpPr>
        <dsp:cNvPr id="0" name=""/>
        <dsp:cNvSpPr/>
      </dsp:nvSpPr>
      <dsp:spPr>
        <a:xfrm>
          <a:off x="4389120" y="924560"/>
          <a:ext cx="792480" cy="792480"/>
        </a:xfrm>
        <a:prstGeom prst="downArrow">
          <a:avLst>
            <a:gd name="adj1" fmla="val 55000"/>
            <a:gd name="adj2" fmla="val 45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s-ES" sz="3600" kern="1200"/>
        </a:p>
      </dsp:txBody>
      <dsp:txXfrm>
        <a:off x="4567428" y="924560"/>
        <a:ext cx="435864" cy="596341"/>
      </dsp:txXfrm>
    </dsp:sp>
    <dsp:sp modelId="{EB2B5902-387C-4A95-A344-E10045221BF0}">
      <dsp:nvSpPr>
        <dsp:cNvPr id="0" name=""/>
        <dsp:cNvSpPr/>
      </dsp:nvSpPr>
      <dsp:spPr>
        <a:xfrm>
          <a:off x="4846320" y="2338832"/>
          <a:ext cx="792480" cy="792480"/>
        </a:xfrm>
        <a:prstGeom prst="downArrow">
          <a:avLst>
            <a:gd name="adj1" fmla="val 55000"/>
            <a:gd name="adj2" fmla="val 45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s-ES" sz="3600" kern="1200"/>
        </a:p>
      </dsp:txBody>
      <dsp:txXfrm>
        <a:off x="5024628" y="2338832"/>
        <a:ext cx="435864" cy="596341"/>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CF0442-9F26-41F5-B08E-D504CABB065C}">
      <dsp:nvSpPr>
        <dsp:cNvPr id="0" name=""/>
        <dsp:cNvSpPr/>
      </dsp:nvSpPr>
      <dsp:spPr>
        <a:xfrm>
          <a:off x="0" y="18924"/>
          <a:ext cx="6096000" cy="1681875"/>
        </a:xfrm>
        <a:prstGeom prst="roundRect">
          <a:avLst/>
        </a:prstGeom>
        <a:solidFill>
          <a:srgbClr val="BD0322"/>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es-ES" altLang="es-MX" sz="2000" b="1" kern="1200" dirty="0" smtClean="0">
              <a:effectLst>
                <a:outerShdw blurRad="38100" dist="38100" dir="2700000" algn="tl">
                  <a:srgbClr val="000000">
                    <a:alpha val="43137"/>
                  </a:srgbClr>
                </a:outerShdw>
              </a:effectLst>
              <a:latin typeface="Arial Rounded MT Bold" panose="020F0704030504030204" pitchFamily="34" charset="0"/>
            </a:rPr>
            <a:t>La regla es que la imposición de  costas por ser un accesorio sólo es apelable si resulta apelable la resolución que la contiene</a:t>
          </a:r>
          <a:r>
            <a:rPr lang="es-ES" altLang="es-MX" sz="2000" kern="1200" dirty="0" smtClean="0"/>
            <a:t>.</a:t>
          </a:r>
          <a:endParaRPr lang="es-ES" sz="2000" kern="1200" dirty="0"/>
        </a:p>
      </dsp:txBody>
      <dsp:txXfrm>
        <a:off x="82102" y="101026"/>
        <a:ext cx="5931796" cy="1517671"/>
      </dsp:txXfrm>
    </dsp:sp>
    <dsp:sp modelId="{3A45A4FA-584E-4676-8911-AB994822156F}">
      <dsp:nvSpPr>
        <dsp:cNvPr id="0" name=""/>
        <dsp:cNvSpPr/>
      </dsp:nvSpPr>
      <dsp:spPr>
        <a:xfrm>
          <a:off x="0" y="1700800"/>
          <a:ext cx="6096000" cy="331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3548" tIns="25400" rIns="142240" bIns="25400" numCol="1" spcCol="1270" anchor="t" anchorCtr="0">
          <a:noAutofit/>
        </a:bodyPr>
        <a:lstStyle/>
        <a:p>
          <a:pPr marL="171450" lvl="1" indent="-171450" algn="l" defTabSz="711200">
            <a:lnSpc>
              <a:spcPct val="90000"/>
            </a:lnSpc>
            <a:spcBef>
              <a:spcPct val="0"/>
            </a:spcBef>
            <a:spcAft>
              <a:spcPct val="20000"/>
            </a:spcAft>
            <a:buChar char="••"/>
          </a:pPr>
          <a:endParaRPr lang="es-ES" sz="1600" kern="1200"/>
        </a:p>
      </dsp:txBody>
      <dsp:txXfrm>
        <a:off x="0" y="1700800"/>
        <a:ext cx="6096000" cy="331200"/>
      </dsp:txXfrm>
    </dsp:sp>
    <dsp:sp modelId="{653636D8-5991-4B92-BC4E-35C5B93ACAC9}">
      <dsp:nvSpPr>
        <dsp:cNvPr id="0" name=""/>
        <dsp:cNvSpPr/>
      </dsp:nvSpPr>
      <dsp:spPr>
        <a:xfrm>
          <a:off x="0" y="2032000"/>
          <a:ext cx="6096000" cy="1681875"/>
        </a:xfrm>
        <a:prstGeom prst="roundRect">
          <a:avLst/>
        </a:prstGeom>
        <a:solidFill>
          <a:schemeClr val="bg2">
            <a:lumMod val="5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es-ES" altLang="es-MX" sz="2000" b="1" kern="1200" dirty="0" smtClean="0">
              <a:effectLst>
                <a:outerShdw blurRad="38100" dist="38100" dir="2700000" algn="tl">
                  <a:srgbClr val="000000">
                    <a:alpha val="43137"/>
                  </a:srgbClr>
                </a:outerShdw>
              </a:effectLst>
              <a:latin typeface="Arial Rounded MT Bold" panose="020F0704030504030204" pitchFamily="34" charset="0"/>
            </a:rPr>
            <a:t>Una excepción a la regla es el art.176 del </a:t>
          </a:r>
          <a:r>
            <a:rPr lang="es-ES" altLang="es-MX" sz="2000" b="1" kern="1200" dirty="0" err="1" smtClean="0">
              <a:effectLst>
                <a:outerShdw blurRad="38100" dist="38100" dir="2700000" algn="tl">
                  <a:srgbClr val="000000">
                    <a:alpha val="43137"/>
                  </a:srgbClr>
                </a:outerShdw>
              </a:effectLst>
              <a:latin typeface="Arial Rounded MT Bold" panose="020F0704030504030204" pitchFamily="34" charset="0"/>
            </a:rPr>
            <a:t>CPFyVF</a:t>
          </a:r>
          <a:r>
            <a:rPr lang="es-ES" altLang="es-MX" sz="2000" b="1" kern="1200" dirty="0" smtClean="0">
              <a:effectLst>
                <a:outerShdw blurRad="38100" dist="38100" dir="2700000" algn="tl">
                  <a:srgbClr val="000000">
                    <a:alpha val="43137"/>
                  </a:srgbClr>
                </a:outerShdw>
              </a:effectLst>
              <a:latin typeface="Arial Rounded MT Bold" panose="020F0704030504030204" pitchFamily="34" charset="0"/>
            </a:rPr>
            <a:t> que si bien en su primera parte establece que la sentencia de divorcio no es apelable, en su inc. c) prevé que si resulta apelable la imposición de costas</a:t>
          </a:r>
          <a:r>
            <a:rPr lang="es-ES" altLang="es-MX" sz="2000" kern="1200" dirty="0" smtClean="0"/>
            <a:t>.</a:t>
          </a:r>
          <a:endParaRPr lang="es-ES" sz="2000" kern="1200" dirty="0"/>
        </a:p>
      </dsp:txBody>
      <dsp:txXfrm>
        <a:off x="82102" y="2114102"/>
        <a:ext cx="5931796" cy="1517671"/>
      </dsp:txXfrm>
    </dsp:sp>
    <dsp:sp modelId="{BF52FB3E-4AB2-493A-9CE1-D28C4DA95A4D}">
      <dsp:nvSpPr>
        <dsp:cNvPr id="0" name=""/>
        <dsp:cNvSpPr/>
      </dsp:nvSpPr>
      <dsp:spPr>
        <a:xfrm>
          <a:off x="0" y="3713875"/>
          <a:ext cx="6096000" cy="331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3548" tIns="25400" rIns="142240" bIns="25400" numCol="1" spcCol="1270" anchor="t" anchorCtr="0">
          <a:noAutofit/>
        </a:bodyPr>
        <a:lstStyle/>
        <a:p>
          <a:pPr marL="171450" lvl="1" indent="-171450" algn="l" defTabSz="711200">
            <a:lnSpc>
              <a:spcPct val="90000"/>
            </a:lnSpc>
            <a:spcBef>
              <a:spcPct val="0"/>
            </a:spcBef>
            <a:spcAft>
              <a:spcPct val="20000"/>
            </a:spcAft>
            <a:buChar char="••"/>
          </a:pPr>
          <a:endParaRPr lang="es-ES" sz="1600" kern="1200"/>
        </a:p>
      </dsp:txBody>
      <dsp:txXfrm>
        <a:off x="0" y="3713875"/>
        <a:ext cx="6096000" cy="331200"/>
      </dsp:txXfrm>
    </dsp:sp>
  </dsp:spTree>
</dsp:drawing>
</file>

<file path=ppt/diagrams/layout1.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8.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9.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0.xml><?xml version="1.0" encoding="utf-8"?>
<dgm:layoutDef xmlns:dgm="http://schemas.openxmlformats.org/drawingml/2006/diagram" xmlns:a="http://schemas.openxmlformats.org/drawingml/2006/main" uniqueId="urn:microsoft.com/office/officeart/2008/layout/AlternatingPictureBlocks">
  <dgm:title val=""/>
  <dgm:desc val=""/>
  <dgm:catLst>
    <dgm:cat type="picture" pri="15000"/>
    <dgm:cat type="pictureconvert" pri="15000"/>
    <dgm:cat type="list" pri="13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primFontSz" for="des" ptType="node" op="equ" val="65"/>
      <dgm:constr type="w" for="ch" forName="comp" refType="w"/>
      <dgm:constr type="h" for="ch" forName="comp" refType="h"/>
      <dgm:constr type="h" for="ch" forName="sibTrans" refType="w" refFor="ch" refForName="comp" op="equ" fact="0.05"/>
    </dgm:constrLst>
    <dgm:ruleLst/>
    <dgm:forEach name="Name0" axis="ch" ptType="node">
      <dgm:layoutNode name="comp" styleLbl="node1">
        <dgm:alg type="composite">
          <dgm:param type="ar" val="3.30"/>
        </dgm:alg>
        <dgm:shape xmlns:r="http://schemas.openxmlformats.org/officeDocument/2006/relationships" r:blip="">
          <dgm:adjLst/>
        </dgm:shape>
        <dgm:presOf/>
        <dgm:choose name="Name1">
          <dgm:if name="Name2" func="var" arg="dir" op="equ" val="norm">
            <dgm:choose name="Name4">
              <dgm:if name="Name5" axis="desOrSelf" ptType="node" func="posOdd" op="equ" val="1">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if>
              <dgm:else name="Name6">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else>
            </dgm:choose>
          </dgm:if>
          <dgm:else name="Name3">
            <dgm:choose name="Name7">
              <dgm:if name="Name8" axis="desOrSelf" ptType="node" func="posOdd" op="equ" val="1">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if>
              <dgm:else name="Name9">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else>
            </dgm:choose>
          </dgm:else>
        </dgm:choose>
        <dgm:ruleLst/>
        <dgm:layoutNode name="rect2" styleLbl="node1">
          <dgm:varLst>
            <dgm:bulletEnabled val="1"/>
          </dgm:varLst>
          <dgm:alg type="tx"/>
          <dgm:shape xmlns:r="http://schemas.openxmlformats.org/officeDocument/2006/relationships" type="rect" r:blip="">
            <dgm:adjLst/>
          </dgm:shape>
          <dgm:presOf axis="desOrSelf" ptType="node"/>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 styleLbl="lnNod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4#1">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4.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6.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1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9/2/quickstyle/3d8">
  <dgm:title val=""/>
  <dgm:desc val=""/>
  <dgm:catLst>
    <dgm:cat type="3D" pri="11800"/>
  </dgm:catLst>
  <dgm:scene3d>
    <a:camera prst="perspectiveHeroicExtremeRightFacing" zoom="82000">
      <a:rot lat="21300000" lon="20400000" rev="180000"/>
    </a:camera>
    <a:lightRig rig="morning" dir="t">
      <a:rot lat="0" lon="0" rev="20400000"/>
    </a:lightRig>
  </dgm:scene3d>
  <dgm:styleLbl name="node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0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60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635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152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conF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90500" prstMaterial="matte">
      <a:bevelT w="120650" h="38100"/>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solid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9/2/quickstyle/3d8">
  <dgm:title val=""/>
  <dgm:desc val=""/>
  <dgm:catLst>
    <dgm:cat type="3D" pri="11800"/>
  </dgm:catLst>
  <dgm:scene3d>
    <a:camera prst="perspectiveHeroicExtremeRightFacing" zoom="82000">
      <a:rot lat="21300000" lon="20400000" rev="180000"/>
    </a:camera>
    <a:lightRig rig="morning" dir="t">
      <a:rot lat="0" lon="0" rev="20400000"/>
    </a:lightRig>
  </dgm:scene3d>
  <dgm:styleLbl name="node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0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60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635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152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conF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90500" prstMaterial="matte">
      <a:bevelT w="120650" h="38100"/>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solid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6" name="AutoShape 1"/>
          <p:cNvSpPr>
            <a:spLocks noChangeArrowheads="1"/>
          </p:cNvSpPr>
          <p:nvPr/>
        </p:nvSpPr>
        <p:spPr bwMode="auto">
          <a:xfrm>
            <a:off x="0" y="0"/>
            <a:ext cx="6858000" cy="9144000"/>
          </a:xfrm>
          <a:prstGeom prst="roundRect">
            <a:avLst>
              <a:gd name="adj" fmla="val 23"/>
            </a:avLst>
          </a:prstGeom>
          <a:solidFill>
            <a:srgbClr val="FFFFFF"/>
          </a:solidFill>
          <a:ln>
            <a:noFill/>
          </a:ln>
          <a:effectLst/>
        </p:spPr>
        <p:txBody>
          <a:bodyPr wrap="none" anchor="ctr"/>
          <a:lstStyle>
            <a:lvl1pPr>
              <a:defRPr>
                <a:solidFill>
                  <a:schemeClr val="tx1"/>
                </a:solidFill>
                <a:latin typeface="Calibri Light" panose="020F0302020204030204" pitchFamily="34" charset="0"/>
              </a:defRPr>
            </a:lvl1pPr>
            <a:lvl2pPr marL="742950" indent="-285750">
              <a:defRPr>
                <a:solidFill>
                  <a:schemeClr val="tx1"/>
                </a:solidFill>
                <a:latin typeface="Calibri Light" panose="020F0302020204030204" pitchFamily="34" charset="0"/>
              </a:defRPr>
            </a:lvl2pPr>
            <a:lvl3pPr marL="1143000" indent="-228600">
              <a:defRPr>
                <a:solidFill>
                  <a:schemeClr val="tx1"/>
                </a:solidFill>
                <a:latin typeface="Calibri Light" panose="020F0302020204030204" pitchFamily="34" charset="0"/>
              </a:defRPr>
            </a:lvl3pPr>
            <a:lvl4pPr marL="1600200" indent="-228600">
              <a:defRPr>
                <a:solidFill>
                  <a:schemeClr val="tx1"/>
                </a:solidFill>
                <a:latin typeface="Calibri Light" panose="020F0302020204030204" pitchFamily="34" charset="0"/>
              </a:defRPr>
            </a:lvl4pPr>
            <a:lvl5pPr marL="2057400" indent="-228600">
              <a:defRPr>
                <a:solidFill>
                  <a:schemeClr val="tx1"/>
                </a:solidFill>
                <a:latin typeface="Calibri Light" panose="020F0302020204030204" pitchFamily="34" charset="0"/>
              </a:defRPr>
            </a:lvl5pPr>
            <a:lvl6pPr marL="2514600" indent="-228600" defTabSz="457200" fontAlgn="base">
              <a:spcBef>
                <a:spcPct val="0"/>
              </a:spcBef>
              <a:spcAft>
                <a:spcPct val="0"/>
              </a:spcAft>
              <a:defRPr>
                <a:solidFill>
                  <a:schemeClr val="tx1"/>
                </a:solidFill>
                <a:latin typeface="Calibri Light" panose="020F0302020204030204" pitchFamily="34" charset="0"/>
              </a:defRPr>
            </a:lvl6pPr>
            <a:lvl7pPr marL="2971800" indent="-228600" defTabSz="457200" fontAlgn="base">
              <a:spcBef>
                <a:spcPct val="0"/>
              </a:spcBef>
              <a:spcAft>
                <a:spcPct val="0"/>
              </a:spcAft>
              <a:defRPr>
                <a:solidFill>
                  <a:schemeClr val="tx1"/>
                </a:solidFill>
                <a:latin typeface="Calibri Light" panose="020F0302020204030204" pitchFamily="34" charset="0"/>
              </a:defRPr>
            </a:lvl7pPr>
            <a:lvl8pPr marL="3429000" indent="-228600" defTabSz="457200" fontAlgn="base">
              <a:spcBef>
                <a:spcPct val="0"/>
              </a:spcBef>
              <a:spcAft>
                <a:spcPct val="0"/>
              </a:spcAft>
              <a:defRPr>
                <a:solidFill>
                  <a:schemeClr val="tx1"/>
                </a:solidFill>
                <a:latin typeface="Calibri Light" panose="020F0302020204030204" pitchFamily="34" charset="0"/>
              </a:defRPr>
            </a:lvl8pPr>
            <a:lvl9pPr marL="3886200" indent="-228600" defTabSz="457200" fontAlgn="base">
              <a:spcBef>
                <a:spcPct val="0"/>
              </a:spcBef>
              <a:spcAft>
                <a:spcPct val="0"/>
              </a:spcAft>
              <a:defRPr>
                <a:solidFill>
                  <a:schemeClr val="tx1"/>
                </a:solidFill>
                <a:latin typeface="Calibri Light" panose="020F0302020204030204" pitchFamily="34" charset="0"/>
              </a:defRPr>
            </a:lvl9pPr>
          </a:lstStyle>
          <a:p>
            <a:pPr eaLnBrk="1" hangingPunct="1">
              <a:defRPr/>
            </a:pPr>
            <a:endParaRPr lang="es-MX" altLang="es-MX">
              <a:latin typeface="Calibri" panose="020F0502020204030204" pitchFamily="34" charset="0"/>
            </a:endParaRPr>
          </a:p>
        </p:txBody>
      </p:sp>
      <p:sp>
        <p:nvSpPr>
          <p:cNvPr id="6147" name="AutoShape 2"/>
          <p:cNvSpPr>
            <a:spLocks noChangeArrowheads="1"/>
          </p:cNvSpPr>
          <p:nvPr/>
        </p:nvSpPr>
        <p:spPr bwMode="auto">
          <a:xfrm>
            <a:off x="0" y="0"/>
            <a:ext cx="6858000" cy="9144000"/>
          </a:xfrm>
          <a:prstGeom prst="roundRect">
            <a:avLst>
              <a:gd name="adj" fmla="val 23"/>
            </a:avLst>
          </a:prstGeom>
          <a:solidFill>
            <a:srgbClr val="FFFFFF"/>
          </a:solidFill>
          <a:ln>
            <a:noFill/>
          </a:ln>
          <a:effectLst/>
        </p:spPr>
        <p:txBody>
          <a:bodyPr wrap="none" anchor="ctr"/>
          <a:lstStyle>
            <a:lvl1pPr>
              <a:defRPr>
                <a:solidFill>
                  <a:schemeClr val="tx1"/>
                </a:solidFill>
                <a:latin typeface="Calibri Light" panose="020F0302020204030204" pitchFamily="34" charset="0"/>
              </a:defRPr>
            </a:lvl1pPr>
            <a:lvl2pPr marL="742950" indent="-285750">
              <a:defRPr>
                <a:solidFill>
                  <a:schemeClr val="tx1"/>
                </a:solidFill>
                <a:latin typeface="Calibri Light" panose="020F0302020204030204" pitchFamily="34" charset="0"/>
              </a:defRPr>
            </a:lvl2pPr>
            <a:lvl3pPr marL="1143000" indent="-228600">
              <a:defRPr>
                <a:solidFill>
                  <a:schemeClr val="tx1"/>
                </a:solidFill>
                <a:latin typeface="Calibri Light" panose="020F0302020204030204" pitchFamily="34" charset="0"/>
              </a:defRPr>
            </a:lvl3pPr>
            <a:lvl4pPr marL="1600200" indent="-228600">
              <a:defRPr>
                <a:solidFill>
                  <a:schemeClr val="tx1"/>
                </a:solidFill>
                <a:latin typeface="Calibri Light" panose="020F0302020204030204" pitchFamily="34" charset="0"/>
              </a:defRPr>
            </a:lvl4pPr>
            <a:lvl5pPr marL="2057400" indent="-228600">
              <a:defRPr>
                <a:solidFill>
                  <a:schemeClr val="tx1"/>
                </a:solidFill>
                <a:latin typeface="Calibri Light" panose="020F0302020204030204" pitchFamily="34" charset="0"/>
              </a:defRPr>
            </a:lvl5pPr>
            <a:lvl6pPr marL="2514600" indent="-228600" defTabSz="457200" fontAlgn="base">
              <a:spcBef>
                <a:spcPct val="0"/>
              </a:spcBef>
              <a:spcAft>
                <a:spcPct val="0"/>
              </a:spcAft>
              <a:defRPr>
                <a:solidFill>
                  <a:schemeClr val="tx1"/>
                </a:solidFill>
                <a:latin typeface="Calibri Light" panose="020F0302020204030204" pitchFamily="34" charset="0"/>
              </a:defRPr>
            </a:lvl6pPr>
            <a:lvl7pPr marL="2971800" indent="-228600" defTabSz="457200" fontAlgn="base">
              <a:spcBef>
                <a:spcPct val="0"/>
              </a:spcBef>
              <a:spcAft>
                <a:spcPct val="0"/>
              </a:spcAft>
              <a:defRPr>
                <a:solidFill>
                  <a:schemeClr val="tx1"/>
                </a:solidFill>
                <a:latin typeface="Calibri Light" panose="020F0302020204030204" pitchFamily="34" charset="0"/>
              </a:defRPr>
            </a:lvl7pPr>
            <a:lvl8pPr marL="3429000" indent="-228600" defTabSz="457200" fontAlgn="base">
              <a:spcBef>
                <a:spcPct val="0"/>
              </a:spcBef>
              <a:spcAft>
                <a:spcPct val="0"/>
              </a:spcAft>
              <a:defRPr>
                <a:solidFill>
                  <a:schemeClr val="tx1"/>
                </a:solidFill>
                <a:latin typeface="Calibri Light" panose="020F0302020204030204" pitchFamily="34" charset="0"/>
              </a:defRPr>
            </a:lvl8pPr>
            <a:lvl9pPr marL="3886200" indent="-228600" defTabSz="457200" fontAlgn="base">
              <a:spcBef>
                <a:spcPct val="0"/>
              </a:spcBef>
              <a:spcAft>
                <a:spcPct val="0"/>
              </a:spcAft>
              <a:defRPr>
                <a:solidFill>
                  <a:schemeClr val="tx1"/>
                </a:solidFill>
                <a:latin typeface="Calibri Light" panose="020F0302020204030204" pitchFamily="34" charset="0"/>
              </a:defRPr>
            </a:lvl9pPr>
          </a:lstStyle>
          <a:p>
            <a:pPr eaLnBrk="1" hangingPunct="1">
              <a:defRPr/>
            </a:pPr>
            <a:endParaRPr lang="es-MX" altLang="es-MX">
              <a:latin typeface="Calibri" panose="020F0502020204030204" pitchFamily="34" charset="0"/>
            </a:endParaRPr>
          </a:p>
        </p:txBody>
      </p:sp>
      <p:sp>
        <p:nvSpPr>
          <p:cNvPr id="6148" name="Rectangle 3"/>
          <p:cNvSpPr>
            <a:spLocks noGrp="1" noRot="1" noChangeAspect="1" noChangeArrowheads="1"/>
          </p:cNvSpPr>
          <p:nvPr>
            <p:ph type="sldImg"/>
          </p:nvPr>
        </p:nvSpPr>
        <p:spPr bwMode="auto">
          <a:xfrm>
            <a:off x="-11798300" y="-11796713"/>
            <a:ext cx="11795125" cy="1248886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sp>
      <p:sp>
        <p:nvSpPr>
          <p:cNvPr id="3076" name="Rectangle 4"/>
          <p:cNvSpPr>
            <a:spLocks noGrp="1" noChangeArrowheads="1"/>
          </p:cNvSpPr>
          <p:nvPr>
            <p:ph type="body"/>
          </p:nvPr>
        </p:nvSpPr>
        <p:spPr bwMode="auto">
          <a:xfrm>
            <a:off x="685800" y="4343400"/>
            <a:ext cx="5481638" cy="4110038"/>
          </a:xfrm>
          <a:prstGeom prst="rect">
            <a:avLst/>
          </a:prstGeom>
          <a:noFill/>
          <a:ln>
            <a:noFill/>
          </a:ln>
          <a:effectLst/>
        </p:spPr>
        <p:txBody>
          <a:bodyPr vert="horz" wrap="square" lIns="0" tIns="0" rIns="0" bIns="0" numCol="1" anchor="t" anchorCtr="0" compatLnSpc="1">
            <a:prstTxWarp prst="textNoShape">
              <a:avLst/>
            </a:prstTxWarp>
          </a:bodyPr>
          <a:lstStyle/>
          <a:p>
            <a:pPr lvl="0"/>
            <a:endParaRPr lang="es-ES" altLang="es-MX" noProof="0"/>
          </a:p>
        </p:txBody>
      </p:sp>
    </p:spTree>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4" name="Rectangle 1"/>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8195" name="Rectangle 2"/>
          <p:cNvSpPr>
            <a:spLocks noGrp="1" noChangeArrowheads="1"/>
          </p:cNvSpPr>
          <p:nvPr>
            <p:ph type="body" idx="1"/>
          </p:nvPr>
        </p:nvSpPr>
        <p:spPr>
          <a:xfrm>
            <a:off x="685800" y="4343400"/>
            <a:ext cx="5486400" cy="411480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s-ES" altLang="es-MX"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2" name="Rectangle 1"/>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10243" name="Rectangle 2"/>
          <p:cNvSpPr>
            <a:spLocks noGrp="1" noChangeArrowheads="1"/>
          </p:cNvSpPr>
          <p:nvPr>
            <p:ph type="body" idx="1"/>
          </p:nvPr>
        </p:nvSpPr>
        <p:spPr>
          <a:xfrm>
            <a:off x="685800" y="4343400"/>
            <a:ext cx="5486400" cy="411480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s-ES" altLang="es-MX"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290" name="Rectangle 1"/>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12291" name="Rectangle 2"/>
          <p:cNvSpPr>
            <a:spLocks noGrp="1" noChangeArrowheads="1"/>
          </p:cNvSpPr>
          <p:nvPr>
            <p:ph type="body" idx="1"/>
          </p:nvPr>
        </p:nvSpPr>
        <p:spPr>
          <a:xfrm>
            <a:off x="685800" y="4343400"/>
            <a:ext cx="5486400" cy="411480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s-ES" altLang="es-MX"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4225588" y="-11796713"/>
            <a:ext cx="16649701" cy="12488863"/>
          </a:xfrm>
        </p:spPr>
      </p:sp>
      <p:sp>
        <p:nvSpPr>
          <p:cNvPr id="3" name="Marcador de notas 2"/>
          <p:cNvSpPr>
            <a:spLocks noGrp="1"/>
          </p:cNvSpPr>
          <p:nvPr>
            <p:ph type="body" idx="1"/>
          </p:nvPr>
        </p:nvSpPr>
        <p:spPr/>
        <p:txBody>
          <a:bodyPr/>
          <a:lstStyle/>
          <a:p>
            <a:endParaRPr lang="es-AR"/>
          </a:p>
        </p:txBody>
      </p:sp>
    </p:spTree>
    <p:extLst>
      <p:ext uri="{BB962C8B-B14F-4D97-AF65-F5344CB8AC3E}">
        <p14:creationId xmlns:p14="http://schemas.microsoft.com/office/powerpoint/2010/main" xmlns="" val="19316950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458" name="Rectangle 1"/>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19459" name="Rectangle 2"/>
          <p:cNvSpPr>
            <a:spLocks noGrp="1" noChangeArrowheads="1"/>
          </p:cNvSpPr>
          <p:nvPr>
            <p:ph type="body" idx="1"/>
          </p:nvPr>
        </p:nvSpPr>
        <p:spPr>
          <a:xfrm>
            <a:off x="685800" y="4343400"/>
            <a:ext cx="5486400" cy="411480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s-ES" altLang="es-MX"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62" name="Rectangle 1"/>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40963" name="Rectangle 2"/>
          <p:cNvSpPr>
            <a:spLocks noGrp="1" noChangeArrowheads="1"/>
          </p:cNvSpPr>
          <p:nvPr>
            <p:ph type="body" idx="1"/>
          </p:nvPr>
        </p:nvSpPr>
        <p:spPr>
          <a:xfrm>
            <a:off x="685800" y="4343400"/>
            <a:ext cx="5486400" cy="411480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s-ES" altLang="es-MX"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1"/>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43011" name="Rectangle 2"/>
          <p:cNvSpPr>
            <a:spLocks noGrp="1" noChangeArrowheads="1"/>
          </p:cNvSpPr>
          <p:nvPr>
            <p:ph type="body" idx="1"/>
          </p:nvPr>
        </p:nvSpPr>
        <p:spPr>
          <a:xfrm>
            <a:off x="685800" y="4343400"/>
            <a:ext cx="5486400" cy="411480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s-ES" altLang="es-MX"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082" name="Rectangle 1"/>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46083" name="Rectangle 2"/>
          <p:cNvSpPr>
            <a:spLocks noGrp="1" noChangeArrowheads="1"/>
          </p:cNvSpPr>
          <p:nvPr>
            <p:ph type="body" idx="1"/>
          </p:nvPr>
        </p:nvSpPr>
        <p:spPr>
          <a:xfrm>
            <a:off x="685800" y="4343400"/>
            <a:ext cx="5486400" cy="411480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s-ES" altLang="es-MX"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9154" name="Rectangle 1"/>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49155" name="Rectangle 2"/>
          <p:cNvSpPr>
            <a:spLocks noGrp="1" noChangeArrowheads="1"/>
          </p:cNvSpPr>
          <p:nvPr>
            <p:ph type="body" idx="1"/>
          </p:nvPr>
        </p:nvSpPr>
        <p:spPr>
          <a:xfrm>
            <a:off x="685800" y="4343400"/>
            <a:ext cx="5486400" cy="411480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s-ES" altLang="es-MX"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3490" name="Rectangle 1"/>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63491" name="Rectangle 2"/>
          <p:cNvSpPr>
            <a:spLocks noGrp="1" noChangeArrowheads="1"/>
          </p:cNvSpPr>
          <p:nvPr>
            <p:ph type="body" idx="1"/>
          </p:nvPr>
        </p:nvSpPr>
        <p:spPr>
          <a:xfrm>
            <a:off x="685800" y="4343400"/>
            <a:ext cx="5486400" cy="411480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s-ES" altLang="es-MX"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1682" name="Rectangle 1"/>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71683" name="Rectangle 2"/>
          <p:cNvSpPr>
            <a:spLocks noGrp="1" noChangeArrowheads="1"/>
          </p:cNvSpPr>
          <p:nvPr>
            <p:ph type="body" idx="1"/>
          </p:nvPr>
        </p:nvSpPr>
        <p:spPr>
          <a:xfrm>
            <a:off x="685800" y="4343400"/>
            <a:ext cx="5486400" cy="411480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s-ES" altLang="es-MX"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3730" name="Rectangle 1"/>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73731" name="Rectangle 2"/>
          <p:cNvSpPr>
            <a:spLocks noGrp="1" noChangeArrowheads="1"/>
          </p:cNvSpPr>
          <p:nvPr>
            <p:ph type="body" idx="1"/>
          </p:nvPr>
        </p:nvSpPr>
        <p:spPr>
          <a:xfrm>
            <a:off x="685800" y="4343400"/>
            <a:ext cx="5486400" cy="411480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s-ES" altLang="es-MX"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5778" name="Rectangle 1"/>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75779" name="Rectangle 2"/>
          <p:cNvSpPr>
            <a:spLocks noGrp="1" noChangeArrowheads="1"/>
          </p:cNvSpPr>
          <p:nvPr>
            <p:ph type="body" idx="1"/>
          </p:nvPr>
        </p:nvSpPr>
        <p:spPr>
          <a:xfrm>
            <a:off x="685800" y="4343400"/>
            <a:ext cx="5486400" cy="411480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s-ES" altLang="es-MX"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0898" name="Rectangle 1"/>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80899" name="Rectangle 2"/>
          <p:cNvSpPr>
            <a:spLocks noGrp="1" noChangeArrowheads="1"/>
          </p:cNvSpPr>
          <p:nvPr>
            <p:ph type="body" idx="1"/>
          </p:nvPr>
        </p:nvSpPr>
        <p:spPr>
          <a:xfrm>
            <a:off x="685800" y="4343400"/>
            <a:ext cx="5486400" cy="411480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s-ES" altLang="es-MX"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2946" name="Rectangle 1"/>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82947" name="Rectangle 2"/>
          <p:cNvSpPr>
            <a:spLocks noGrp="1" noChangeArrowheads="1"/>
          </p:cNvSpPr>
          <p:nvPr>
            <p:ph type="body" idx="1"/>
          </p:nvPr>
        </p:nvSpPr>
        <p:spPr>
          <a:xfrm>
            <a:off x="685800" y="4343400"/>
            <a:ext cx="5486400" cy="411480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s-ES" altLang="es-MX"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4994" name="Rectangle 1"/>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84995" name="Rectangle 2"/>
          <p:cNvSpPr>
            <a:spLocks noGrp="1" noChangeArrowheads="1"/>
          </p:cNvSpPr>
          <p:nvPr>
            <p:ph type="body" idx="1"/>
          </p:nvPr>
        </p:nvSpPr>
        <p:spPr>
          <a:xfrm>
            <a:off x="685800" y="4343400"/>
            <a:ext cx="5486400" cy="411480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s-ES" altLang="es-MX"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9090" name="Rectangle 1"/>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89091" name="Rectangle 2"/>
          <p:cNvSpPr>
            <a:spLocks noGrp="1" noChangeArrowheads="1"/>
          </p:cNvSpPr>
          <p:nvPr>
            <p:ph type="body" idx="1"/>
          </p:nvPr>
        </p:nvSpPr>
        <p:spPr>
          <a:xfrm>
            <a:off x="685800" y="4343400"/>
            <a:ext cx="5486400" cy="411480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s-ES" altLang="es-MX"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4" name="Rectangle 6"/>
          <p:cNvSpPr/>
          <p:nvPr/>
        </p:nvSpPr>
        <p:spPr>
          <a:xfrm>
            <a:off x="182563" y="182563"/>
            <a:ext cx="8778875" cy="6492875"/>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cxnSp>
        <p:nvCxnSpPr>
          <p:cNvPr id="5" name="Straight Connector 7"/>
          <p:cNvCxnSpPr/>
          <p:nvPr/>
        </p:nvCxnSpPr>
        <p:spPr>
          <a:xfrm>
            <a:off x="1484313" y="3733800"/>
            <a:ext cx="6172200"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832485" y="882376"/>
            <a:ext cx="7475220" cy="2926080"/>
          </a:xfrm>
        </p:spPr>
        <p:txBody>
          <a:bodyPr anchor="b">
            <a:normAutofit/>
          </a:bodyPr>
          <a:lstStyle>
            <a:lvl1pPr algn="ctr">
              <a:lnSpc>
                <a:spcPct val="85000"/>
              </a:lnSpc>
              <a:defRPr sz="6000" b="1" cap="all" baseline="0">
                <a:solidFill>
                  <a:srgbClr val="FFFFFF"/>
                </a:solidFill>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282148" y="3869635"/>
            <a:ext cx="6575895" cy="1388165"/>
          </a:xfrm>
        </p:spPr>
        <p:txBody>
          <a:bodyPr>
            <a:normAutofit/>
          </a:bodyPr>
          <a:lstStyle>
            <a:lvl1pPr marL="0" indent="0" algn="ctr">
              <a:spcBef>
                <a:spcPts val="1000"/>
              </a:spcBef>
              <a:buNone/>
              <a:defRPr sz="1800">
                <a:solidFill>
                  <a:srgbClr val="FFFFFF"/>
                </a:solidFill>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s-ES" smtClean="0"/>
              <a:t>Haga clic para editar el estilo de subtítulo del patrón</a:t>
            </a:r>
            <a:endParaRPr lang="en-US" dirty="0"/>
          </a:p>
        </p:txBody>
      </p:sp>
      <p:sp>
        <p:nvSpPr>
          <p:cNvPr id="6" name="Date Placeholder 3"/>
          <p:cNvSpPr>
            <a:spLocks noGrp="1"/>
          </p:cNvSpPr>
          <p:nvPr>
            <p:ph type="dt" sz="half" idx="10"/>
          </p:nvPr>
        </p:nvSpPr>
        <p:spPr/>
        <p:txBody>
          <a:bodyPr/>
          <a:lstStyle>
            <a:lvl1pPr>
              <a:defRPr>
                <a:solidFill>
                  <a:srgbClr val="FFFFFF"/>
                </a:solidFill>
              </a:defRPr>
            </a:lvl1pPr>
          </a:lstStyle>
          <a:p>
            <a:pPr>
              <a:defRPr/>
            </a:pPr>
            <a:endParaRPr lang="es-ES" altLang="es-MX"/>
          </a:p>
        </p:txBody>
      </p:sp>
      <p:sp>
        <p:nvSpPr>
          <p:cNvPr id="7" name="Footer Placeholder 4"/>
          <p:cNvSpPr>
            <a:spLocks noGrp="1"/>
          </p:cNvSpPr>
          <p:nvPr>
            <p:ph type="ftr" sz="quarter" idx="11"/>
          </p:nvPr>
        </p:nvSpPr>
        <p:spPr/>
        <p:txBody>
          <a:bodyPr/>
          <a:lstStyle>
            <a:lvl1pPr>
              <a:defRPr>
                <a:solidFill>
                  <a:srgbClr val="FFFFFF"/>
                </a:solidFill>
              </a:defRPr>
            </a:lvl1pPr>
          </a:lstStyle>
          <a:p>
            <a:pPr>
              <a:defRPr/>
            </a:pPr>
            <a:endParaRPr lang="es-ES" altLang="es-MX"/>
          </a:p>
        </p:txBody>
      </p:sp>
      <p:sp>
        <p:nvSpPr>
          <p:cNvPr id="8" name="Slide Number Placeholder 5"/>
          <p:cNvSpPr>
            <a:spLocks noGrp="1"/>
          </p:cNvSpPr>
          <p:nvPr>
            <p:ph type="sldNum" sz="quarter" idx="12"/>
          </p:nvPr>
        </p:nvSpPr>
        <p:spPr/>
        <p:txBody>
          <a:bodyPr/>
          <a:lstStyle>
            <a:lvl1pPr>
              <a:defRPr smtClean="0">
                <a:solidFill>
                  <a:srgbClr val="FFFFFF"/>
                </a:solidFill>
              </a:defRPr>
            </a:lvl1pPr>
          </a:lstStyle>
          <a:p>
            <a:pPr>
              <a:defRPr/>
            </a:pPr>
            <a:fld id="{58536FC2-4DE9-4C36-814D-81FC23FE8A64}" type="slidenum">
              <a:rPr lang="es-ES" altLang="es-MX"/>
              <a:pPr>
                <a:defRPr/>
              </a:pPr>
              <a:t>‹Nº›</a:t>
            </a:fld>
            <a:endParaRPr lang="es-ES" altLang="es-MX"/>
          </a:p>
        </p:txBody>
      </p:sp>
    </p:spTree>
    <p:extLst>
      <p:ext uri="{BB962C8B-B14F-4D97-AF65-F5344CB8AC3E}">
        <p14:creationId xmlns:p14="http://schemas.microsoft.com/office/powerpoint/2010/main" xmlns="" val="26205811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lvl1pPr>
              <a:spcBef>
                <a:spcPts val="1000"/>
              </a:spcBef>
              <a:defRPr/>
            </a:lvl1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lvl1pPr>
              <a:defRPr/>
            </a:lvl1pPr>
          </a:lstStyle>
          <a:p>
            <a:pPr>
              <a:defRPr/>
            </a:pPr>
            <a:endParaRPr lang="es-ES" altLang="es-MX"/>
          </a:p>
        </p:txBody>
      </p:sp>
      <p:sp>
        <p:nvSpPr>
          <p:cNvPr id="5" name="Footer Placeholder 4"/>
          <p:cNvSpPr>
            <a:spLocks noGrp="1"/>
          </p:cNvSpPr>
          <p:nvPr>
            <p:ph type="ftr" sz="quarter" idx="11"/>
          </p:nvPr>
        </p:nvSpPr>
        <p:spPr/>
        <p:txBody>
          <a:bodyPr/>
          <a:lstStyle>
            <a:lvl1pPr>
              <a:defRPr/>
            </a:lvl1pPr>
          </a:lstStyle>
          <a:p>
            <a:pPr>
              <a:defRPr/>
            </a:pPr>
            <a:endParaRPr lang="es-ES" altLang="es-MX"/>
          </a:p>
        </p:txBody>
      </p:sp>
      <p:sp>
        <p:nvSpPr>
          <p:cNvPr id="6" name="Slide Number Placeholder 5"/>
          <p:cNvSpPr>
            <a:spLocks noGrp="1"/>
          </p:cNvSpPr>
          <p:nvPr>
            <p:ph type="sldNum" sz="quarter" idx="12"/>
          </p:nvPr>
        </p:nvSpPr>
        <p:spPr/>
        <p:txBody>
          <a:bodyPr/>
          <a:lstStyle>
            <a:lvl1pPr>
              <a:defRPr/>
            </a:lvl1pPr>
          </a:lstStyle>
          <a:p>
            <a:pPr>
              <a:defRPr/>
            </a:pPr>
            <a:fld id="{C121AAF7-BAD3-4DBA-8451-1F49A6C90857}" type="slidenum">
              <a:rPr lang="es-ES" altLang="es-MX"/>
              <a:pPr>
                <a:defRPr/>
              </a:pPr>
              <a:t>‹Nº›</a:t>
            </a:fld>
            <a:endParaRPr lang="es-ES" altLang="es-MX"/>
          </a:p>
        </p:txBody>
      </p:sp>
    </p:spTree>
    <p:extLst>
      <p:ext uri="{BB962C8B-B14F-4D97-AF65-F5344CB8AC3E}">
        <p14:creationId xmlns:p14="http://schemas.microsoft.com/office/powerpoint/2010/main" xmlns="" val="41643311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cxnSp>
        <p:nvCxnSpPr>
          <p:cNvPr id="4" name="Straight Connector 6"/>
          <p:cNvCxnSpPr/>
          <p:nvPr/>
        </p:nvCxnSpPr>
        <p:spPr>
          <a:xfrm>
            <a:off x="1485900" y="4021138"/>
            <a:ext cx="61722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829818" y="1173575"/>
            <a:ext cx="7475220" cy="2926080"/>
          </a:xfrm>
        </p:spPr>
        <p:txBody>
          <a:bodyPr anchor="b">
            <a:noAutofit/>
          </a:bodyPr>
          <a:lstStyle>
            <a:lvl1pPr algn="ctr">
              <a:lnSpc>
                <a:spcPct val="85000"/>
              </a:lnSpc>
              <a:defRPr sz="6000" b="0" cap="all" baseline="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282446" y="4154520"/>
            <a:ext cx="6576822" cy="1363806"/>
          </a:xfrm>
        </p:spPr>
        <p:txBody>
          <a:bodyPr>
            <a:normAutofit/>
          </a:bodyPr>
          <a:lstStyle>
            <a:lvl1pPr marL="0" indent="0" algn="ctr">
              <a:buNone/>
              <a:defRPr sz="1800">
                <a:solidFill>
                  <a:schemeClr val="accent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s-ES" smtClean="0"/>
              <a:t>Editar el estilo de texto del patrón</a:t>
            </a:r>
          </a:p>
        </p:txBody>
      </p:sp>
      <p:sp>
        <p:nvSpPr>
          <p:cNvPr id="5" name="Date Placeholder 3"/>
          <p:cNvSpPr>
            <a:spLocks noGrp="1"/>
          </p:cNvSpPr>
          <p:nvPr>
            <p:ph type="dt" sz="half" idx="10"/>
          </p:nvPr>
        </p:nvSpPr>
        <p:spPr/>
        <p:txBody>
          <a:bodyPr/>
          <a:lstStyle>
            <a:lvl1pPr>
              <a:defRPr/>
            </a:lvl1pPr>
          </a:lstStyle>
          <a:p>
            <a:pPr>
              <a:defRPr/>
            </a:pPr>
            <a:endParaRPr lang="es-ES" altLang="es-MX"/>
          </a:p>
        </p:txBody>
      </p:sp>
      <p:sp>
        <p:nvSpPr>
          <p:cNvPr id="6" name="Footer Placeholder 4"/>
          <p:cNvSpPr>
            <a:spLocks noGrp="1"/>
          </p:cNvSpPr>
          <p:nvPr>
            <p:ph type="ftr" sz="quarter" idx="11"/>
          </p:nvPr>
        </p:nvSpPr>
        <p:spPr/>
        <p:txBody>
          <a:bodyPr/>
          <a:lstStyle>
            <a:lvl1pPr>
              <a:defRPr/>
            </a:lvl1pPr>
          </a:lstStyle>
          <a:p>
            <a:pPr>
              <a:defRPr/>
            </a:pPr>
            <a:endParaRPr lang="es-ES" altLang="es-MX"/>
          </a:p>
        </p:txBody>
      </p:sp>
      <p:sp>
        <p:nvSpPr>
          <p:cNvPr id="7" name="Slide Number Placeholder 5"/>
          <p:cNvSpPr>
            <a:spLocks noGrp="1"/>
          </p:cNvSpPr>
          <p:nvPr>
            <p:ph type="sldNum" sz="quarter" idx="12"/>
          </p:nvPr>
        </p:nvSpPr>
        <p:spPr/>
        <p:txBody>
          <a:bodyPr/>
          <a:lstStyle>
            <a:lvl1pPr>
              <a:defRPr/>
            </a:lvl1pPr>
          </a:lstStyle>
          <a:p>
            <a:pPr>
              <a:defRPr/>
            </a:pPr>
            <a:fld id="{836A07C8-4CB0-4CBA-B989-C18922A5C99B}" type="slidenum">
              <a:rPr lang="es-ES" altLang="es-MX"/>
              <a:pPr>
                <a:defRPr/>
              </a:pPr>
              <a:t>‹Nº›</a:t>
            </a:fld>
            <a:endParaRPr lang="es-ES" altLang="es-MX"/>
          </a:p>
        </p:txBody>
      </p:sp>
    </p:spTree>
    <p:extLst>
      <p:ext uri="{BB962C8B-B14F-4D97-AF65-F5344CB8AC3E}">
        <p14:creationId xmlns:p14="http://schemas.microsoft.com/office/powerpoint/2010/main" xmlns="" val="41241104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857250" y="2057399"/>
            <a:ext cx="3566160" cy="402336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4700709" y="2057400"/>
            <a:ext cx="3566160" cy="402336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3"/>
          <p:cNvSpPr>
            <a:spLocks noGrp="1"/>
          </p:cNvSpPr>
          <p:nvPr>
            <p:ph type="dt" sz="half" idx="10"/>
          </p:nvPr>
        </p:nvSpPr>
        <p:spPr/>
        <p:txBody>
          <a:bodyPr/>
          <a:lstStyle>
            <a:lvl1pPr>
              <a:defRPr/>
            </a:lvl1pPr>
          </a:lstStyle>
          <a:p>
            <a:pPr>
              <a:defRPr/>
            </a:pPr>
            <a:endParaRPr lang="es-ES" altLang="es-MX"/>
          </a:p>
        </p:txBody>
      </p:sp>
      <p:sp>
        <p:nvSpPr>
          <p:cNvPr id="6" name="Footer Placeholder 4"/>
          <p:cNvSpPr>
            <a:spLocks noGrp="1"/>
          </p:cNvSpPr>
          <p:nvPr>
            <p:ph type="ftr" sz="quarter" idx="11"/>
          </p:nvPr>
        </p:nvSpPr>
        <p:spPr/>
        <p:txBody>
          <a:bodyPr/>
          <a:lstStyle>
            <a:lvl1pPr>
              <a:defRPr/>
            </a:lvl1pPr>
          </a:lstStyle>
          <a:p>
            <a:pPr>
              <a:defRPr/>
            </a:pPr>
            <a:endParaRPr lang="es-ES" altLang="es-MX"/>
          </a:p>
        </p:txBody>
      </p:sp>
      <p:sp>
        <p:nvSpPr>
          <p:cNvPr id="7" name="Slide Number Placeholder 5"/>
          <p:cNvSpPr>
            <a:spLocks noGrp="1"/>
          </p:cNvSpPr>
          <p:nvPr>
            <p:ph type="sldNum" sz="quarter" idx="12"/>
          </p:nvPr>
        </p:nvSpPr>
        <p:spPr/>
        <p:txBody>
          <a:bodyPr/>
          <a:lstStyle>
            <a:lvl1pPr>
              <a:defRPr/>
            </a:lvl1pPr>
          </a:lstStyle>
          <a:p>
            <a:pPr>
              <a:defRPr/>
            </a:pPr>
            <a:fld id="{57A45D03-26BB-48E5-9DFA-59FFD7303F92}" type="slidenum">
              <a:rPr lang="es-ES" altLang="es-MX"/>
              <a:pPr>
                <a:defRPr/>
              </a:pPr>
              <a:t>‹Nº›</a:t>
            </a:fld>
            <a:endParaRPr lang="es-ES" altLang="es-MX"/>
          </a:p>
        </p:txBody>
      </p:sp>
    </p:spTree>
    <p:extLst>
      <p:ext uri="{BB962C8B-B14F-4D97-AF65-F5344CB8AC3E}">
        <p14:creationId xmlns:p14="http://schemas.microsoft.com/office/powerpoint/2010/main" xmlns="" val="28998168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857250" y="2001511"/>
            <a:ext cx="3566160" cy="777240"/>
          </a:xfrm>
        </p:spPr>
        <p:txBody>
          <a:bodyPr anchor="ct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Editar el estilo de texto del patrón</a:t>
            </a:r>
          </a:p>
        </p:txBody>
      </p:sp>
      <p:sp>
        <p:nvSpPr>
          <p:cNvPr id="4" name="Content Placeholder 3"/>
          <p:cNvSpPr>
            <a:spLocks noGrp="1"/>
          </p:cNvSpPr>
          <p:nvPr>
            <p:ph sz="half" idx="2"/>
          </p:nvPr>
        </p:nvSpPr>
        <p:spPr>
          <a:xfrm>
            <a:off x="857250" y="2721483"/>
            <a:ext cx="3566160" cy="338328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4701880" y="1999032"/>
            <a:ext cx="3566160" cy="777240"/>
          </a:xfrm>
        </p:spPr>
        <p:txBody>
          <a:bodyPr anchor="ct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Editar el estilo de texto del patrón</a:t>
            </a:r>
          </a:p>
        </p:txBody>
      </p:sp>
      <p:sp>
        <p:nvSpPr>
          <p:cNvPr id="6" name="Content Placeholder 5"/>
          <p:cNvSpPr>
            <a:spLocks noGrp="1"/>
          </p:cNvSpPr>
          <p:nvPr>
            <p:ph sz="quarter" idx="4"/>
          </p:nvPr>
        </p:nvSpPr>
        <p:spPr>
          <a:xfrm>
            <a:off x="4701880" y="2719322"/>
            <a:ext cx="3566160" cy="338328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3"/>
          <p:cNvSpPr>
            <a:spLocks noGrp="1"/>
          </p:cNvSpPr>
          <p:nvPr>
            <p:ph type="dt" sz="half" idx="10"/>
          </p:nvPr>
        </p:nvSpPr>
        <p:spPr/>
        <p:txBody>
          <a:bodyPr/>
          <a:lstStyle>
            <a:lvl1pPr>
              <a:defRPr/>
            </a:lvl1pPr>
          </a:lstStyle>
          <a:p>
            <a:pPr>
              <a:defRPr/>
            </a:pPr>
            <a:endParaRPr lang="es-ES" altLang="es-MX"/>
          </a:p>
        </p:txBody>
      </p:sp>
      <p:sp>
        <p:nvSpPr>
          <p:cNvPr id="8" name="Footer Placeholder 4"/>
          <p:cNvSpPr>
            <a:spLocks noGrp="1"/>
          </p:cNvSpPr>
          <p:nvPr>
            <p:ph type="ftr" sz="quarter" idx="11"/>
          </p:nvPr>
        </p:nvSpPr>
        <p:spPr/>
        <p:txBody>
          <a:bodyPr/>
          <a:lstStyle>
            <a:lvl1pPr>
              <a:defRPr/>
            </a:lvl1pPr>
          </a:lstStyle>
          <a:p>
            <a:pPr>
              <a:defRPr/>
            </a:pPr>
            <a:endParaRPr lang="es-ES" altLang="es-MX"/>
          </a:p>
        </p:txBody>
      </p:sp>
      <p:sp>
        <p:nvSpPr>
          <p:cNvPr id="9" name="Slide Number Placeholder 5"/>
          <p:cNvSpPr>
            <a:spLocks noGrp="1"/>
          </p:cNvSpPr>
          <p:nvPr>
            <p:ph type="sldNum" sz="quarter" idx="12"/>
          </p:nvPr>
        </p:nvSpPr>
        <p:spPr/>
        <p:txBody>
          <a:bodyPr/>
          <a:lstStyle>
            <a:lvl1pPr>
              <a:defRPr/>
            </a:lvl1pPr>
          </a:lstStyle>
          <a:p>
            <a:pPr>
              <a:defRPr/>
            </a:pPr>
            <a:fld id="{33BDF276-28C7-45D6-B0F0-4E1AB3A68AA0}" type="slidenum">
              <a:rPr lang="es-ES" altLang="es-MX"/>
              <a:pPr>
                <a:defRPr/>
              </a:pPr>
              <a:t>‹Nº›</a:t>
            </a:fld>
            <a:endParaRPr lang="es-ES" altLang="es-MX"/>
          </a:p>
        </p:txBody>
      </p:sp>
    </p:spTree>
    <p:extLst>
      <p:ext uri="{BB962C8B-B14F-4D97-AF65-F5344CB8AC3E}">
        <p14:creationId xmlns:p14="http://schemas.microsoft.com/office/powerpoint/2010/main" xmlns="" val="1581410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3"/>
          <p:cNvSpPr>
            <a:spLocks noGrp="1"/>
          </p:cNvSpPr>
          <p:nvPr>
            <p:ph type="dt" sz="half" idx="10"/>
          </p:nvPr>
        </p:nvSpPr>
        <p:spPr/>
        <p:txBody>
          <a:bodyPr/>
          <a:lstStyle>
            <a:lvl1pPr>
              <a:defRPr/>
            </a:lvl1pPr>
          </a:lstStyle>
          <a:p>
            <a:pPr>
              <a:defRPr/>
            </a:pPr>
            <a:endParaRPr lang="es-ES" altLang="es-MX"/>
          </a:p>
        </p:txBody>
      </p:sp>
      <p:sp>
        <p:nvSpPr>
          <p:cNvPr id="4" name="Footer Placeholder 4"/>
          <p:cNvSpPr>
            <a:spLocks noGrp="1"/>
          </p:cNvSpPr>
          <p:nvPr>
            <p:ph type="ftr" sz="quarter" idx="11"/>
          </p:nvPr>
        </p:nvSpPr>
        <p:spPr/>
        <p:txBody>
          <a:bodyPr/>
          <a:lstStyle>
            <a:lvl1pPr>
              <a:defRPr/>
            </a:lvl1pPr>
          </a:lstStyle>
          <a:p>
            <a:pPr>
              <a:defRPr/>
            </a:pPr>
            <a:endParaRPr lang="es-ES" altLang="es-MX"/>
          </a:p>
        </p:txBody>
      </p:sp>
      <p:sp>
        <p:nvSpPr>
          <p:cNvPr id="5" name="Slide Number Placeholder 5"/>
          <p:cNvSpPr>
            <a:spLocks noGrp="1"/>
          </p:cNvSpPr>
          <p:nvPr>
            <p:ph type="sldNum" sz="quarter" idx="12"/>
          </p:nvPr>
        </p:nvSpPr>
        <p:spPr/>
        <p:txBody>
          <a:bodyPr/>
          <a:lstStyle>
            <a:lvl1pPr>
              <a:defRPr/>
            </a:lvl1pPr>
          </a:lstStyle>
          <a:p>
            <a:pPr>
              <a:defRPr/>
            </a:pPr>
            <a:fld id="{B7827004-093C-4DF1-ADA7-FB2CF3190EC1}" type="slidenum">
              <a:rPr lang="es-ES" altLang="es-MX"/>
              <a:pPr>
                <a:defRPr/>
              </a:pPr>
              <a:t>‹Nº›</a:t>
            </a:fld>
            <a:endParaRPr lang="es-ES" altLang="es-MX"/>
          </a:p>
        </p:txBody>
      </p:sp>
    </p:spTree>
    <p:extLst>
      <p:ext uri="{BB962C8B-B14F-4D97-AF65-F5344CB8AC3E}">
        <p14:creationId xmlns:p14="http://schemas.microsoft.com/office/powerpoint/2010/main" xmlns="" val="23158194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s-ES" altLang="es-MX"/>
          </a:p>
        </p:txBody>
      </p:sp>
      <p:sp>
        <p:nvSpPr>
          <p:cNvPr id="3" name="Footer Placeholder 4"/>
          <p:cNvSpPr>
            <a:spLocks noGrp="1"/>
          </p:cNvSpPr>
          <p:nvPr>
            <p:ph type="ftr" sz="quarter" idx="11"/>
          </p:nvPr>
        </p:nvSpPr>
        <p:spPr/>
        <p:txBody>
          <a:bodyPr/>
          <a:lstStyle>
            <a:lvl1pPr>
              <a:defRPr/>
            </a:lvl1pPr>
          </a:lstStyle>
          <a:p>
            <a:pPr>
              <a:defRPr/>
            </a:pPr>
            <a:endParaRPr lang="es-ES" altLang="es-MX"/>
          </a:p>
        </p:txBody>
      </p:sp>
      <p:sp>
        <p:nvSpPr>
          <p:cNvPr id="4" name="Slide Number Placeholder 5"/>
          <p:cNvSpPr>
            <a:spLocks noGrp="1"/>
          </p:cNvSpPr>
          <p:nvPr>
            <p:ph type="sldNum" sz="quarter" idx="12"/>
          </p:nvPr>
        </p:nvSpPr>
        <p:spPr/>
        <p:txBody>
          <a:bodyPr/>
          <a:lstStyle>
            <a:lvl1pPr>
              <a:defRPr/>
            </a:lvl1pPr>
          </a:lstStyle>
          <a:p>
            <a:pPr>
              <a:defRPr/>
            </a:pPr>
            <a:fld id="{FAD0E8ED-7F6F-4832-8DF9-39B00357F51A}" type="slidenum">
              <a:rPr lang="es-ES" altLang="es-MX"/>
              <a:pPr>
                <a:defRPr/>
              </a:pPr>
              <a:t>‹Nº›</a:t>
            </a:fld>
            <a:endParaRPr lang="es-ES" altLang="es-MX"/>
          </a:p>
        </p:txBody>
      </p:sp>
    </p:spTree>
    <p:extLst>
      <p:ext uri="{BB962C8B-B14F-4D97-AF65-F5344CB8AC3E}">
        <p14:creationId xmlns:p14="http://schemas.microsoft.com/office/powerpoint/2010/main" xmlns="" val="2062912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57250" y="1097280"/>
            <a:ext cx="2834640" cy="1737360"/>
          </a:xfrm>
        </p:spPr>
        <p:txBody>
          <a:bodyPr anchor="b">
            <a:noAutofit/>
          </a:bodyPr>
          <a:lstStyle>
            <a:lvl1pPr>
              <a:lnSpc>
                <a:spcPct val="90000"/>
              </a:lnSpc>
              <a:defRPr sz="3000" b="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4129314" y="1097280"/>
            <a:ext cx="4149638" cy="466344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857250" y="2834640"/>
            <a:ext cx="2834640" cy="2926080"/>
          </a:xfrm>
        </p:spPr>
        <p:txBody>
          <a:bodyPr>
            <a:normAutofit/>
          </a:bodyPr>
          <a:lstStyle>
            <a:lvl1pPr marL="0" indent="0">
              <a:lnSpc>
                <a:spcPct val="100000"/>
              </a:lnSpc>
              <a:spcBef>
                <a:spcPts val="800"/>
              </a:spcBef>
              <a:buNone/>
              <a:defRPr sz="1275"/>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s-ES" smtClean="0"/>
              <a:t>Editar el estilo de texto del patrón</a:t>
            </a:r>
          </a:p>
        </p:txBody>
      </p:sp>
      <p:sp>
        <p:nvSpPr>
          <p:cNvPr id="5" name="Date Placeholder 3"/>
          <p:cNvSpPr>
            <a:spLocks noGrp="1"/>
          </p:cNvSpPr>
          <p:nvPr>
            <p:ph type="dt" sz="half" idx="10"/>
          </p:nvPr>
        </p:nvSpPr>
        <p:spPr/>
        <p:txBody>
          <a:bodyPr/>
          <a:lstStyle>
            <a:lvl1pPr>
              <a:defRPr/>
            </a:lvl1pPr>
          </a:lstStyle>
          <a:p>
            <a:pPr>
              <a:defRPr/>
            </a:pPr>
            <a:endParaRPr lang="es-ES" altLang="es-MX"/>
          </a:p>
        </p:txBody>
      </p:sp>
      <p:sp>
        <p:nvSpPr>
          <p:cNvPr id="6" name="Footer Placeholder 4"/>
          <p:cNvSpPr>
            <a:spLocks noGrp="1"/>
          </p:cNvSpPr>
          <p:nvPr>
            <p:ph type="ftr" sz="quarter" idx="11"/>
          </p:nvPr>
        </p:nvSpPr>
        <p:spPr/>
        <p:txBody>
          <a:bodyPr/>
          <a:lstStyle>
            <a:lvl1pPr>
              <a:defRPr/>
            </a:lvl1pPr>
          </a:lstStyle>
          <a:p>
            <a:pPr>
              <a:defRPr/>
            </a:pPr>
            <a:endParaRPr lang="es-ES" altLang="es-MX"/>
          </a:p>
        </p:txBody>
      </p:sp>
      <p:sp>
        <p:nvSpPr>
          <p:cNvPr id="7" name="Slide Number Placeholder 5"/>
          <p:cNvSpPr>
            <a:spLocks noGrp="1"/>
          </p:cNvSpPr>
          <p:nvPr>
            <p:ph type="sldNum" sz="quarter" idx="12"/>
          </p:nvPr>
        </p:nvSpPr>
        <p:spPr/>
        <p:txBody>
          <a:bodyPr/>
          <a:lstStyle>
            <a:lvl1pPr>
              <a:defRPr/>
            </a:lvl1pPr>
          </a:lstStyle>
          <a:p>
            <a:pPr>
              <a:defRPr/>
            </a:pPr>
            <a:fld id="{18429B3B-B849-4010-AE1B-1AC7DD916783}" type="slidenum">
              <a:rPr lang="es-ES" altLang="es-MX"/>
              <a:pPr>
                <a:defRPr/>
              </a:pPr>
              <a:t>‹Nº›</a:t>
            </a:fld>
            <a:endParaRPr lang="es-ES" altLang="es-MX"/>
          </a:p>
        </p:txBody>
      </p:sp>
    </p:spTree>
    <p:extLst>
      <p:ext uri="{BB962C8B-B14F-4D97-AF65-F5344CB8AC3E}">
        <p14:creationId xmlns:p14="http://schemas.microsoft.com/office/powerpoint/2010/main" xmlns="" val="26506458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57250" y="1097280"/>
            <a:ext cx="2834640" cy="1737360"/>
          </a:xfrm>
        </p:spPr>
        <p:txBody>
          <a:bodyPr anchor="b">
            <a:noAutofit/>
          </a:bodyPr>
          <a:lstStyle>
            <a:lvl1pPr>
              <a:lnSpc>
                <a:spcPct val="90000"/>
              </a:lnSpc>
              <a:defRPr sz="30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4019107" y="1069847"/>
            <a:ext cx="4257703" cy="4645153"/>
          </a:xfrm>
        </p:spPr>
        <p:txBody>
          <a:bodyPr lIns="274320" tIns="182880" rtlCol="0">
            <a:normAutofit/>
          </a:bodyPr>
          <a:lstStyle>
            <a:lvl1pPr marL="0" indent="0">
              <a:buNone/>
              <a:defRPr sz="21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s-ES" noProof="0" smtClean="0"/>
              <a:t>Haga clic en el icono para agregar una imagen</a:t>
            </a:r>
            <a:endParaRPr lang="en-US" noProof="0" dirty="0"/>
          </a:p>
        </p:txBody>
      </p:sp>
      <p:sp>
        <p:nvSpPr>
          <p:cNvPr id="4" name="Text Placeholder 3"/>
          <p:cNvSpPr>
            <a:spLocks noGrp="1"/>
          </p:cNvSpPr>
          <p:nvPr>
            <p:ph type="body" sz="half" idx="2"/>
          </p:nvPr>
        </p:nvSpPr>
        <p:spPr>
          <a:xfrm>
            <a:off x="857250" y="2834640"/>
            <a:ext cx="2834640" cy="2880360"/>
          </a:xfrm>
        </p:spPr>
        <p:txBody>
          <a:bodyPr>
            <a:normAutofit/>
          </a:bodyPr>
          <a:lstStyle>
            <a:lvl1pPr marL="0" indent="0">
              <a:lnSpc>
                <a:spcPct val="100000"/>
              </a:lnSpc>
              <a:spcBef>
                <a:spcPts val="800"/>
              </a:spcBef>
              <a:buNone/>
              <a:defRPr sz="1275"/>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s-ES" smtClean="0"/>
              <a:t>Editar el estilo de texto del patrón</a:t>
            </a:r>
          </a:p>
        </p:txBody>
      </p:sp>
      <p:sp>
        <p:nvSpPr>
          <p:cNvPr id="5" name="Date Placeholder 4"/>
          <p:cNvSpPr>
            <a:spLocks noGrp="1"/>
          </p:cNvSpPr>
          <p:nvPr>
            <p:ph type="dt" sz="half" idx="10"/>
          </p:nvPr>
        </p:nvSpPr>
        <p:spPr/>
        <p:txBody>
          <a:bodyPr/>
          <a:lstStyle>
            <a:lvl1pPr>
              <a:defRPr/>
            </a:lvl1pPr>
          </a:lstStyle>
          <a:p>
            <a:pPr>
              <a:defRPr/>
            </a:pPr>
            <a:endParaRPr lang="es-ES" altLang="es-MX"/>
          </a:p>
        </p:txBody>
      </p:sp>
      <p:sp>
        <p:nvSpPr>
          <p:cNvPr id="6" name="Footer Placeholder 5"/>
          <p:cNvSpPr>
            <a:spLocks noGrp="1"/>
          </p:cNvSpPr>
          <p:nvPr>
            <p:ph type="ftr" sz="quarter" idx="11"/>
          </p:nvPr>
        </p:nvSpPr>
        <p:spPr/>
        <p:txBody>
          <a:bodyPr/>
          <a:lstStyle>
            <a:lvl1pPr>
              <a:defRPr dirty="0"/>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912AF9DF-1A3F-4B09-8F0D-11EFAA8B65DD}" type="slidenum">
              <a:rPr lang="es-ES" altLang="es-MX"/>
              <a:pPr>
                <a:defRPr/>
              </a:pPr>
              <a:t>‹Nº›</a:t>
            </a:fld>
            <a:endParaRPr lang="es-ES" altLang="es-MX"/>
          </a:p>
        </p:txBody>
      </p:sp>
    </p:spTree>
    <p:extLst>
      <p:ext uri="{BB962C8B-B14F-4D97-AF65-F5344CB8AC3E}">
        <p14:creationId xmlns:p14="http://schemas.microsoft.com/office/powerpoint/2010/main" xmlns="" val="17004969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lvl1pPr>
              <a:defRPr/>
            </a:lvl1pPr>
          </a:lstStyle>
          <a:p>
            <a:pPr>
              <a:defRPr/>
            </a:pPr>
            <a:endParaRPr lang="es-ES" altLang="es-MX"/>
          </a:p>
        </p:txBody>
      </p:sp>
      <p:sp>
        <p:nvSpPr>
          <p:cNvPr id="5" name="Footer Placeholder 4"/>
          <p:cNvSpPr>
            <a:spLocks noGrp="1"/>
          </p:cNvSpPr>
          <p:nvPr>
            <p:ph type="ftr" sz="quarter" idx="11"/>
          </p:nvPr>
        </p:nvSpPr>
        <p:spPr/>
        <p:txBody>
          <a:bodyPr/>
          <a:lstStyle>
            <a:lvl1pPr>
              <a:defRPr/>
            </a:lvl1pPr>
          </a:lstStyle>
          <a:p>
            <a:pPr>
              <a:defRPr/>
            </a:pPr>
            <a:endParaRPr lang="es-ES" altLang="es-MX"/>
          </a:p>
        </p:txBody>
      </p:sp>
      <p:sp>
        <p:nvSpPr>
          <p:cNvPr id="6" name="Slide Number Placeholder 5"/>
          <p:cNvSpPr>
            <a:spLocks noGrp="1"/>
          </p:cNvSpPr>
          <p:nvPr>
            <p:ph type="sldNum" sz="quarter" idx="12"/>
          </p:nvPr>
        </p:nvSpPr>
        <p:spPr/>
        <p:txBody>
          <a:bodyPr/>
          <a:lstStyle>
            <a:lvl1pPr>
              <a:defRPr/>
            </a:lvl1pPr>
          </a:lstStyle>
          <a:p>
            <a:pPr>
              <a:defRPr/>
            </a:pPr>
            <a:fld id="{92CBD869-8D55-487F-9254-B4ABC5045238}" type="slidenum">
              <a:rPr lang="es-ES" altLang="es-MX"/>
              <a:pPr>
                <a:defRPr/>
              </a:pPr>
              <a:t>‹Nº›</a:t>
            </a:fld>
            <a:endParaRPr lang="es-ES" altLang="es-MX"/>
          </a:p>
        </p:txBody>
      </p:sp>
    </p:spTree>
    <p:extLst>
      <p:ext uri="{BB962C8B-B14F-4D97-AF65-F5344CB8AC3E}">
        <p14:creationId xmlns:p14="http://schemas.microsoft.com/office/powerpoint/2010/main" xmlns="" val="3362881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762000"/>
            <a:ext cx="1743075" cy="5410200"/>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857250" y="762000"/>
            <a:ext cx="5572125" cy="5410200"/>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lvl1pPr>
              <a:defRPr/>
            </a:lvl1pPr>
          </a:lstStyle>
          <a:p>
            <a:pPr>
              <a:defRPr/>
            </a:pPr>
            <a:endParaRPr lang="es-ES" altLang="es-MX"/>
          </a:p>
        </p:txBody>
      </p:sp>
      <p:sp>
        <p:nvSpPr>
          <p:cNvPr id="5" name="Footer Placeholder 4"/>
          <p:cNvSpPr>
            <a:spLocks noGrp="1"/>
          </p:cNvSpPr>
          <p:nvPr>
            <p:ph type="ftr" sz="quarter" idx="11"/>
          </p:nvPr>
        </p:nvSpPr>
        <p:spPr/>
        <p:txBody>
          <a:bodyPr/>
          <a:lstStyle>
            <a:lvl1pPr>
              <a:defRPr/>
            </a:lvl1pPr>
          </a:lstStyle>
          <a:p>
            <a:pPr>
              <a:defRPr/>
            </a:pPr>
            <a:endParaRPr lang="es-ES" altLang="es-MX"/>
          </a:p>
        </p:txBody>
      </p:sp>
      <p:sp>
        <p:nvSpPr>
          <p:cNvPr id="6" name="Slide Number Placeholder 5"/>
          <p:cNvSpPr>
            <a:spLocks noGrp="1"/>
          </p:cNvSpPr>
          <p:nvPr>
            <p:ph type="sldNum" sz="quarter" idx="12"/>
          </p:nvPr>
        </p:nvSpPr>
        <p:spPr/>
        <p:txBody>
          <a:bodyPr/>
          <a:lstStyle>
            <a:lvl1pPr>
              <a:defRPr/>
            </a:lvl1pPr>
          </a:lstStyle>
          <a:p>
            <a:pPr>
              <a:defRPr/>
            </a:pPr>
            <a:fld id="{FB5A44F9-9B7F-4357-A97B-CC0C3C6C7F40}" type="slidenum">
              <a:rPr lang="es-ES" altLang="es-MX"/>
              <a:pPr>
                <a:defRPr/>
              </a:pPr>
              <a:t>‹Nº›</a:t>
            </a:fld>
            <a:endParaRPr lang="es-ES" altLang="es-MX"/>
          </a:p>
        </p:txBody>
      </p:sp>
    </p:spTree>
    <p:extLst>
      <p:ext uri="{BB962C8B-B14F-4D97-AF65-F5344CB8AC3E}">
        <p14:creationId xmlns:p14="http://schemas.microsoft.com/office/powerpoint/2010/main" xmlns="" val="35550643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Diseño personalizado">
    <p:spTree>
      <p:nvGrpSpPr>
        <p:cNvPr id="1" name=""/>
        <p:cNvGrpSpPr/>
        <p:nvPr/>
      </p:nvGrpSpPr>
      <p:grpSpPr>
        <a:xfrm>
          <a:off x="0" y="0"/>
          <a:ext cx="0" cy="0"/>
          <a:chOff x="0" y="0"/>
          <a:chExt cx="0" cy="0"/>
        </a:xfrm>
      </p:grpSpPr>
      <p:sp>
        <p:nvSpPr>
          <p:cNvPr id="2" name="Título 1"/>
          <p:cNvSpPr>
            <a:spLocks noGrp="1"/>
          </p:cNvSpPr>
          <p:nvPr>
            <p:ph type="title"/>
          </p:nvPr>
        </p:nvSpPr>
        <p:spPr>
          <a:xfrm>
            <a:off x="2057400" y="1143000"/>
            <a:ext cx="6624638" cy="2205038"/>
          </a:xfrm>
        </p:spPr>
        <p:txBody>
          <a:bodyPr/>
          <a:lstStyle/>
          <a:p>
            <a:r>
              <a:rPr lang="es-ES"/>
              <a:t>Haga clic para modificar el estilo de título del patrón</a:t>
            </a:r>
            <a:endParaRPr lang="es-MX"/>
          </a:p>
        </p:txBody>
      </p:sp>
      <p:sp>
        <p:nvSpPr>
          <p:cNvPr id="3" name="Marcador de fecha 2"/>
          <p:cNvSpPr>
            <a:spLocks noGrp="1"/>
          </p:cNvSpPr>
          <p:nvPr>
            <p:ph type="dt" idx="10"/>
          </p:nvPr>
        </p:nvSpPr>
        <p:spPr>
          <a:xfrm>
            <a:off x="912813" y="6251575"/>
            <a:ext cx="1900237" cy="452438"/>
          </a:xfrm>
        </p:spPr>
        <p:txBody>
          <a:bodyPr/>
          <a:lstStyle>
            <a:lvl1pPr>
              <a:defRPr/>
            </a:lvl1pPr>
          </a:lstStyle>
          <a:p>
            <a:pPr>
              <a:defRPr/>
            </a:pPr>
            <a:endParaRPr lang="es-ES" altLang="es-MX"/>
          </a:p>
        </p:txBody>
      </p:sp>
      <p:sp>
        <p:nvSpPr>
          <p:cNvPr id="4" name="Marcador de pie de página 3"/>
          <p:cNvSpPr>
            <a:spLocks noGrp="1"/>
          </p:cNvSpPr>
          <p:nvPr>
            <p:ph type="ftr" idx="11"/>
          </p:nvPr>
        </p:nvSpPr>
        <p:spPr>
          <a:xfrm>
            <a:off x="3354388" y="6248400"/>
            <a:ext cx="2890837" cy="452438"/>
          </a:xfrm>
        </p:spPr>
        <p:txBody>
          <a:bodyPr/>
          <a:lstStyle>
            <a:lvl1pPr>
              <a:defRPr/>
            </a:lvl1pPr>
          </a:lstStyle>
          <a:p>
            <a:pPr>
              <a:defRPr/>
            </a:pPr>
            <a:endParaRPr lang="es-ES" altLang="es-MX"/>
          </a:p>
        </p:txBody>
      </p:sp>
      <p:sp>
        <p:nvSpPr>
          <p:cNvPr id="5" name="Marcador de número de diapositiva 4"/>
          <p:cNvSpPr>
            <a:spLocks noGrp="1"/>
          </p:cNvSpPr>
          <p:nvPr>
            <p:ph type="sldNum" idx="12"/>
          </p:nvPr>
        </p:nvSpPr>
        <p:spPr>
          <a:xfrm>
            <a:off x="6781800" y="6248400"/>
            <a:ext cx="1900238" cy="452438"/>
          </a:xfrm>
        </p:spPr>
        <p:txBody>
          <a:bodyPr/>
          <a:lstStyle>
            <a:lvl1pPr>
              <a:defRPr/>
            </a:lvl1pPr>
          </a:lstStyle>
          <a:p>
            <a:pPr>
              <a:defRPr/>
            </a:pPr>
            <a:fld id="{B5CC42C5-1F85-47DA-9B58-069AC5F5A480}" type="slidenum">
              <a:rPr lang="es-ES" altLang="es-MX"/>
              <a:pPr>
                <a:defRPr/>
              </a:pPr>
              <a:t>‹Nº›</a:t>
            </a:fld>
            <a:endParaRPr lang="es-ES" altLang="es-MX"/>
          </a:p>
        </p:txBody>
      </p:sp>
    </p:spTree>
    <p:extLst>
      <p:ext uri="{BB962C8B-B14F-4D97-AF65-F5344CB8AC3E}">
        <p14:creationId xmlns:p14="http://schemas.microsoft.com/office/powerpoint/2010/main" xmlns="" val="2370683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p:nvPr/>
        </p:nvSpPr>
        <p:spPr>
          <a:xfrm>
            <a:off x="182563" y="182563"/>
            <a:ext cx="8778875" cy="6492875"/>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1027" name="Title Placeholder 1"/>
          <p:cNvSpPr>
            <a:spLocks noGrp="1"/>
          </p:cNvSpPr>
          <p:nvPr>
            <p:ph type="title"/>
          </p:nvPr>
        </p:nvSpPr>
        <p:spPr bwMode="auto">
          <a:xfrm>
            <a:off x="857250" y="609600"/>
            <a:ext cx="7407275" cy="1355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AR" smtClean="0"/>
              <a:t>Haga clic para modificar el estilo de título del patrón</a:t>
            </a:r>
            <a:endParaRPr lang="en-US" altLang="es-AR" smtClean="0"/>
          </a:p>
        </p:txBody>
      </p:sp>
      <p:sp>
        <p:nvSpPr>
          <p:cNvPr id="1028" name="Text Placeholder 2"/>
          <p:cNvSpPr>
            <a:spLocks noGrp="1"/>
          </p:cNvSpPr>
          <p:nvPr>
            <p:ph type="body" idx="1"/>
          </p:nvPr>
        </p:nvSpPr>
        <p:spPr bwMode="auto">
          <a:xfrm>
            <a:off x="857250" y="2057400"/>
            <a:ext cx="7404100" cy="403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AR" smtClean="0"/>
              <a:t>Editar el estilo de texto del patrón</a:t>
            </a:r>
          </a:p>
          <a:p>
            <a:pPr lvl="1"/>
            <a:r>
              <a:rPr lang="es-ES" altLang="es-AR" smtClean="0"/>
              <a:t>Segundo nivel</a:t>
            </a:r>
          </a:p>
          <a:p>
            <a:pPr lvl="2"/>
            <a:r>
              <a:rPr lang="es-ES" altLang="es-AR" smtClean="0"/>
              <a:t>Tercer nivel</a:t>
            </a:r>
          </a:p>
          <a:p>
            <a:pPr lvl="3"/>
            <a:r>
              <a:rPr lang="es-ES" altLang="es-AR" smtClean="0"/>
              <a:t>Cuarto nivel</a:t>
            </a:r>
          </a:p>
          <a:p>
            <a:pPr lvl="4"/>
            <a:r>
              <a:rPr lang="es-ES" altLang="es-AR" smtClean="0"/>
              <a:t>Quinto nivel</a:t>
            </a:r>
            <a:endParaRPr lang="en-US" altLang="es-AR" smtClean="0"/>
          </a:p>
        </p:txBody>
      </p:sp>
      <p:sp>
        <p:nvSpPr>
          <p:cNvPr id="4" name="Date Placeholder 3"/>
          <p:cNvSpPr>
            <a:spLocks noGrp="1"/>
          </p:cNvSpPr>
          <p:nvPr>
            <p:ph type="dt" sz="half" idx="2"/>
          </p:nvPr>
        </p:nvSpPr>
        <p:spPr>
          <a:xfrm>
            <a:off x="857250" y="6224588"/>
            <a:ext cx="1746250" cy="365125"/>
          </a:xfrm>
          <a:prstGeom prst="rect">
            <a:avLst/>
          </a:prstGeom>
        </p:spPr>
        <p:txBody>
          <a:bodyPr vert="horz" lIns="91440" tIns="45720" rIns="91440" bIns="45720" rtlCol="0" anchor="ctr"/>
          <a:lstStyle>
            <a:lvl1pPr algn="l">
              <a:defRPr sz="1000">
                <a:solidFill>
                  <a:schemeClr val="accent1"/>
                </a:solidFill>
              </a:defRPr>
            </a:lvl1pPr>
          </a:lstStyle>
          <a:p>
            <a:pPr>
              <a:defRPr/>
            </a:pPr>
            <a:endParaRPr lang="es-ES" altLang="es-MX"/>
          </a:p>
        </p:txBody>
      </p:sp>
      <p:sp>
        <p:nvSpPr>
          <p:cNvPr id="5" name="Footer Placeholder 4"/>
          <p:cNvSpPr>
            <a:spLocks noGrp="1"/>
          </p:cNvSpPr>
          <p:nvPr>
            <p:ph type="ftr" sz="quarter" idx="3"/>
          </p:nvPr>
        </p:nvSpPr>
        <p:spPr>
          <a:xfrm>
            <a:off x="2962275" y="6224588"/>
            <a:ext cx="3538538" cy="365125"/>
          </a:xfrm>
          <a:prstGeom prst="rect">
            <a:avLst/>
          </a:prstGeom>
        </p:spPr>
        <p:txBody>
          <a:bodyPr vert="horz" lIns="91440" tIns="45720" rIns="91440" bIns="45720" rtlCol="0" anchor="ctr"/>
          <a:lstStyle>
            <a:lvl1pPr algn="ctr">
              <a:defRPr sz="1000">
                <a:solidFill>
                  <a:schemeClr val="accent1"/>
                </a:solidFill>
              </a:defRPr>
            </a:lvl1pPr>
          </a:lstStyle>
          <a:p>
            <a:pPr>
              <a:defRPr/>
            </a:pPr>
            <a:endParaRPr lang="es-ES" altLang="es-MX"/>
          </a:p>
        </p:txBody>
      </p:sp>
      <p:sp>
        <p:nvSpPr>
          <p:cNvPr id="6" name="Slide Number Placeholder 5"/>
          <p:cNvSpPr>
            <a:spLocks noGrp="1"/>
          </p:cNvSpPr>
          <p:nvPr>
            <p:ph type="sldNum" sz="quarter" idx="4"/>
          </p:nvPr>
        </p:nvSpPr>
        <p:spPr>
          <a:xfrm>
            <a:off x="6997700" y="6224588"/>
            <a:ext cx="1279525" cy="365125"/>
          </a:xfrm>
          <a:prstGeom prst="rect">
            <a:avLst/>
          </a:prstGeom>
        </p:spPr>
        <p:txBody>
          <a:bodyPr vert="horz" lIns="91440" tIns="45720" rIns="91440" bIns="45720" rtlCol="0" anchor="ctr"/>
          <a:lstStyle>
            <a:lvl1pPr algn="r">
              <a:defRPr sz="1000" smtClean="0">
                <a:solidFill>
                  <a:schemeClr val="accent1"/>
                </a:solidFill>
              </a:defRPr>
            </a:lvl1pPr>
          </a:lstStyle>
          <a:p>
            <a:pPr>
              <a:defRPr/>
            </a:pPr>
            <a:fld id="{AA75546E-D638-4F05-842A-C88C60F944B1}" type="slidenum">
              <a:rPr lang="es-ES" altLang="es-MX"/>
              <a:pPr>
                <a:defRPr/>
              </a:pPr>
              <a:t>‹Nº›</a:t>
            </a:fld>
            <a:endParaRPr lang="es-ES" altLang="es-MX"/>
          </a:p>
        </p:txBody>
      </p:sp>
    </p:spTree>
  </p:cSld>
  <p:clrMap bg1="lt1" tx1="dk1" bg2="lt2" tx2="dk2" accent1="accent1" accent2="accent2" accent3="accent3" accent4="accent4" accent5="accent5" accent6="accent6" hlink="hlink" folHlink="folHlink"/>
  <p:sldLayoutIdLst>
    <p:sldLayoutId id="2147485342" r:id="rId1"/>
    <p:sldLayoutId id="2147485334" r:id="rId2"/>
    <p:sldLayoutId id="2147485343" r:id="rId3"/>
    <p:sldLayoutId id="2147485335" r:id="rId4"/>
    <p:sldLayoutId id="2147485336" r:id="rId5"/>
    <p:sldLayoutId id="2147485337" r:id="rId6"/>
    <p:sldLayoutId id="2147485338" r:id="rId7"/>
    <p:sldLayoutId id="2147485339" r:id="rId8"/>
    <p:sldLayoutId id="2147485344" r:id="rId9"/>
    <p:sldLayoutId id="2147485340" r:id="rId10"/>
    <p:sldLayoutId id="2147485341" r:id="rId11"/>
    <p:sldLayoutId id="2147485345" r:id="rId12"/>
  </p:sldLayoutIdLst>
  <p:txStyles>
    <p:titleStyle>
      <a:lvl1pPr algn="l" defTabSz="685800" rtl="0" fontAlgn="base">
        <a:lnSpc>
          <a:spcPct val="90000"/>
        </a:lnSpc>
        <a:spcBef>
          <a:spcPct val="0"/>
        </a:spcBef>
        <a:spcAft>
          <a:spcPct val="0"/>
        </a:spcAft>
        <a:defRPr sz="4000" kern="1200">
          <a:solidFill>
            <a:schemeClr val="accent1"/>
          </a:solidFill>
          <a:latin typeface="+mj-lt"/>
          <a:ea typeface="+mj-ea"/>
          <a:cs typeface="+mj-cs"/>
        </a:defRPr>
      </a:lvl1pPr>
      <a:lvl2pPr algn="l" defTabSz="685800" rtl="0" fontAlgn="base">
        <a:lnSpc>
          <a:spcPct val="90000"/>
        </a:lnSpc>
        <a:spcBef>
          <a:spcPct val="0"/>
        </a:spcBef>
        <a:spcAft>
          <a:spcPct val="0"/>
        </a:spcAft>
        <a:defRPr sz="4000">
          <a:solidFill>
            <a:schemeClr val="accent1"/>
          </a:solidFill>
          <a:latin typeface="Corbel" panose="020B0503020204020204" pitchFamily="34" charset="0"/>
        </a:defRPr>
      </a:lvl2pPr>
      <a:lvl3pPr algn="l" defTabSz="685800" rtl="0" fontAlgn="base">
        <a:lnSpc>
          <a:spcPct val="90000"/>
        </a:lnSpc>
        <a:spcBef>
          <a:spcPct val="0"/>
        </a:spcBef>
        <a:spcAft>
          <a:spcPct val="0"/>
        </a:spcAft>
        <a:defRPr sz="4000">
          <a:solidFill>
            <a:schemeClr val="accent1"/>
          </a:solidFill>
          <a:latin typeface="Corbel" panose="020B0503020204020204" pitchFamily="34" charset="0"/>
        </a:defRPr>
      </a:lvl3pPr>
      <a:lvl4pPr algn="l" defTabSz="685800" rtl="0" fontAlgn="base">
        <a:lnSpc>
          <a:spcPct val="90000"/>
        </a:lnSpc>
        <a:spcBef>
          <a:spcPct val="0"/>
        </a:spcBef>
        <a:spcAft>
          <a:spcPct val="0"/>
        </a:spcAft>
        <a:defRPr sz="4000">
          <a:solidFill>
            <a:schemeClr val="accent1"/>
          </a:solidFill>
          <a:latin typeface="Corbel" panose="020B0503020204020204" pitchFamily="34" charset="0"/>
        </a:defRPr>
      </a:lvl4pPr>
      <a:lvl5pPr algn="l" defTabSz="685800" rtl="0" fontAlgn="base">
        <a:lnSpc>
          <a:spcPct val="90000"/>
        </a:lnSpc>
        <a:spcBef>
          <a:spcPct val="0"/>
        </a:spcBef>
        <a:spcAft>
          <a:spcPct val="0"/>
        </a:spcAft>
        <a:defRPr sz="4000">
          <a:solidFill>
            <a:schemeClr val="accent1"/>
          </a:solidFill>
          <a:latin typeface="Corbel" panose="020B0503020204020204" pitchFamily="34" charset="0"/>
        </a:defRPr>
      </a:lvl5pPr>
      <a:lvl6pPr marL="457200" algn="l" defTabSz="685800" rtl="0" fontAlgn="base">
        <a:lnSpc>
          <a:spcPct val="90000"/>
        </a:lnSpc>
        <a:spcBef>
          <a:spcPct val="0"/>
        </a:spcBef>
        <a:spcAft>
          <a:spcPct val="0"/>
        </a:spcAft>
        <a:defRPr sz="4000">
          <a:solidFill>
            <a:schemeClr val="accent1"/>
          </a:solidFill>
          <a:latin typeface="Corbel" panose="020B0503020204020204" pitchFamily="34" charset="0"/>
        </a:defRPr>
      </a:lvl6pPr>
      <a:lvl7pPr marL="914400" algn="l" defTabSz="685800" rtl="0" fontAlgn="base">
        <a:lnSpc>
          <a:spcPct val="90000"/>
        </a:lnSpc>
        <a:spcBef>
          <a:spcPct val="0"/>
        </a:spcBef>
        <a:spcAft>
          <a:spcPct val="0"/>
        </a:spcAft>
        <a:defRPr sz="4000">
          <a:solidFill>
            <a:schemeClr val="accent1"/>
          </a:solidFill>
          <a:latin typeface="Corbel" panose="020B0503020204020204" pitchFamily="34" charset="0"/>
        </a:defRPr>
      </a:lvl7pPr>
      <a:lvl8pPr marL="1371600" algn="l" defTabSz="685800" rtl="0" fontAlgn="base">
        <a:lnSpc>
          <a:spcPct val="90000"/>
        </a:lnSpc>
        <a:spcBef>
          <a:spcPct val="0"/>
        </a:spcBef>
        <a:spcAft>
          <a:spcPct val="0"/>
        </a:spcAft>
        <a:defRPr sz="4000">
          <a:solidFill>
            <a:schemeClr val="accent1"/>
          </a:solidFill>
          <a:latin typeface="Corbel" panose="020B0503020204020204" pitchFamily="34" charset="0"/>
        </a:defRPr>
      </a:lvl8pPr>
      <a:lvl9pPr marL="1828800" algn="l" defTabSz="685800" rtl="0" fontAlgn="base">
        <a:lnSpc>
          <a:spcPct val="90000"/>
        </a:lnSpc>
        <a:spcBef>
          <a:spcPct val="0"/>
        </a:spcBef>
        <a:spcAft>
          <a:spcPct val="0"/>
        </a:spcAft>
        <a:defRPr sz="4000">
          <a:solidFill>
            <a:schemeClr val="accent1"/>
          </a:solidFill>
          <a:latin typeface="Corbel" panose="020B0503020204020204" pitchFamily="34" charset="0"/>
        </a:defRPr>
      </a:lvl9pPr>
    </p:titleStyle>
    <p:bodyStyle>
      <a:lvl1pPr marL="171450" indent="-136525" algn="l" defTabSz="685800" rtl="0" fontAlgn="base">
        <a:lnSpc>
          <a:spcPct val="90000"/>
        </a:lnSpc>
        <a:spcBef>
          <a:spcPts val="1000"/>
        </a:spcBef>
        <a:spcAft>
          <a:spcPct val="0"/>
        </a:spcAft>
        <a:buClr>
          <a:schemeClr val="accent1"/>
        </a:buClr>
        <a:buSzPct val="80000"/>
        <a:buFont typeface="Corbel" panose="020B0503020204020204" pitchFamily="34" charset="0"/>
        <a:buChar char="•"/>
        <a:defRPr sz="2000" kern="1200">
          <a:solidFill>
            <a:schemeClr val="accent1"/>
          </a:solidFill>
          <a:latin typeface="+mn-lt"/>
          <a:ea typeface="+mn-ea"/>
          <a:cs typeface="+mn-cs"/>
        </a:defRPr>
      </a:lvl1pPr>
      <a:lvl2pPr marL="342900" indent="-136525" algn="l" defTabSz="685800" rtl="0" fontAlgn="base">
        <a:lnSpc>
          <a:spcPct val="90000"/>
        </a:lnSpc>
        <a:spcBef>
          <a:spcPts val="150"/>
        </a:spcBef>
        <a:spcAft>
          <a:spcPts val="300"/>
        </a:spcAft>
        <a:buClr>
          <a:schemeClr val="accent1"/>
        </a:buClr>
        <a:buSzPct val="80000"/>
        <a:buFont typeface="Corbel" panose="020B0503020204020204" pitchFamily="34" charset="0"/>
        <a:buChar char="•"/>
        <a:defRPr kern="1200">
          <a:solidFill>
            <a:schemeClr val="accent1"/>
          </a:solidFill>
          <a:latin typeface="+mn-lt"/>
          <a:ea typeface="+mn-ea"/>
          <a:cs typeface="+mn-cs"/>
        </a:defRPr>
      </a:lvl2pPr>
      <a:lvl3pPr marL="547688" indent="-136525" algn="l" defTabSz="685800" rtl="0" fontAlgn="base">
        <a:lnSpc>
          <a:spcPct val="90000"/>
        </a:lnSpc>
        <a:spcBef>
          <a:spcPts val="150"/>
        </a:spcBef>
        <a:spcAft>
          <a:spcPts val="300"/>
        </a:spcAft>
        <a:buClr>
          <a:schemeClr val="accent1"/>
        </a:buClr>
        <a:buSzPct val="80000"/>
        <a:buFont typeface="Corbel" panose="020B0503020204020204" pitchFamily="34" charset="0"/>
        <a:buChar char="•"/>
        <a:defRPr sz="1600" kern="1200">
          <a:solidFill>
            <a:schemeClr val="accent1"/>
          </a:solidFill>
          <a:latin typeface="+mn-lt"/>
          <a:ea typeface="+mn-ea"/>
          <a:cs typeface="+mn-cs"/>
        </a:defRPr>
      </a:lvl3pPr>
      <a:lvl4pPr marL="754063" indent="-136525" algn="l" defTabSz="685800" rtl="0" fontAlgn="base">
        <a:lnSpc>
          <a:spcPct val="90000"/>
        </a:lnSpc>
        <a:spcBef>
          <a:spcPts val="150"/>
        </a:spcBef>
        <a:spcAft>
          <a:spcPts val="300"/>
        </a:spcAft>
        <a:buClr>
          <a:schemeClr val="accent1"/>
        </a:buClr>
        <a:buSzPct val="80000"/>
        <a:buFont typeface="Corbel" panose="020B0503020204020204" pitchFamily="34" charset="0"/>
        <a:buChar char="•"/>
        <a:defRPr sz="1400" kern="1200">
          <a:solidFill>
            <a:schemeClr val="accent1"/>
          </a:solidFill>
          <a:latin typeface="+mn-lt"/>
          <a:ea typeface="+mn-ea"/>
          <a:cs typeface="+mn-cs"/>
        </a:defRPr>
      </a:lvl4pPr>
      <a:lvl5pPr marL="919163" indent="-136525" algn="l" defTabSz="685800" rtl="0" fontAlgn="base">
        <a:lnSpc>
          <a:spcPct val="90000"/>
        </a:lnSpc>
        <a:spcBef>
          <a:spcPts val="150"/>
        </a:spcBef>
        <a:spcAft>
          <a:spcPts val="300"/>
        </a:spcAft>
        <a:buClr>
          <a:schemeClr val="accent1"/>
        </a:buClr>
        <a:buSzPct val="80000"/>
        <a:buFont typeface="Corbel" panose="020B0503020204020204" pitchFamily="34" charset="0"/>
        <a:buChar char="•"/>
        <a:defRPr sz="1400" kern="1200">
          <a:solidFill>
            <a:schemeClr val="accent1"/>
          </a:solidFill>
          <a:latin typeface="+mn-lt"/>
          <a:ea typeface="+mn-ea"/>
          <a:cs typeface="+mn-cs"/>
        </a:defRPr>
      </a:lvl5pPr>
      <a:lvl6pPr marL="11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6pPr>
      <a:lvl7pPr marL="13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7pPr>
      <a:lvl8pPr marL="15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8pPr>
      <a:lvl9pPr marL="17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7.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15.xml.rels><?xml version="1.0" encoding="UTF-8" standalone="yes"?>
<Relationships xmlns="http://schemas.openxmlformats.org/package/2006/relationships"><Relationship Id="rId8" Type="http://schemas.microsoft.com/office/2007/relationships/diagramDrawing" Target="../diagrams/drawing12.xml"/><Relationship Id="rId3" Type="http://schemas.openxmlformats.org/officeDocument/2006/relationships/diagramData" Target="../diagrams/data12.xml"/><Relationship Id="rId7"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7.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19.xml"/><Relationship Id="rId7" Type="http://schemas.microsoft.com/office/2007/relationships/diagramDrawing" Target="../diagrams/drawing19.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19.xml"/><Relationship Id="rId5" Type="http://schemas.openxmlformats.org/officeDocument/2006/relationships/diagramQuickStyle" Target="../diagrams/quickStyle19.xml"/><Relationship Id="rId4" Type="http://schemas.openxmlformats.org/officeDocument/2006/relationships/diagramLayout" Target="../diagrams/layout19.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20.xml"/><Relationship Id="rId7" Type="http://schemas.microsoft.com/office/2007/relationships/diagramDrawing" Target="../diagrams/drawing20.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20.xml"/><Relationship Id="rId5" Type="http://schemas.openxmlformats.org/officeDocument/2006/relationships/diagramQuickStyle" Target="../diagrams/quickStyle20.xml"/><Relationship Id="rId4" Type="http://schemas.openxmlformats.org/officeDocument/2006/relationships/diagramLayout" Target="../diagrams/layout20.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21.xml"/><Relationship Id="rId2" Type="http://schemas.openxmlformats.org/officeDocument/2006/relationships/diagramData" Target="../diagrams/data21.xml"/><Relationship Id="rId1" Type="http://schemas.openxmlformats.org/officeDocument/2006/relationships/slideLayout" Target="../slideLayouts/slideLayout2.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22.xml"/><Relationship Id="rId2" Type="http://schemas.openxmlformats.org/officeDocument/2006/relationships/diagramData" Target="../diagrams/data22.xml"/><Relationship Id="rId1" Type="http://schemas.openxmlformats.org/officeDocument/2006/relationships/slideLayout" Target="../slideLayouts/slideLayout2.xml"/><Relationship Id="rId6" Type="http://schemas.microsoft.com/office/2007/relationships/diagramDrawing" Target="../diagrams/drawing23.xml"/><Relationship Id="rId5" Type="http://schemas.openxmlformats.org/officeDocument/2006/relationships/diagramColors" Target="../diagrams/colors22.xml"/><Relationship Id="rId4" Type="http://schemas.openxmlformats.org/officeDocument/2006/relationships/diagramQuickStyle" Target="../diagrams/quickStyle2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1"/>
          <p:cNvSpPr>
            <a:spLocks noGrp="1" noChangeArrowheads="1"/>
          </p:cNvSpPr>
          <p:nvPr>
            <p:ph type="title"/>
          </p:nvPr>
        </p:nvSpPr>
        <p:spPr>
          <a:xfrm>
            <a:off x="827088" y="1125538"/>
            <a:ext cx="7859712" cy="3095625"/>
          </a:xfrm>
          <a:solidFill>
            <a:schemeClr val="accent3">
              <a:lumMod val="20000"/>
              <a:lumOff val="80000"/>
            </a:schemeClr>
          </a:solidFill>
        </p:spPr>
        <p:txBody>
          <a:bodyPr rtlCol="0">
            <a:normAutofit/>
          </a:bodyPr>
          <a:lstStyle/>
          <a:p>
            <a:pPr algn="ctr" fontAlgn="auto">
              <a:spcAft>
                <a:spcPts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s-AR" altLang="es-MX" sz="6000" b="1" dirty="0">
                <a:effectLst>
                  <a:outerShdw blurRad="38100" dist="38100" dir="2700000" algn="tl">
                    <a:srgbClr val="000000"/>
                  </a:outerShdw>
                </a:effectLst>
                <a:latin typeface="Arial Rounded MT Bold" panose="020F0704030504030204" pitchFamily="34" charset="0"/>
              </a:rPr>
              <a:t>RECURSOS</a:t>
            </a:r>
            <a:r>
              <a:rPr lang="es-AR" altLang="es-MX" sz="6000" dirty="0">
                <a:latin typeface="Arial Rounded MT Bold" panose="020F0704030504030204" pitchFamily="34" charset="0"/>
              </a:rPr>
              <a:t> </a:t>
            </a:r>
            <a:r>
              <a:rPr lang="es-AR" altLang="es-MX" sz="6000" dirty="0" smtClean="0">
                <a:latin typeface="Arial Rounded MT Bold" panose="020F0704030504030204" pitchFamily="34" charset="0"/>
              </a:rPr>
              <a:t/>
            </a:r>
            <a:br>
              <a:rPr lang="es-AR" altLang="es-MX" sz="6000" dirty="0" smtClean="0">
                <a:latin typeface="Arial Rounded MT Bold" panose="020F0704030504030204" pitchFamily="34" charset="0"/>
              </a:rPr>
            </a:br>
            <a:r>
              <a:rPr lang="es-AR" altLang="es-MX" sz="6000" dirty="0" smtClean="0">
                <a:latin typeface="Arial Rounded MT Bold" panose="020F0704030504030204" pitchFamily="34" charset="0"/>
              </a:rPr>
              <a:t>EN </a:t>
            </a:r>
            <a:r>
              <a:rPr lang="es-AR" altLang="es-MX" sz="6000" dirty="0">
                <a:latin typeface="Arial Rounded MT Bold" panose="020F0704030504030204" pitchFamily="34" charset="0"/>
              </a:rPr>
              <a:t>EL </a:t>
            </a:r>
            <a:r>
              <a:rPr lang="es-AR" altLang="es-MX" sz="6000" dirty="0" err="1">
                <a:latin typeface="Arial Rounded MT Bold" panose="020F0704030504030204" pitchFamily="34" charset="0"/>
              </a:rPr>
              <a:t>CPFyVF</a:t>
            </a:r>
            <a:endParaRPr lang="es-ES" altLang="es-MX" sz="6000" dirty="0">
              <a:latin typeface="Arial Rounded MT Bold" panose="020F0704030504030204" pitchFamily="34" charset="0"/>
            </a:endParaRPr>
          </a:p>
        </p:txBody>
      </p:sp>
      <p:sp>
        <p:nvSpPr>
          <p:cNvPr id="7171" name="Rectangle 2"/>
          <p:cNvSpPr>
            <a:spLocks noGrp="1" noChangeArrowheads="1"/>
          </p:cNvSpPr>
          <p:nvPr>
            <p:ph type="subTitle" idx="4294967295"/>
          </p:nvPr>
        </p:nvSpPr>
        <p:spPr>
          <a:xfrm>
            <a:off x="2700338" y="5013325"/>
            <a:ext cx="6858000" cy="1600200"/>
          </a:xfrm>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lstStyle/>
          <a:p>
            <a:pPr marL="0" indent="0" algn="ctr">
              <a:buSzPct val="90000"/>
              <a:buFontTx/>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pPr>
            <a:r>
              <a:rPr lang="es-ES" altLang="es-MX" sz="2800" b="1" i="1" smtClean="0">
                <a:solidFill>
                  <a:schemeClr val="tx1"/>
                </a:solidFill>
              </a:rPr>
              <a:t>Dra. MA. DELICIA RUGGERI </a:t>
            </a:r>
          </a:p>
          <a:p>
            <a:pPr marL="0" indent="0" algn="ctr">
              <a:buSzPct val="90000"/>
              <a:buFontTx/>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pPr>
            <a:r>
              <a:rPr lang="es-ES" altLang="es-MX" sz="2800" b="1" i="1" smtClean="0">
                <a:solidFill>
                  <a:schemeClr val="tx1"/>
                </a:solidFill>
              </a:rPr>
              <a:t>Dr. GERMAN FERRER</a:t>
            </a: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5"/>
          <p:cNvSpPr>
            <a:spLocks noGrp="1" noChangeArrowheads="1"/>
          </p:cNvSpPr>
          <p:nvPr>
            <p:ph type="title"/>
          </p:nvPr>
        </p:nvSpPr>
        <p:spPr>
          <a:xfrm>
            <a:off x="900113" y="260350"/>
            <a:ext cx="7772400" cy="1223963"/>
          </a:xfrm>
        </p:spPr>
        <p:txBody>
          <a:bodyPr/>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s-AR" altLang="es-MX" sz="3800" smtClean="0"/>
              <a:t>        </a:t>
            </a:r>
            <a:br>
              <a:rPr lang="es-AR" altLang="es-MX" sz="3800" smtClean="0"/>
            </a:br>
            <a:r>
              <a:rPr lang="es-ES" altLang="es-MX" b="1" i="1" smtClean="0">
                <a:solidFill>
                  <a:schemeClr val="tx1"/>
                </a:solidFill>
              </a:rPr>
              <a:t>Artículo 37º. - Remisión</a:t>
            </a:r>
            <a:endParaRPr lang="es-AR" altLang="es-MX" sz="3800" smtClean="0">
              <a:solidFill>
                <a:schemeClr val="tx1"/>
              </a:solidFill>
            </a:endParaRPr>
          </a:p>
        </p:txBody>
      </p:sp>
      <p:sp>
        <p:nvSpPr>
          <p:cNvPr id="9219" name="Rectangle 2"/>
          <p:cNvSpPr>
            <a:spLocks noGrp="1" noChangeArrowheads="1"/>
          </p:cNvSpPr>
          <p:nvPr>
            <p:ph idx="1"/>
          </p:nvPr>
        </p:nvSpPr>
        <p:spPr>
          <a:xfrm>
            <a:off x="914400" y="1600200"/>
            <a:ext cx="7772400" cy="4530725"/>
          </a:xfrm>
        </p:spPr>
        <p:txBody>
          <a:bodyPr rtlCol="0">
            <a:normAutofit lnSpcReduction="10000"/>
          </a:bodyPr>
          <a:lstStyle/>
          <a:p>
            <a:pPr marL="338138" indent="-338138" fontAlgn="auto">
              <a:spcBef>
                <a:spcPts val="800"/>
              </a:spcBef>
              <a:spcAft>
                <a:spcPts val="0"/>
              </a:spcAft>
              <a:buClr>
                <a:srgbClr val="B2B2B2"/>
              </a:buClr>
              <a:buSzPct val="90000"/>
              <a:buFont typeface="Wingdings" panose="05000000000000000000" pitchFamily="2" charset="2"/>
              <a:buChar char=""/>
              <a:tabLst>
                <a:tab pos="338138" algn="l"/>
                <a:tab pos="442913" algn="l"/>
                <a:tab pos="892175" algn="l"/>
                <a:tab pos="1341438" algn="l"/>
                <a:tab pos="1790700" algn="l"/>
                <a:tab pos="2239963" algn="l"/>
                <a:tab pos="2689225" algn="l"/>
                <a:tab pos="3138488" algn="l"/>
                <a:tab pos="3587750" algn="l"/>
                <a:tab pos="4037013" algn="l"/>
                <a:tab pos="4486275" algn="l"/>
                <a:tab pos="4935538" algn="l"/>
                <a:tab pos="5384800" algn="l"/>
                <a:tab pos="5834063" algn="l"/>
                <a:tab pos="6283325" algn="l"/>
                <a:tab pos="6732588" algn="l"/>
                <a:tab pos="7181850" algn="l"/>
                <a:tab pos="7631113" algn="l"/>
                <a:tab pos="8080375" algn="l"/>
                <a:tab pos="8529638" algn="l"/>
                <a:tab pos="8978900" algn="l"/>
              </a:tabLst>
              <a:defRPr/>
            </a:pPr>
            <a:endParaRPr lang="es-ES" altLang="es-MX" sz="3200" b="1" i="1" dirty="0" smtClean="0"/>
          </a:p>
          <a:p>
            <a:pPr marL="338138" indent="-338138" fontAlgn="auto">
              <a:spcBef>
                <a:spcPts val="800"/>
              </a:spcBef>
              <a:spcAft>
                <a:spcPts val="0"/>
              </a:spcAft>
              <a:buClr>
                <a:srgbClr val="B2B2B2"/>
              </a:buClr>
              <a:buSzPct val="90000"/>
              <a:buFont typeface="Wingdings" panose="05000000000000000000" pitchFamily="2" charset="2"/>
              <a:buChar char=""/>
              <a:tabLst>
                <a:tab pos="338138" algn="l"/>
                <a:tab pos="442913" algn="l"/>
                <a:tab pos="892175" algn="l"/>
                <a:tab pos="1341438" algn="l"/>
                <a:tab pos="1790700" algn="l"/>
                <a:tab pos="2239963" algn="l"/>
                <a:tab pos="2689225" algn="l"/>
                <a:tab pos="3138488" algn="l"/>
                <a:tab pos="3587750" algn="l"/>
                <a:tab pos="4037013" algn="l"/>
                <a:tab pos="4486275" algn="l"/>
                <a:tab pos="4935538" algn="l"/>
                <a:tab pos="5384800" algn="l"/>
                <a:tab pos="5834063" algn="l"/>
                <a:tab pos="6283325" algn="l"/>
                <a:tab pos="6732588" algn="l"/>
                <a:tab pos="7181850" algn="l"/>
                <a:tab pos="7631113" algn="l"/>
                <a:tab pos="8080375" algn="l"/>
                <a:tab pos="8529638" algn="l"/>
                <a:tab pos="8978900" algn="l"/>
              </a:tabLst>
              <a:defRPr/>
            </a:pPr>
            <a:r>
              <a:rPr lang="es-ES" altLang="es-MX" sz="3200" b="1" i="1" dirty="0" smtClean="0">
                <a:solidFill>
                  <a:srgbClr val="C00000"/>
                </a:solidFill>
              </a:rPr>
              <a:t>.</a:t>
            </a:r>
            <a:r>
              <a:rPr lang="es-ES" altLang="es-MX" sz="3200" b="1" i="1" dirty="0" smtClean="0">
                <a:solidFill>
                  <a:srgbClr val="C00000"/>
                </a:solidFill>
                <a:latin typeface="Arial Rounded MT Bold" panose="020F0704030504030204" pitchFamily="34" charset="0"/>
              </a:rPr>
              <a:t>Los recursos </a:t>
            </a:r>
            <a:r>
              <a:rPr lang="es-ES" altLang="es-MX" sz="3200" b="1" dirty="0" smtClean="0">
                <a:solidFill>
                  <a:srgbClr val="C00000"/>
                </a:solidFill>
                <a:latin typeface="Arial Rounded MT Bold" panose="020F0704030504030204" pitchFamily="34" charset="0"/>
              </a:rPr>
              <a:t>ordinarios y extraordinarios </a:t>
            </a:r>
            <a:r>
              <a:rPr lang="es-ES" altLang="es-MX" sz="3200" b="1" i="1" dirty="0" smtClean="0">
                <a:solidFill>
                  <a:srgbClr val="C00000"/>
                </a:solidFill>
                <a:latin typeface="Arial Rounded MT Bold" panose="020F0704030504030204" pitchFamily="34" charset="0"/>
              </a:rPr>
              <a:t>se regirán por las disposiciones del </a:t>
            </a:r>
            <a:r>
              <a:rPr lang="es-ES" altLang="es-MX" sz="3200" b="1" i="1" dirty="0" smtClean="0">
                <a:latin typeface="Arial Rounded MT Bold" panose="020F0704030504030204" pitchFamily="34" charset="0"/>
              </a:rPr>
              <a:t>Código Procesal Civil, Comercial y Tributario de Mendoza,</a:t>
            </a:r>
            <a:r>
              <a:rPr lang="es-ES" altLang="es-MX" sz="3200" b="1" i="1" dirty="0" smtClean="0">
                <a:solidFill>
                  <a:srgbClr val="C00000"/>
                </a:solidFill>
                <a:latin typeface="Arial Rounded MT Bold" panose="020F0704030504030204" pitchFamily="34" charset="0"/>
              </a:rPr>
              <a:t> y serán interpuestos en el tiempo, forma y casos prescriptos en ese ordenamiento, excepto disposición en contrario de la presente ley.</a:t>
            </a: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1"/>
          <p:cNvSpPr>
            <a:spLocks noGrp="1" noChangeArrowheads="1"/>
          </p:cNvSpPr>
          <p:nvPr>
            <p:ph type="title"/>
          </p:nvPr>
        </p:nvSpPr>
        <p:spPr>
          <a:xfrm>
            <a:off x="914400" y="277813"/>
            <a:ext cx="7772400" cy="1143000"/>
          </a:xfrm>
        </p:spPr>
        <p:txBody>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s-AR" altLang="es-MX" sz="6000" b="1" i="1" smtClean="0">
                <a:solidFill>
                  <a:schemeClr val="tx1"/>
                </a:solidFill>
              </a:rPr>
              <a:t>     </a:t>
            </a:r>
          </a:p>
        </p:txBody>
      </p:sp>
      <p:graphicFrame>
        <p:nvGraphicFramePr>
          <p:cNvPr id="2" name="Diagrama 1"/>
          <p:cNvGraphicFramePr/>
          <p:nvPr/>
        </p:nvGraphicFramePr>
        <p:xfrm>
          <a:off x="1547664" y="1448255"/>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a 3"/>
          <p:cNvGraphicFramePr/>
          <p:nvPr>
            <p:extLst>
              <p:ext uri="{D42A27DB-BD31-4B8C-83A1-F6EECF244321}">
                <p14:modId xmlns:p14="http://schemas.microsoft.com/office/powerpoint/2010/main" xmlns="" val="3703200135"/>
              </p:ext>
            </p:extLst>
          </p:nvPr>
        </p:nvGraphicFramePr>
        <p:xfrm>
          <a:off x="1524000" y="1340768"/>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slow">
    <p:comb/>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7" name="Rectangle 3"/>
          <p:cNvSpPr>
            <a:spLocks noGrp="1" noChangeArrowheads="1"/>
          </p:cNvSpPr>
          <p:nvPr>
            <p:ph idx="1"/>
          </p:nvPr>
        </p:nvSpPr>
        <p:spPr/>
        <p:txBody>
          <a:bodyPr rtlCol="0">
            <a:normAutofit/>
          </a:bodyPr>
          <a:lstStyle/>
          <a:p>
            <a:pPr marL="91440" indent="-91440" fontAlgn="auto">
              <a:spcAft>
                <a:spcPts val="0"/>
              </a:spcAft>
              <a:defRPr/>
            </a:pPr>
            <a:endParaRPr lang="es-AR" altLang="es-MX" b="1" dirty="0">
              <a:solidFill>
                <a:schemeClr val="tx1">
                  <a:lumMod val="85000"/>
                  <a:lumOff val="15000"/>
                </a:schemeClr>
              </a:solidFill>
            </a:endParaRPr>
          </a:p>
          <a:p>
            <a:pPr marL="91440" indent="-91440" fontAlgn="auto">
              <a:spcAft>
                <a:spcPts val="0"/>
              </a:spcAft>
              <a:defRPr/>
            </a:pPr>
            <a:endParaRPr lang="es-AR" altLang="es-MX" b="1" dirty="0">
              <a:solidFill>
                <a:schemeClr val="tx1">
                  <a:lumMod val="85000"/>
                  <a:lumOff val="15000"/>
                </a:schemeClr>
              </a:solidFill>
            </a:endParaRPr>
          </a:p>
        </p:txBody>
      </p:sp>
      <p:graphicFrame>
        <p:nvGraphicFramePr>
          <p:cNvPr id="2" name="Diagrama 1"/>
          <p:cNvGraphicFramePr/>
          <p:nvPr>
            <p:extLst>
              <p:ext uri="{D42A27DB-BD31-4B8C-83A1-F6EECF244321}">
                <p14:modId xmlns:p14="http://schemas.microsoft.com/office/powerpoint/2010/main" xmlns="" val="1059343794"/>
              </p:ext>
            </p:extLst>
          </p:nvPr>
        </p:nvGraphicFramePr>
        <p:xfrm>
          <a:off x="1547664" y="1052736"/>
          <a:ext cx="6072335" cy="44082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slow">
    <p:comb/>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p:cNvSpPr>
            <a:spLocks noGrp="1" noChangeArrowheads="1"/>
          </p:cNvSpPr>
          <p:nvPr>
            <p:ph type="title"/>
          </p:nvPr>
        </p:nvSpPr>
        <p:spPr>
          <a:xfrm>
            <a:off x="971600" y="188913"/>
            <a:ext cx="7696150" cy="1208087"/>
          </a:xfrm>
        </p:spPr>
        <p:txBody>
          <a:bodyPr/>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s-AR" altLang="es-MX" sz="2800" b="1" i="1" dirty="0" smtClean="0">
                <a:latin typeface="+mn-lt"/>
              </a:rPr>
              <a:t/>
            </a:r>
            <a:br>
              <a:rPr lang="es-AR" altLang="es-MX" sz="2800" b="1" i="1" dirty="0" smtClean="0">
                <a:latin typeface="+mn-lt"/>
              </a:rPr>
            </a:br>
            <a:r>
              <a:rPr lang="es-AR" altLang="es-MX" sz="2800" b="1" i="1" dirty="0" smtClean="0">
                <a:latin typeface="+mn-lt"/>
              </a:rPr>
              <a:t>NULIDAD Y REPOSICIÓN</a:t>
            </a:r>
            <a:br>
              <a:rPr lang="es-AR" altLang="es-MX" sz="2800" b="1" i="1" dirty="0" smtClean="0">
                <a:latin typeface="+mn-lt"/>
              </a:rPr>
            </a:br>
            <a:r>
              <a:rPr lang="es-AR" altLang="es-MX" sz="2800" b="1" i="1" dirty="0">
                <a:solidFill>
                  <a:schemeClr val="tx1"/>
                </a:solidFill>
                <a:latin typeface="+mn-lt"/>
              </a:rPr>
              <a:t>	</a:t>
            </a:r>
            <a:r>
              <a:rPr lang="es-AR" altLang="es-MX" sz="2800" b="1" dirty="0" err="1" smtClean="0">
                <a:solidFill>
                  <a:schemeClr val="tx1"/>
                </a:solidFill>
                <a:effectLst>
                  <a:outerShdw blurRad="38100" dist="38100" dir="2700000" algn="tl">
                    <a:srgbClr val="FFFFFF"/>
                  </a:outerShdw>
                </a:effectLst>
                <a:latin typeface="+mn-lt"/>
              </a:rPr>
              <a:t>CPCCyT</a:t>
            </a:r>
            <a:r>
              <a:rPr lang="es-AR" altLang="es-MX" sz="2800" b="1" dirty="0" smtClean="0">
                <a:solidFill>
                  <a:schemeClr val="tx1"/>
                </a:solidFill>
                <a:effectLst>
                  <a:outerShdw blurRad="38100" dist="38100" dir="2700000" algn="tl">
                    <a:srgbClr val="FFFFFF"/>
                  </a:outerShdw>
                </a:effectLst>
                <a:latin typeface="+mn-lt"/>
              </a:rPr>
              <a:t/>
            </a:r>
            <a:br>
              <a:rPr lang="es-AR" altLang="es-MX" sz="2800" b="1" dirty="0" smtClean="0">
                <a:solidFill>
                  <a:schemeClr val="tx1"/>
                </a:solidFill>
                <a:effectLst>
                  <a:outerShdw blurRad="38100" dist="38100" dir="2700000" algn="tl">
                    <a:srgbClr val="FFFFFF"/>
                  </a:outerShdw>
                </a:effectLst>
                <a:latin typeface="+mn-lt"/>
              </a:rPr>
            </a:br>
            <a:endParaRPr lang="es-AR" altLang="es-MX" sz="2800" b="1" i="1" dirty="0" smtClean="0">
              <a:solidFill>
                <a:schemeClr val="tx1"/>
              </a:solidFill>
              <a:latin typeface="+mn-lt"/>
            </a:endParaRPr>
          </a:p>
        </p:txBody>
      </p:sp>
      <p:graphicFrame>
        <p:nvGraphicFramePr>
          <p:cNvPr id="2" name="Diagrama 1"/>
          <p:cNvGraphicFramePr/>
          <p:nvPr>
            <p:extLst>
              <p:ext uri="{D42A27DB-BD31-4B8C-83A1-F6EECF244321}">
                <p14:modId xmlns:p14="http://schemas.microsoft.com/office/powerpoint/2010/main" xmlns="" val="4138830347"/>
              </p:ext>
            </p:extLst>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mc:Choice xmlns:p14="http://schemas.microsoft.com/office/powerpoint/2010/main" xmlns="" Requires="p14">
      <p:transition spd="slow" p14:dur="1250">
        <p14:switch dir="r"/>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p:cNvSpPr>
            <a:spLocks noGrp="1" noChangeArrowheads="1"/>
          </p:cNvSpPr>
          <p:nvPr>
            <p:ph type="title"/>
          </p:nvPr>
        </p:nvSpPr>
        <p:spPr>
          <a:xfrm>
            <a:off x="971600" y="188913"/>
            <a:ext cx="7696150" cy="1208087"/>
          </a:xfrm>
        </p:spPr>
        <p:txBody>
          <a:bodyPr/>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s-AR" altLang="es-MX" sz="2800" b="1" i="1" dirty="0" smtClean="0">
                <a:latin typeface="+mn-lt"/>
              </a:rPr>
              <a:t/>
            </a:r>
            <a:br>
              <a:rPr lang="es-AR" altLang="es-MX" sz="2800" b="1" i="1" dirty="0" smtClean="0">
                <a:latin typeface="+mn-lt"/>
              </a:rPr>
            </a:br>
            <a:r>
              <a:rPr lang="es-AR" altLang="es-MX" sz="2800" b="1" i="1" dirty="0" smtClean="0">
                <a:latin typeface="+mn-lt"/>
              </a:rPr>
              <a:t>NULIDAD Y REPOSICIÓN</a:t>
            </a:r>
            <a:br>
              <a:rPr lang="es-AR" altLang="es-MX" sz="2800" b="1" i="1" dirty="0" smtClean="0">
                <a:latin typeface="+mn-lt"/>
              </a:rPr>
            </a:br>
            <a:r>
              <a:rPr lang="es-AR" altLang="es-MX" sz="2800" b="1" i="1" dirty="0" smtClean="0">
                <a:solidFill>
                  <a:schemeClr val="tx1"/>
                </a:solidFill>
                <a:latin typeface="+mn-lt"/>
              </a:rPr>
              <a:t>	</a:t>
            </a:r>
            <a:r>
              <a:rPr lang="es-AR" altLang="es-MX" sz="2800" b="1" dirty="0" err="1" smtClean="0">
                <a:solidFill>
                  <a:schemeClr val="tx1"/>
                </a:solidFill>
                <a:effectLst>
                  <a:outerShdw blurRad="38100" dist="38100" dir="2700000" algn="tl">
                    <a:srgbClr val="FFFFFF"/>
                  </a:outerShdw>
                </a:effectLst>
                <a:latin typeface="+mn-lt"/>
              </a:rPr>
              <a:t>CPFyVF</a:t>
            </a:r>
            <a:r>
              <a:rPr lang="es-AR" altLang="es-MX" sz="2800" b="1" dirty="0" smtClean="0">
                <a:solidFill>
                  <a:schemeClr val="tx1"/>
                </a:solidFill>
                <a:effectLst>
                  <a:outerShdw blurRad="38100" dist="38100" dir="2700000" algn="tl">
                    <a:srgbClr val="FFFFFF"/>
                  </a:outerShdw>
                </a:effectLst>
                <a:latin typeface="+mn-lt"/>
              </a:rPr>
              <a:t/>
            </a:r>
            <a:br>
              <a:rPr lang="es-AR" altLang="es-MX" sz="2800" b="1" dirty="0" smtClean="0">
                <a:solidFill>
                  <a:schemeClr val="tx1"/>
                </a:solidFill>
                <a:effectLst>
                  <a:outerShdw blurRad="38100" dist="38100" dir="2700000" algn="tl">
                    <a:srgbClr val="FFFFFF"/>
                  </a:outerShdw>
                </a:effectLst>
                <a:latin typeface="+mn-lt"/>
              </a:rPr>
            </a:br>
            <a:endParaRPr lang="es-AR" altLang="es-MX" sz="2800" b="1" i="1" dirty="0" smtClean="0">
              <a:solidFill>
                <a:schemeClr val="tx1"/>
              </a:solidFill>
              <a:latin typeface="+mn-lt"/>
            </a:endParaRPr>
          </a:p>
        </p:txBody>
      </p:sp>
      <p:graphicFrame>
        <p:nvGraphicFramePr>
          <p:cNvPr id="2" name="Diagrama 1"/>
          <p:cNvGraphicFramePr/>
          <p:nvPr>
            <p:extLst>
              <p:ext uri="{D42A27DB-BD31-4B8C-83A1-F6EECF244321}">
                <p14:modId xmlns:p14="http://schemas.microsoft.com/office/powerpoint/2010/main" xmlns="" val="1699276750"/>
              </p:ext>
            </p:extLst>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845721869"/>
      </p:ext>
    </p:extLst>
  </p:cSld>
  <p:clrMapOvr>
    <a:masterClrMapping/>
  </p:clrMapOvr>
  <mc:AlternateContent xmlns:mc="http://schemas.openxmlformats.org/markup-compatibility/2006">
    <mc:Choice xmlns:p14="http://schemas.microsoft.com/office/powerpoint/2010/main" xmlns="" Requires="p14">
      <p:transition spd="slow" p14:dur="1250">
        <p14:switch dir="r"/>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4"/>
          <p:cNvSpPr>
            <a:spLocks noGrp="1" noChangeArrowheads="1"/>
          </p:cNvSpPr>
          <p:nvPr>
            <p:ph type="title"/>
          </p:nvPr>
        </p:nvSpPr>
        <p:spPr>
          <a:xfrm>
            <a:off x="900113" y="260350"/>
            <a:ext cx="7772400" cy="1296988"/>
          </a:xfrm>
        </p:spPr>
        <p:txBody>
          <a:bodyPr/>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s-AR" altLang="es-MX" b="1" i="1" dirty="0" smtClean="0">
                <a:latin typeface="+mn-lt"/>
              </a:rPr>
              <a:t>NULIDAD Y REPOSICIÓN</a:t>
            </a:r>
          </a:p>
        </p:txBody>
      </p:sp>
      <p:graphicFrame>
        <p:nvGraphicFramePr>
          <p:cNvPr id="2" name="Diagrama 1"/>
          <p:cNvGraphicFramePr/>
          <p:nvPr>
            <p:extLst>
              <p:ext uri="{D42A27DB-BD31-4B8C-83A1-F6EECF244321}">
                <p14:modId xmlns:p14="http://schemas.microsoft.com/office/powerpoint/2010/main" xmlns="" val="2520983817"/>
              </p:ext>
            </p:extLst>
          </p:nvPr>
        </p:nvGraphicFramePr>
        <p:xfrm>
          <a:off x="1524000" y="1268760"/>
          <a:ext cx="6360368" cy="43924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slow">
    <p:randomBar dir="vert"/>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a 1"/>
          <p:cNvGraphicFramePr/>
          <p:nvPr>
            <p:extLst>
              <p:ext uri="{D42A27DB-BD31-4B8C-83A1-F6EECF244321}">
                <p14:modId xmlns:p14="http://schemas.microsoft.com/office/powerpoint/2010/main" xmlns="" val="3925457460"/>
              </p:ext>
            </p:extLst>
          </p:nvPr>
        </p:nvGraphicFramePr>
        <p:xfrm>
          <a:off x="1524000" y="1124744"/>
          <a:ext cx="6096000" cy="40324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slow">
    <p:wheel spokes="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Marcador de contenido 2"/>
          <p:cNvSpPr>
            <a:spLocks noGrp="1" noChangeArrowheads="1"/>
          </p:cNvSpPr>
          <p:nvPr>
            <p:ph idx="4294967295"/>
          </p:nvPr>
        </p:nvSpPr>
        <p:spPr>
          <a:xfrm>
            <a:off x="719138" y="1123950"/>
            <a:ext cx="8424862" cy="4635500"/>
          </a:xfrm>
        </p:spPr>
        <p:txBody>
          <a:bodyPr/>
          <a:lstStyle/>
          <a:p>
            <a:pPr>
              <a:lnSpc>
                <a:spcPct val="150000"/>
              </a:lnSpc>
            </a:pPr>
            <a:endParaRPr lang="es-ES" altLang="es-MX" dirty="0" smtClean="0"/>
          </a:p>
          <a:p>
            <a:pPr>
              <a:lnSpc>
                <a:spcPct val="150000"/>
              </a:lnSpc>
            </a:pPr>
            <a:endParaRPr lang="es-MX" altLang="es-MX" dirty="0" smtClean="0"/>
          </a:p>
        </p:txBody>
      </p:sp>
      <p:graphicFrame>
        <p:nvGraphicFramePr>
          <p:cNvPr id="2" name="Diagrama 1"/>
          <p:cNvGraphicFramePr/>
          <p:nvPr>
            <p:extLst>
              <p:ext uri="{D42A27DB-BD31-4B8C-83A1-F6EECF244321}">
                <p14:modId xmlns:p14="http://schemas.microsoft.com/office/powerpoint/2010/main" xmlns="" val="548216125"/>
              </p:ext>
            </p:extLst>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slow">
    <p:wheel spokes="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Marcador de contenido 4"/>
          <p:cNvSpPr>
            <a:spLocks noGrp="1" noChangeArrowheads="1"/>
          </p:cNvSpPr>
          <p:nvPr>
            <p:ph idx="1"/>
          </p:nvPr>
        </p:nvSpPr>
        <p:spPr>
          <a:xfrm>
            <a:off x="755576" y="620688"/>
            <a:ext cx="8066087" cy="5926161"/>
          </a:xfrm>
        </p:spPr>
        <p:txBody>
          <a:bodyPr/>
          <a:lstStyle/>
          <a:p>
            <a:pPr>
              <a:lnSpc>
                <a:spcPct val="150000"/>
              </a:lnSpc>
            </a:pPr>
            <a:endParaRPr lang="es-ES" altLang="es-MX" dirty="0" smtClean="0"/>
          </a:p>
          <a:p>
            <a:pPr>
              <a:lnSpc>
                <a:spcPct val="150000"/>
              </a:lnSpc>
            </a:pPr>
            <a:endParaRPr lang="es-ES" altLang="es-MX" b="1" dirty="0" smtClean="0"/>
          </a:p>
        </p:txBody>
      </p:sp>
      <p:graphicFrame>
        <p:nvGraphicFramePr>
          <p:cNvPr id="2" name="Diagrama 1"/>
          <p:cNvGraphicFramePr/>
          <p:nvPr>
            <p:extLst>
              <p:ext uri="{D42A27DB-BD31-4B8C-83A1-F6EECF244321}">
                <p14:modId xmlns:p14="http://schemas.microsoft.com/office/powerpoint/2010/main" xmlns="" val="3181740336"/>
              </p:ext>
            </p:extLst>
          </p:nvPr>
        </p:nvGraphicFramePr>
        <p:xfrm>
          <a:off x="1187624" y="1504887"/>
          <a:ext cx="6648995" cy="48245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CuadroTexto 3"/>
          <p:cNvSpPr txBox="1"/>
          <p:nvPr/>
        </p:nvSpPr>
        <p:spPr>
          <a:xfrm>
            <a:off x="2807804" y="858995"/>
            <a:ext cx="3528392" cy="707886"/>
          </a:xfrm>
          <a:prstGeom prst="rect">
            <a:avLst/>
          </a:prstGeom>
          <a:noFill/>
        </p:spPr>
        <p:txBody>
          <a:bodyPr wrap="square" rtlCol="0">
            <a:spAutoFit/>
          </a:bodyPr>
          <a:lstStyle/>
          <a:p>
            <a:pPr algn="ctr"/>
            <a:r>
              <a:rPr lang="es-AR" sz="4000" b="1" i="1" dirty="0" smtClean="0">
                <a:effectLst>
                  <a:outerShdw blurRad="38100" dist="38100" dir="2700000" algn="tl">
                    <a:srgbClr val="000000">
                      <a:alpha val="43137"/>
                    </a:srgbClr>
                  </a:outerShdw>
                </a:effectLst>
                <a:latin typeface="+mn-lt"/>
              </a:rPr>
              <a:t>LIMITACIONES </a:t>
            </a:r>
            <a:endParaRPr lang="es-AR" sz="4000" b="1" i="1" dirty="0">
              <a:effectLst>
                <a:outerShdw blurRad="38100" dist="38100" dir="2700000" algn="tl">
                  <a:srgbClr val="000000">
                    <a:alpha val="43137"/>
                  </a:srgbClr>
                </a:outerShdw>
              </a:effectLst>
              <a:latin typeface="+mn-lt"/>
            </a:endParaRPr>
          </a:p>
        </p:txBody>
      </p:sp>
    </p:spTree>
  </p:cSld>
  <p:clrMapOvr>
    <a:masterClrMapping/>
  </p:clrMapOvr>
  <p:transition spd="slow">
    <p:wheel spokes="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eaLnBrk="1" fontAlgn="auto" hangingPunct="1">
              <a:spcAft>
                <a:spcPts val="0"/>
              </a:spcAft>
              <a:defRPr/>
            </a:pPr>
            <a:r>
              <a:rPr lang="es-ES" dirty="0">
                <a:latin typeface="Arial Black" pitchFamily="34" charset="0"/>
              </a:rPr>
              <a:t>ERRORES COMUNES DE FUNDABILIDAD</a:t>
            </a:r>
            <a:endParaRPr lang="es-MX" dirty="0">
              <a:latin typeface="Arial Black" pitchFamily="34" charset="0"/>
            </a:endParaRPr>
          </a:p>
        </p:txBody>
      </p:sp>
      <p:sp>
        <p:nvSpPr>
          <p:cNvPr id="31747" name="Marcador de contenido 2"/>
          <p:cNvSpPr>
            <a:spLocks noGrp="1" noChangeArrowheads="1"/>
          </p:cNvSpPr>
          <p:nvPr>
            <p:ph idx="1"/>
          </p:nvPr>
        </p:nvSpPr>
        <p:spPr/>
        <p:txBody>
          <a:bodyPr/>
          <a:lstStyle/>
          <a:p>
            <a:pPr eaLnBrk="1" hangingPunct="1"/>
            <a:r>
              <a:rPr lang="es-ES" altLang="es-MX" b="1" dirty="0" smtClean="0">
                <a:solidFill>
                  <a:srgbClr val="C00000"/>
                </a:solidFill>
                <a:latin typeface="Arial Black" pitchFamily="34" charset="0"/>
              </a:rPr>
              <a:t>1. Reseñar los antecedentes de la causa.</a:t>
            </a:r>
          </a:p>
          <a:p>
            <a:pPr eaLnBrk="1" hangingPunct="1"/>
            <a:r>
              <a:rPr lang="es-ES" altLang="es-MX" dirty="0" smtClean="0">
                <a:solidFill>
                  <a:schemeClr val="tx1"/>
                </a:solidFill>
                <a:latin typeface="Arial Black" pitchFamily="34" charset="0"/>
              </a:rPr>
              <a:t>2. Reiterar los argumentos vertidos en 1ª. instancia</a:t>
            </a:r>
            <a:r>
              <a:rPr lang="es-ES" altLang="es-MX" dirty="0" smtClean="0">
                <a:solidFill>
                  <a:srgbClr val="C00000"/>
                </a:solidFill>
                <a:latin typeface="Arial Black" pitchFamily="34" charset="0"/>
              </a:rPr>
              <a:t>.</a:t>
            </a:r>
          </a:p>
          <a:p>
            <a:pPr eaLnBrk="1" hangingPunct="1"/>
            <a:r>
              <a:rPr lang="es-ES" altLang="es-MX" dirty="0" smtClean="0">
                <a:solidFill>
                  <a:srgbClr val="C00000"/>
                </a:solidFill>
                <a:latin typeface="Arial Black" pitchFamily="34" charset="0"/>
              </a:rPr>
              <a:t>3. Realizar críticas generalizadas.</a:t>
            </a:r>
          </a:p>
          <a:p>
            <a:pPr eaLnBrk="1" hangingPunct="1"/>
            <a:r>
              <a:rPr lang="es-ES" altLang="es-MX" dirty="0" smtClean="0">
                <a:solidFill>
                  <a:schemeClr val="tx1"/>
                </a:solidFill>
                <a:latin typeface="Arial Black" pitchFamily="34" charset="0"/>
              </a:rPr>
              <a:t>4. Exponer la simple disconformidad con el criterio del a quo, sin demostrar el yerro valorativo y/o normativo.</a:t>
            </a:r>
          </a:p>
          <a:p>
            <a:pPr eaLnBrk="1" hangingPunct="1"/>
            <a:r>
              <a:rPr lang="es-ES" altLang="es-MX" dirty="0" smtClean="0">
                <a:solidFill>
                  <a:srgbClr val="C00000"/>
                </a:solidFill>
                <a:latin typeface="Arial Black" pitchFamily="34" charset="0"/>
              </a:rPr>
              <a:t>5. No señalar de qué prueba surge acreditado el hecho omitido por el juez o valorado equivocadamente.</a:t>
            </a:r>
          </a:p>
          <a:p>
            <a:pPr eaLnBrk="1" hangingPunct="1"/>
            <a:r>
              <a:rPr lang="es-ES" altLang="es-MX" dirty="0" smtClean="0">
                <a:solidFill>
                  <a:schemeClr val="tx1"/>
                </a:solidFill>
                <a:latin typeface="Arial Black" pitchFamily="34" charset="0"/>
              </a:rPr>
              <a:t>6. No atacar los argumentos centrales del fallo apelado.</a:t>
            </a:r>
            <a:endParaRPr lang="es-MX" altLang="es-MX" dirty="0" smtClean="0">
              <a:solidFill>
                <a:schemeClr val="tx1"/>
              </a:solidFill>
              <a:latin typeface="Arial Black"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a 1"/>
          <p:cNvGraphicFramePr/>
          <p:nvPr>
            <p:extLst>
              <p:ext uri="{D42A27DB-BD31-4B8C-83A1-F6EECF244321}">
                <p14:modId xmlns:p14="http://schemas.microsoft.com/office/powerpoint/2010/main" xmlns="" val="3149056638"/>
              </p:ext>
            </p:extLst>
          </p:nvPr>
        </p:nvGraphicFramePr>
        <p:xfrm>
          <a:off x="611560" y="1196752"/>
          <a:ext cx="7920880" cy="42642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6866" name="Título 1"/>
          <p:cNvSpPr>
            <a:spLocks noGrp="1"/>
          </p:cNvSpPr>
          <p:nvPr>
            <p:ph type="title"/>
          </p:nvPr>
        </p:nvSpPr>
        <p:spPr>
          <a:xfrm>
            <a:off x="857250" y="609601"/>
            <a:ext cx="7407275" cy="443136"/>
          </a:xfrm>
        </p:spPr>
        <p:txBody>
          <a:bodyPr/>
          <a:lstStyle/>
          <a:p>
            <a:pPr algn="ctr"/>
            <a:r>
              <a:rPr lang="es-ES" altLang="es-AR" sz="2400" b="1" i="1" dirty="0" smtClean="0">
                <a:solidFill>
                  <a:schemeClr val="tx1"/>
                </a:solidFill>
                <a:effectLst>
                  <a:outerShdw blurRad="38100" dist="38100" dir="2700000" algn="tl">
                    <a:srgbClr val="000000">
                      <a:alpha val="43137"/>
                    </a:srgbClr>
                  </a:outerShdw>
                </a:effectLst>
                <a:latin typeface="+mn-lt"/>
              </a:rPr>
              <a:t>FORMA DE INTERPONER LA APELACION</a:t>
            </a:r>
            <a:endParaRPr lang="es-MX" altLang="es-AR" sz="2400" b="1" i="1" dirty="0" smtClean="0">
              <a:solidFill>
                <a:schemeClr val="tx1"/>
              </a:solidFill>
              <a:effectLst>
                <a:outerShdw blurRad="38100" dist="38100" dir="2700000" algn="tl">
                  <a:srgbClr val="000000">
                    <a:alpha val="43137"/>
                  </a:srgbClr>
                </a:outerShdw>
              </a:effectLst>
              <a:latin typeface="+mn-lt"/>
            </a:endParaRPr>
          </a:p>
        </p:txBody>
      </p:sp>
    </p:spTree>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1"/>
          <p:cNvSpPr>
            <a:spLocks noGrp="1" noChangeArrowheads="1"/>
          </p:cNvSpPr>
          <p:nvPr>
            <p:ph type="title"/>
          </p:nvPr>
        </p:nvSpPr>
        <p:spPr>
          <a:xfrm>
            <a:off x="914400" y="277813"/>
            <a:ext cx="7772400" cy="1143000"/>
          </a:xfrm>
        </p:spPr>
        <p:txBody>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s-ES" altLang="es-MX" b="1" i="1" dirty="0" smtClean="0">
                <a:solidFill>
                  <a:schemeClr val="tx1"/>
                </a:solidFill>
                <a:latin typeface="+mn-lt"/>
              </a:rPr>
              <a:t>   RESOLUCIONES APELABLES</a:t>
            </a:r>
          </a:p>
        </p:txBody>
      </p:sp>
      <p:sp>
        <p:nvSpPr>
          <p:cNvPr id="39939" name="Rectangle 2"/>
          <p:cNvSpPr>
            <a:spLocks noGrp="1" noChangeArrowheads="1"/>
          </p:cNvSpPr>
          <p:nvPr>
            <p:ph idx="1"/>
          </p:nvPr>
        </p:nvSpPr>
        <p:spPr>
          <a:xfrm>
            <a:off x="914400" y="1124744"/>
            <a:ext cx="7772400" cy="5006181"/>
          </a:xfrm>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marL="338138" indent="-338138">
              <a:spcBef>
                <a:spcPts val="600"/>
              </a:spcBef>
              <a:buClr>
                <a:srgbClr val="B2B2B2"/>
              </a:buClr>
              <a:buSzPct val="90000"/>
              <a:buFont typeface="Wingdings" panose="05000000000000000000" pitchFamily="2" charset="2"/>
              <a:buNone/>
              <a:tabLst>
                <a:tab pos="338138" algn="l"/>
                <a:tab pos="442913" algn="l"/>
                <a:tab pos="892175" algn="l"/>
                <a:tab pos="1341438" algn="l"/>
                <a:tab pos="1790700" algn="l"/>
                <a:tab pos="2239963" algn="l"/>
                <a:tab pos="2689225" algn="l"/>
                <a:tab pos="3138488" algn="l"/>
                <a:tab pos="3587750" algn="l"/>
                <a:tab pos="4037013" algn="l"/>
                <a:tab pos="4486275" algn="l"/>
                <a:tab pos="4935538" algn="l"/>
                <a:tab pos="5384800" algn="l"/>
                <a:tab pos="5834063" algn="l"/>
                <a:tab pos="6283325" algn="l"/>
                <a:tab pos="6732588" algn="l"/>
                <a:tab pos="7181850" algn="l"/>
                <a:tab pos="7631113" algn="l"/>
                <a:tab pos="8080375" algn="l"/>
                <a:tab pos="8529638" algn="l"/>
                <a:tab pos="8978900" algn="l"/>
              </a:tabLst>
            </a:pPr>
            <a:r>
              <a:rPr lang="es-ES" altLang="es-MX" b="1" i="1" dirty="0" smtClean="0"/>
              <a:t>	</a:t>
            </a:r>
          </a:p>
        </p:txBody>
      </p:sp>
      <p:graphicFrame>
        <p:nvGraphicFramePr>
          <p:cNvPr id="2" name="Diagrama 1"/>
          <p:cNvGraphicFramePr/>
          <p:nvPr>
            <p:extLst>
              <p:ext uri="{D42A27DB-BD31-4B8C-83A1-F6EECF244321}">
                <p14:modId xmlns:p14="http://schemas.microsoft.com/office/powerpoint/2010/main" xmlns="" val="1996654758"/>
              </p:ext>
            </p:extLst>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6000">
        <p15:prstTrans prst="curtains"/>
      </p:transition>
    </mc:Choice>
    <mc:Fallback>
      <p:transition spd="slow">
        <p:fade/>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4"/>
          <p:cNvSpPr>
            <a:spLocks noGrp="1" noChangeArrowheads="1"/>
          </p:cNvSpPr>
          <p:nvPr>
            <p:ph type="title"/>
          </p:nvPr>
        </p:nvSpPr>
        <p:spPr>
          <a:xfrm>
            <a:off x="914400" y="277813"/>
            <a:ext cx="7772400" cy="1143000"/>
          </a:xfrm>
        </p:spPr>
        <p:txBody>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s-ES" altLang="es-MX" b="1" i="1" dirty="0" smtClean="0">
                <a:solidFill>
                  <a:schemeClr val="accent4"/>
                </a:solidFill>
              </a:rPr>
              <a:t>      RECURSO DE APELACION</a:t>
            </a:r>
          </a:p>
        </p:txBody>
      </p:sp>
      <p:graphicFrame>
        <p:nvGraphicFramePr>
          <p:cNvPr id="2" name="Diagrama 1"/>
          <p:cNvGraphicFramePr/>
          <p:nvPr>
            <p:extLst>
              <p:ext uri="{D42A27DB-BD31-4B8C-83A1-F6EECF244321}">
                <p14:modId xmlns:p14="http://schemas.microsoft.com/office/powerpoint/2010/main" xmlns="" val="920423570"/>
              </p:ext>
            </p:extLst>
          </p:nvPr>
        </p:nvGraphicFramePr>
        <p:xfrm>
          <a:off x="1524000" y="1397000"/>
          <a:ext cx="6096000" cy="45522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Marcador de contenido 3" descr="Pregunta &lt;strong&gt;Signo&lt;/strong&gt; De Interrogación · Imagen gratis en Pixabay"/>
          <p:cNvPicPr>
            <a:picLocks noGrp="1" noChangeAspect="1"/>
          </p:cNvPicPr>
          <p:nvPr>
            <p:ph idx="1"/>
          </p:nvPr>
        </p:nvPicPr>
        <p:blipFill>
          <a:blip r:embed="rId7" cstate="print">
            <a:extLst>
              <a:ext uri="{28A0092B-C50C-407E-A947-70E740481C1C}">
                <a14:useLocalDpi xmlns:a14="http://schemas.microsoft.com/office/drawing/2010/main" xmlns="" val="0"/>
              </a:ext>
            </a:extLst>
          </a:blip>
          <a:stretch>
            <a:fillRect/>
          </a:stretch>
        </p:blipFill>
        <p:spPr>
          <a:xfrm>
            <a:off x="1763688" y="1963923"/>
            <a:ext cx="1944216" cy="1152153"/>
          </a:xfrm>
        </p:spPr>
      </p:pic>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wind"/>
      </p:transition>
    </mc:Choice>
    <mc:Fallback>
      <p:transition spd="slow">
        <p:fade/>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a 1"/>
          <p:cNvGraphicFramePr/>
          <p:nvPr>
            <p:extLst>
              <p:ext uri="{D42A27DB-BD31-4B8C-83A1-F6EECF244321}">
                <p14:modId xmlns:p14="http://schemas.microsoft.com/office/powerpoint/2010/main" xmlns="" val="2362279889"/>
              </p:ext>
            </p:extLst>
          </p:nvPr>
        </p:nvGraphicFramePr>
        <p:xfrm>
          <a:off x="467544" y="981075"/>
          <a:ext cx="7152456" cy="44799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Rectangle 4"/>
          <p:cNvSpPr>
            <a:spLocks noGrp="1" noChangeArrowheads="1"/>
          </p:cNvSpPr>
          <p:nvPr>
            <p:ph type="title"/>
          </p:nvPr>
        </p:nvSpPr>
        <p:spPr>
          <a:xfrm>
            <a:off x="914400" y="277813"/>
            <a:ext cx="7772400" cy="1143000"/>
          </a:xfrm>
        </p:spPr>
        <p:txBody>
          <a:bodyPr rtlCol="0">
            <a:normAutofit/>
          </a:bodyPr>
          <a:lstStyle/>
          <a:p>
            <a:pPr algn="ctr" fontAlgn="auto">
              <a:spcAft>
                <a:spcPts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s-ES" altLang="es-MX" sz="3200" b="1" i="1" dirty="0">
                <a:latin typeface="+mn-lt"/>
              </a:rPr>
              <a:t>RESOLUCIONES DE CONTENIDO DEFINTIVO</a:t>
            </a:r>
          </a:p>
        </p:txBody>
      </p:sp>
      <p:sp>
        <p:nvSpPr>
          <p:cNvPr id="12290" name="Rectangle 2"/>
          <p:cNvSpPr>
            <a:spLocks noGrp="1" noChangeArrowheads="1"/>
          </p:cNvSpPr>
          <p:nvPr>
            <p:ph idx="1"/>
          </p:nvPr>
        </p:nvSpPr>
        <p:spPr>
          <a:xfrm>
            <a:off x="920688" y="1700808"/>
            <a:ext cx="7772400" cy="4786313"/>
          </a:xfrm>
        </p:spPr>
        <p:txBody>
          <a:bodyPr rtlCol="0">
            <a:normAutofit/>
          </a:bodyPr>
          <a:lstStyle/>
          <a:p>
            <a:pPr marL="338138" indent="-338138" fontAlgn="auto">
              <a:spcAft>
                <a:spcPts val="0"/>
              </a:spcAft>
              <a:buClr>
                <a:srgbClr val="B2B2B2"/>
              </a:buClr>
              <a:buSzPct val="90000"/>
              <a:buFont typeface="Wingdings" panose="05000000000000000000" pitchFamily="2" charset="2"/>
              <a:buNone/>
              <a:tabLst>
                <a:tab pos="338138" algn="l"/>
                <a:tab pos="442913" algn="l"/>
                <a:tab pos="892175" algn="l"/>
                <a:tab pos="1341438" algn="l"/>
                <a:tab pos="1790700" algn="l"/>
                <a:tab pos="2239963" algn="l"/>
                <a:tab pos="2689225" algn="l"/>
                <a:tab pos="3138488" algn="l"/>
                <a:tab pos="3587750" algn="l"/>
                <a:tab pos="4037013" algn="l"/>
                <a:tab pos="4486275" algn="l"/>
                <a:tab pos="4935538" algn="l"/>
                <a:tab pos="5384800" algn="l"/>
                <a:tab pos="5834063" algn="l"/>
                <a:tab pos="6283325" algn="l"/>
                <a:tab pos="6732588" algn="l"/>
                <a:tab pos="7181850" algn="l"/>
                <a:tab pos="7631113" algn="l"/>
                <a:tab pos="8080375" algn="l"/>
                <a:tab pos="8529638" algn="l"/>
                <a:tab pos="8978900" algn="l"/>
              </a:tabLst>
              <a:defRPr/>
            </a:pPr>
            <a:r>
              <a:rPr lang="es-ES" altLang="es-MX" dirty="0">
                <a:solidFill>
                  <a:schemeClr val="tx1">
                    <a:lumMod val="85000"/>
                    <a:lumOff val="15000"/>
                  </a:schemeClr>
                </a:solidFill>
              </a:rPr>
              <a:t>	</a:t>
            </a:r>
          </a:p>
          <a:p>
            <a:pPr marL="338138" indent="-338138" fontAlgn="auto">
              <a:spcAft>
                <a:spcPts val="0"/>
              </a:spcAft>
              <a:buClr>
                <a:srgbClr val="B2B2B2"/>
              </a:buClr>
              <a:buSzPct val="90000"/>
              <a:buFont typeface="Wingdings" panose="05000000000000000000" pitchFamily="2" charset="2"/>
              <a:buNone/>
              <a:tabLst>
                <a:tab pos="338138" algn="l"/>
                <a:tab pos="442913" algn="l"/>
                <a:tab pos="892175" algn="l"/>
                <a:tab pos="1341438" algn="l"/>
                <a:tab pos="1790700" algn="l"/>
                <a:tab pos="2239963" algn="l"/>
                <a:tab pos="2689225" algn="l"/>
                <a:tab pos="3138488" algn="l"/>
                <a:tab pos="3587750" algn="l"/>
                <a:tab pos="4037013" algn="l"/>
                <a:tab pos="4486275" algn="l"/>
                <a:tab pos="4935538" algn="l"/>
                <a:tab pos="5384800" algn="l"/>
                <a:tab pos="5834063" algn="l"/>
                <a:tab pos="6283325" algn="l"/>
                <a:tab pos="6732588" algn="l"/>
                <a:tab pos="7181850" algn="l"/>
                <a:tab pos="7631113" algn="l"/>
                <a:tab pos="8080375" algn="l"/>
                <a:tab pos="8529638" algn="l"/>
                <a:tab pos="8978900" algn="l"/>
              </a:tabLst>
              <a:defRPr/>
            </a:pPr>
            <a:r>
              <a:rPr lang="es-ES" altLang="es-MX" dirty="0">
                <a:solidFill>
                  <a:schemeClr val="tx1">
                    <a:lumMod val="85000"/>
                    <a:lumOff val="15000"/>
                  </a:schemeClr>
                </a:solidFill>
              </a:rPr>
              <a:t>	</a:t>
            </a:r>
            <a:r>
              <a:rPr lang="es-AR" altLang="es-MX" dirty="0">
                <a:solidFill>
                  <a:schemeClr val="tx1">
                    <a:lumMod val="85000"/>
                    <a:lumOff val="15000"/>
                  </a:schemeClr>
                </a:solidFill>
              </a:rPr>
              <a:t>	</a:t>
            </a:r>
          </a:p>
        </p:txBody>
      </p:sp>
      <p:graphicFrame>
        <p:nvGraphicFramePr>
          <p:cNvPr id="2" name="Diagrama 1"/>
          <p:cNvGraphicFramePr/>
          <p:nvPr>
            <p:extLst>
              <p:ext uri="{D42A27DB-BD31-4B8C-83A1-F6EECF244321}">
                <p14:modId xmlns:p14="http://schemas.microsoft.com/office/powerpoint/2010/main" xmlns="" val="866336800"/>
              </p:ext>
            </p:extLst>
          </p:nvPr>
        </p:nvGraphicFramePr>
        <p:xfrm>
          <a:off x="1475656" y="1268760"/>
          <a:ext cx="6144344" cy="41922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mc:AlternateContent xmlns:mc="http://schemas.openxmlformats.org/markup-compatibility/2006">
    <mc:Choice xmlns:p14="http://schemas.microsoft.com/office/powerpoint/2010/main" xmlns="" Requires="p14">
      <p:transition spd="slow">
        <p14:flash/>
      </p:transition>
    </mc:Choice>
    <mc:Fallback>
      <p:transition spd="slow">
        <p:fade/>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4"/>
          <p:cNvSpPr>
            <a:spLocks noGrp="1" noChangeArrowheads="1"/>
          </p:cNvSpPr>
          <p:nvPr>
            <p:ph type="title"/>
          </p:nvPr>
        </p:nvSpPr>
        <p:spPr/>
        <p:txBody>
          <a:bodyPr/>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s-ES" altLang="es-MX" b="1" i="1" dirty="0" smtClean="0"/>
              <a:t>EJEMPLOS:</a:t>
            </a:r>
          </a:p>
        </p:txBody>
      </p:sp>
      <p:sp>
        <p:nvSpPr>
          <p:cNvPr id="47107" name="Rectangle 3"/>
          <p:cNvSpPr>
            <a:spLocks noGrp="1" noChangeArrowheads="1"/>
          </p:cNvSpPr>
          <p:nvPr>
            <p:ph idx="1"/>
          </p:nvPr>
        </p:nvSpPr>
        <p:spPr>
          <a:xfrm>
            <a:off x="900113" y="1628775"/>
            <a:ext cx="7767637" cy="4525963"/>
          </a:xfrm>
        </p:spPr>
        <p:txBody>
          <a:bodyPr/>
          <a:lstStyle/>
          <a:p>
            <a:pPr>
              <a:buClr>
                <a:srgbClr val="B2B2B2"/>
              </a:buClr>
              <a:buSzPct val="90000"/>
              <a:buFont typeface="Wingdings" panose="05000000000000000000" pitchFamily="2" charset="2"/>
              <a:buNone/>
            </a:pPr>
            <a:endParaRPr lang="es-AR" altLang="es-MX" dirty="0" smtClean="0"/>
          </a:p>
          <a:p>
            <a:pPr algn="ctr">
              <a:buClr>
                <a:srgbClr val="B2B2B2"/>
              </a:buClr>
              <a:buSzPct val="90000"/>
              <a:buFont typeface="Wingdings" panose="05000000000000000000" pitchFamily="2" charset="2"/>
              <a:buNone/>
            </a:pPr>
            <a:r>
              <a:rPr lang="es-AR" altLang="es-MX" b="1" dirty="0" smtClean="0">
                <a:solidFill>
                  <a:srgbClr val="C00000"/>
                </a:solidFill>
                <a:effectLst>
                  <a:outerShdw blurRad="38100" dist="38100" dir="2700000" algn="tl">
                    <a:srgbClr val="000000">
                      <a:alpha val="43137"/>
                    </a:srgbClr>
                  </a:outerShdw>
                </a:effectLst>
                <a:latin typeface="Arial Rounded MT Bold" panose="020F0704030504030204" pitchFamily="34" charset="0"/>
              </a:rPr>
              <a:t>*Auto que declara la caducidad de instancia por cuestiones patrimoniales entre mayores si, al declarase la perención, la acción estuviera prescripta.</a:t>
            </a:r>
          </a:p>
          <a:p>
            <a:pPr>
              <a:buClr>
                <a:srgbClr val="B2B2B2"/>
              </a:buClr>
              <a:buSzPct val="90000"/>
              <a:buFont typeface="Wingdings" panose="05000000000000000000" pitchFamily="2" charset="2"/>
              <a:buNone/>
            </a:pPr>
            <a:endParaRPr lang="es-AR" altLang="es-MX" b="1" dirty="0" smtClean="0">
              <a:solidFill>
                <a:srgbClr val="C00000"/>
              </a:solidFill>
              <a:effectLst>
                <a:outerShdw blurRad="38100" dist="38100" dir="2700000" algn="tl">
                  <a:srgbClr val="000000">
                    <a:alpha val="43137"/>
                  </a:srgbClr>
                </a:outerShdw>
              </a:effectLst>
              <a:latin typeface="Arial Rounded MT Bold" panose="020F0704030504030204" pitchFamily="34" charset="0"/>
            </a:endParaRPr>
          </a:p>
          <a:p>
            <a:pPr algn="ctr">
              <a:lnSpc>
                <a:spcPct val="100000"/>
              </a:lnSpc>
              <a:spcBef>
                <a:spcPts val="0"/>
              </a:spcBef>
              <a:buClr>
                <a:srgbClr val="B2B2B2"/>
              </a:buClr>
              <a:buSzPct val="90000"/>
              <a:buFont typeface="Wingdings" panose="05000000000000000000" pitchFamily="2" charset="2"/>
              <a:buNone/>
            </a:pPr>
            <a:r>
              <a:rPr lang="es-AR" altLang="es-MX" dirty="0" smtClean="0">
                <a:latin typeface="Arial Rounded MT Bold" panose="020F0704030504030204" pitchFamily="34" charset="0"/>
              </a:rPr>
              <a:t>*</a:t>
            </a:r>
            <a:r>
              <a:rPr lang="es-AR" altLang="es-MX" b="1" dirty="0" smtClean="0">
                <a:effectLst>
                  <a:outerShdw blurRad="38100" dist="38100" dir="2700000" algn="tl">
                    <a:srgbClr val="000000">
                      <a:alpha val="43137"/>
                    </a:srgbClr>
                  </a:outerShdw>
                </a:effectLst>
                <a:latin typeface="Arial Rounded MT Bold" panose="020F0704030504030204" pitchFamily="34" charset="0"/>
              </a:rPr>
              <a:t>Auto que declara la falta de legitimación manifiesta o la </a:t>
            </a:r>
            <a:r>
              <a:rPr lang="es-AR" altLang="es-MX" b="1" dirty="0" err="1" smtClean="0">
                <a:effectLst>
                  <a:outerShdw blurRad="38100" dist="38100" dir="2700000" algn="tl">
                    <a:srgbClr val="000000">
                      <a:alpha val="43137"/>
                    </a:srgbClr>
                  </a:outerShdw>
                </a:effectLst>
                <a:latin typeface="Arial Rounded MT Bold" panose="020F0704030504030204" pitchFamily="34" charset="0"/>
              </a:rPr>
              <a:t>improponibilidad</a:t>
            </a:r>
            <a:r>
              <a:rPr lang="es-AR" altLang="es-MX" b="1" dirty="0" smtClean="0">
                <a:effectLst>
                  <a:outerShdw blurRad="38100" dist="38100" dir="2700000" algn="tl">
                    <a:srgbClr val="000000">
                      <a:alpha val="43137"/>
                    </a:srgbClr>
                  </a:outerShdw>
                </a:effectLst>
                <a:latin typeface="Arial Rounded MT Bold" panose="020F0704030504030204" pitchFamily="34" charset="0"/>
              </a:rPr>
              <a:t> objetiva de la demanda.</a:t>
            </a:r>
          </a:p>
          <a:p>
            <a:pPr algn="ctr">
              <a:lnSpc>
                <a:spcPct val="100000"/>
              </a:lnSpc>
              <a:spcBef>
                <a:spcPts val="0"/>
              </a:spcBef>
              <a:buClr>
                <a:srgbClr val="B2B2B2"/>
              </a:buClr>
              <a:buSzPct val="90000"/>
              <a:buFont typeface="Wingdings" panose="05000000000000000000" pitchFamily="2" charset="2"/>
              <a:buNone/>
            </a:pPr>
            <a:endParaRPr lang="es-AR" altLang="es-MX" b="1" dirty="0" smtClean="0">
              <a:effectLst>
                <a:outerShdw blurRad="38100" dist="38100" dir="2700000" algn="tl">
                  <a:srgbClr val="000000">
                    <a:alpha val="43137"/>
                  </a:srgbClr>
                </a:outerShdw>
              </a:effectLst>
              <a:latin typeface="Arial Rounded MT Bold" panose="020F0704030504030204" pitchFamily="34" charset="0"/>
            </a:endParaRPr>
          </a:p>
          <a:p>
            <a:pPr algn="ctr">
              <a:lnSpc>
                <a:spcPct val="100000"/>
              </a:lnSpc>
              <a:spcBef>
                <a:spcPts val="0"/>
              </a:spcBef>
              <a:buClr>
                <a:srgbClr val="B2B2B2"/>
              </a:buClr>
              <a:buSzPct val="90000"/>
              <a:buFont typeface="Wingdings" panose="05000000000000000000" pitchFamily="2" charset="2"/>
              <a:buNone/>
            </a:pPr>
            <a:r>
              <a:rPr lang="es-AR" altLang="es-MX" b="1" dirty="0" smtClean="0">
                <a:solidFill>
                  <a:srgbClr val="C00000"/>
                </a:solidFill>
                <a:effectLst>
                  <a:outerShdw blurRad="38100" dist="38100" dir="2700000" algn="tl">
                    <a:srgbClr val="000000">
                      <a:alpha val="43137"/>
                    </a:srgbClr>
                  </a:outerShdw>
                </a:effectLst>
                <a:latin typeface="Arial Rounded MT Bold" panose="020F0704030504030204" pitchFamily="34" charset="0"/>
              </a:rPr>
              <a:t>*Auto que resuelve sobre la legalidad o no de la medida de excepción</a:t>
            </a:r>
            <a:r>
              <a:rPr lang="es-AR" altLang="es-MX" dirty="0" smtClean="0">
                <a:solidFill>
                  <a:srgbClr val="C00000"/>
                </a:solidFill>
              </a:rPr>
              <a:t>. </a:t>
            </a:r>
          </a:p>
          <a:p>
            <a:pPr>
              <a:buClr>
                <a:srgbClr val="B2B2B2"/>
              </a:buClr>
              <a:buSzPct val="90000"/>
              <a:buFont typeface="Wingdings" panose="05000000000000000000" pitchFamily="2" charset="2"/>
              <a:buNone/>
            </a:pPr>
            <a:endParaRPr lang="es-ES" altLang="es-MX" dirty="0" smtClean="0"/>
          </a:p>
        </p:txBody>
      </p:sp>
    </p:spTree>
  </p:cSld>
  <p:clrMapOvr>
    <a:masterClrMapping/>
  </p:clrMapOvr>
  <mc:AlternateContent xmlns:mc="http://schemas.openxmlformats.org/markup-compatibility/2006">
    <mc:Choice xmlns:p14="http://schemas.microsoft.com/office/powerpoint/2010/main" xmlns="" Requires="p14">
      <p:transition spd="slow" p14:dur="2500">
        <p:checker/>
      </p:transition>
    </mc:Choice>
    <mc:Fallback>
      <p:transition spd="slow">
        <p:checker/>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Rectangle 4"/>
          <p:cNvSpPr>
            <a:spLocks noGrp="1" noChangeArrowheads="1"/>
          </p:cNvSpPr>
          <p:nvPr>
            <p:ph type="title"/>
          </p:nvPr>
        </p:nvSpPr>
        <p:spPr>
          <a:xfrm>
            <a:off x="900113" y="0"/>
            <a:ext cx="7772400" cy="1152525"/>
          </a:xfrm>
        </p:spPr>
        <p:txBody>
          <a:bodyPr rtlCol="0">
            <a:normAutofit fontScale="90000"/>
          </a:bodyPr>
          <a:lstStyle/>
          <a:p>
            <a:pPr fontAlgn="auto">
              <a:spcAft>
                <a:spcPts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s-ES" altLang="es-MX" sz="3800" dirty="0"/>
              <a:t/>
            </a:r>
            <a:br>
              <a:rPr lang="es-ES" altLang="es-MX" sz="3800" dirty="0"/>
            </a:br>
            <a:r>
              <a:rPr lang="es-ES" altLang="es-MX" sz="3100" b="1" i="1" dirty="0"/>
              <a:t>RESOLUCIONES QUE PROVOCAN LA FRUSTRACION DEFINITIVA DEL DERECHO</a:t>
            </a:r>
          </a:p>
        </p:txBody>
      </p:sp>
      <p:graphicFrame>
        <p:nvGraphicFramePr>
          <p:cNvPr id="2" name="Diagrama 1"/>
          <p:cNvGraphicFramePr/>
          <p:nvPr>
            <p:extLst>
              <p:ext uri="{D42A27DB-BD31-4B8C-83A1-F6EECF244321}">
                <p14:modId xmlns:p14="http://schemas.microsoft.com/office/powerpoint/2010/main" xmlns="" val="1187556702"/>
              </p:ext>
            </p:extLst>
          </p:nvPr>
        </p:nvGraphicFramePr>
        <p:xfrm>
          <a:off x="1331640" y="836712"/>
          <a:ext cx="6096000" cy="55446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mc:AlternateContent xmlns:mc="http://schemas.openxmlformats.org/markup-compatibility/2006">
    <mc:Choice xmlns:p14="http://schemas.microsoft.com/office/powerpoint/2010/main" xmlns=""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4"/>
          <p:cNvSpPr>
            <a:spLocks noGrp="1" noChangeArrowheads="1"/>
          </p:cNvSpPr>
          <p:nvPr>
            <p:ph type="title"/>
          </p:nvPr>
        </p:nvSpPr>
        <p:spPr>
          <a:xfrm>
            <a:off x="857250" y="609601"/>
            <a:ext cx="7407275" cy="875184"/>
          </a:xfrm>
        </p:spPr>
        <p:txBody>
          <a:bodyPr/>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s-ES" altLang="es-MX" sz="3200" b="1" i="1" dirty="0" smtClean="0"/>
              <a:t>RECURSO DE APELACION</a:t>
            </a:r>
          </a:p>
        </p:txBody>
      </p:sp>
      <p:graphicFrame>
        <p:nvGraphicFramePr>
          <p:cNvPr id="2" name="Diagrama 1"/>
          <p:cNvGraphicFramePr/>
          <p:nvPr>
            <p:extLst>
              <p:ext uri="{D42A27DB-BD31-4B8C-83A1-F6EECF244321}">
                <p14:modId xmlns:p14="http://schemas.microsoft.com/office/powerpoint/2010/main" xmlns="" val="3435809243"/>
              </p:ext>
            </p:extLst>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4" name="Conector recto de flecha 3"/>
          <p:cNvCxnSpPr/>
          <p:nvPr/>
        </p:nvCxnSpPr>
        <p:spPr>
          <a:xfrm>
            <a:off x="3923928" y="3429000"/>
            <a:ext cx="936104" cy="0"/>
          </a:xfrm>
          <a:prstGeom prst="straightConnector1">
            <a:avLst/>
          </a:prstGeom>
          <a:ln w="76200">
            <a:solidFill>
              <a:schemeClr val="tx1"/>
            </a:solidFill>
            <a:tailEnd type="triangle"/>
          </a:ln>
          <a:effectLst>
            <a:innerShdw blurRad="63500" dist="50800" dir="162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6" name="Conector recto de flecha 5"/>
          <p:cNvCxnSpPr/>
          <p:nvPr/>
        </p:nvCxnSpPr>
        <p:spPr>
          <a:xfrm>
            <a:off x="3923928" y="4869160"/>
            <a:ext cx="1008112"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4"/>
          <p:cNvSpPr>
            <a:spLocks noGrp="1" noChangeArrowheads="1"/>
          </p:cNvSpPr>
          <p:nvPr>
            <p:ph type="title"/>
          </p:nvPr>
        </p:nvSpPr>
        <p:spPr/>
        <p:txBody>
          <a:bodyPr/>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s-ES" altLang="es-MX" sz="2400" b="1" i="1" dirty="0" smtClean="0">
                <a:latin typeface="+mn-lt"/>
              </a:rPr>
              <a:t>RECURSO DE APELACION </a:t>
            </a:r>
            <a:br>
              <a:rPr lang="es-ES" altLang="es-MX" sz="2400" b="1" i="1" dirty="0" smtClean="0">
                <a:latin typeface="+mn-lt"/>
              </a:rPr>
            </a:br>
            <a:r>
              <a:rPr lang="es-ES" altLang="es-MX" sz="2400" b="1" i="1" dirty="0" smtClean="0">
                <a:latin typeface="+mn-lt"/>
              </a:rPr>
              <a:t>PLAZOS PARA INTERPONERLO </a:t>
            </a:r>
          </a:p>
        </p:txBody>
      </p:sp>
      <p:sp>
        <p:nvSpPr>
          <p:cNvPr id="60419" name="Rectangle 3"/>
          <p:cNvSpPr>
            <a:spLocks noGrp="1" noChangeArrowheads="1"/>
          </p:cNvSpPr>
          <p:nvPr>
            <p:ph idx="1"/>
          </p:nvPr>
        </p:nvSpPr>
        <p:spPr>
          <a:xfrm>
            <a:off x="1042988" y="1628775"/>
            <a:ext cx="7767637" cy="4310063"/>
          </a:xfrm>
        </p:spPr>
        <p:txBody>
          <a:bodyPr/>
          <a:lstStyle/>
          <a:p>
            <a:endParaRPr lang="es-AR" altLang="es-MX" b="1" dirty="0" smtClean="0"/>
          </a:p>
          <a:p>
            <a:endParaRPr lang="es-AR" altLang="es-MX" dirty="0" smtClean="0"/>
          </a:p>
          <a:p>
            <a:endParaRPr lang="es-AR" altLang="es-MX" dirty="0"/>
          </a:p>
          <a:p>
            <a:endParaRPr lang="es-AR" altLang="es-MX" dirty="0" smtClean="0"/>
          </a:p>
        </p:txBody>
      </p:sp>
      <p:graphicFrame>
        <p:nvGraphicFramePr>
          <p:cNvPr id="2" name="Diagrama 1"/>
          <p:cNvGraphicFramePr/>
          <p:nvPr>
            <p:extLst>
              <p:ext uri="{D42A27DB-BD31-4B8C-83A1-F6EECF244321}">
                <p14:modId xmlns:p14="http://schemas.microsoft.com/office/powerpoint/2010/main" xmlns="" val="172377212"/>
              </p:ext>
            </p:extLst>
          </p:nvPr>
        </p:nvGraphicFramePr>
        <p:xfrm>
          <a:off x="1524000" y="1700808"/>
          <a:ext cx="6096000" cy="37601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4"/>
          <p:cNvSpPr>
            <a:spLocks noGrp="1" noChangeArrowheads="1"/>
          </p:cNvSpPr>
          <p:nvPr>
            <p:ph type="title"/>
          </p:nvPr>
        </p:nvSpPr>
        <p:spPr/>
        <p:txBody>
          <a:bodyPr/>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s-ES" altLang="es-MX" sz="2400" b="1" i="1" dirty="0" smtClean="0">
                <a:latin typeface="+mn-lt"/>
              </a:rPr>
              <a:t>RECURSO DE APELACION </a:t>
            </a:r>
            <a:br>
              <a:rPr lang="es-ES" altLang="es-MX" sz="2400" b="1" i="1" dirty="0" smtClean="0">
                <a:latin typeface="+mn-lt"/>
              </a:rPr>
            </a:br>
            <a:r>
              <a:rPr lang="es-ES" altLang="es-MX" sz="2400" b="1" i="1" dirty="0" smtClean="0">
                <a:latin typeface="+mn-lt"/>
              </a:rPr>
              <a:t>PLAZOS PARA INTERPONERLO </a:t>
            </a:r>
          </a:p>
        </p:txBody>
      </p:sp>
      <p:sp>
        <p:nvSpPr>
          <p:cNvPr id="60419" name="Rectangle 3"/>
          <p:cNvSpPr>
            <a:spLocks noGrp="1" noChangeArrowheads="1"/>
          </p:cNvSpPr>
          <p:nvPr>
            <p:ph idx="1"/>
          </p:nvPr>
        </p:nvSpPr>
        <p:spPr>
          <a:xfrm>
            <a:off x="1042988" y="1628775"/>
            <a:ext cx="7767637" cy="4310063"/>
          </a:xfrm>
        </p:spPr>
        <p:txBody>
          <a:bodyPr/>
          <a:lstStyle/>
          <a:p>
            <a:endParaRPr lang="es-AR" altLang="es-MX" b="1" dirty="0" smtClean="0"/>
          </a:p>
          <a:p>
            <a:endParaRPr lang="es-AR" altLang="es-MX" dirty="0" smtClean="0"/>
          </a:p>
          <a:p>
            <a:endParaRPr lang="es-AR" altLang="es-MX" dirty="0"/>
          </a:p>
          <a:p>
            <a:endParaRPr lang="es-AR" altLang="es-MX" dirty="0" smtClean="0"/>
          </a:p>
        </p:txBody>
      </p:sp>
      <p:graphicFrame>
        <p:nvGraphicFramePr>
          <p:cNvPr id="2" name="Diagrama 1"/>
          <p:cNvGraphicFramePr/>
          <p:nvPr>
            <p:extLst>
              <p:ext uri="{D42A27DB-BD31-4B8C-83A1-F6EECF244321}">
                <p14:modId xmlns:p14="http://schemas.microsoft.com/office/powerpoint/2010/main" xmlns="" val="4252300137"/>
              </p:ext>
            </p:extLst>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478165969"/>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4"/>
          <p:cNvSpPr>
            <a:spLocks noGrp="1" noChangeArrowheads="1"/>
          </p:cNvSpPr>
          <p:nvPr>
            <p:ph type="title"/>
          </p:nvPr>
        </p:nvSpPr>
        <p:spPr>
          <a:xfrm>
            <a:off x="900113" y="260350"/>
            <a:ext cx="7772400" cy="1423988"/>
          </a:xfrm>
        </p:spPr>
        <p:txBody>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s-AR" altLang="es-MX" sz="3800" b="1" i="1" dirty="0" smtClean="0"/>
              <a:t>APELACIÓN LIBRE Y ABREVIADA</a:t>
            </a:r>
            <a:endParaRPr lang="es-ES" altLang="es-MX" sz="3800" b="1" i="1" dirty="0" smtClean="0"/>
          </a:p>
        </p:txBody>
      </p:sp>
      <p:sp>
        <p:nvSpPr>
          <p:cNvPr id="62467" name="Rectangle 2"/>
          <p:cNvSpPr>
            <a:spLocks noGrp="1" noChangeArrowheads="1"/>
          </p:cNvSpPr>
          <p:nvPr>
            <p:ph idx="1"/>
          </p:nvPr>
        </p:nvSpPr>
        <p:spPr>
          <a:xfrm>
            <a:off x="1042988" y="1700213"/>
            <a:ext cx="7772400" cy="4530725"/>
          </a:xfrm>
          <a:noFill/>
        </p:spPr>
        <p:txBody>
          <a:bodyPr/>
          <a:lstStyle/>
          <a:p>
            <a:pPr marL="338138" indent="-338138">
              <a:buClr>
                <a:srgbClr val="B2B2B2"/>
              </a:buClr>
              <a:buSzPct val="90000"/>
              <a:buFont typeface="Wingdings" panose="05000000000000000000" pitchFamily="2" charset="2"/>
              <a:buChar char=""/>
              <a:tabLst>
                <a:tab pos="338138" algn="l"/>
                <a:tab pos="442913" algn="l"/>
                <a:tab pos="892175" algn="l"/>
                <a:tab pos="1341438" algn="l"/>
                <a:tab pos="1790700" algn="l"/>
                <a:tab pos="2239963" algn="l"/>
                <a:tab pos="2689225" algn="l"/>
                <a:tab pos="3138488" algn="l"/>
                <a:tab pos="3587750" algn="l"/>
                <a:tab pos="4037013" algn="l"/>
                <a:tab pos="4486275" algn="l"/>
                <a:tab pos="4935538" algn="l"/>
                <a:tab pos="5384800" algn="l"/>
                <a:tab pos="5834063" algn="l"/>
                <a:tab pos="6283325" algn="l"/>
                <a:tab pos="6732588" algn="l"/>
                <a:tab pos="7181850" algn="l"/>
                <a:tab pos="7631113" algn="l"/>
                <a:tab pos="8080375" algn="l"/>
                <a:tab pos="8529638" algn="l"/>
                <a:tab pos="8978900" algn="l"/>
              </a:tabLst>
            </a:pPr>
            <a:r>
              <a:rPr lang="es-ES" altLang="es-MX" b="1" u="sng" dirty="0" smtClean="0">
                <a:solidFill>
                  <a:srgbClr val="C00000"/>
                </a:solidFill>
                <a:effectLst>
                  <a:outerShdw blurRad="38100" dist="38100" dir="2700000" algn="tl">
                    <a:srgbClr val="000000">
                      <a:alpha val="43137"/>
                    </a:srgbClr>
                  </a:outerShdw>
                </a:effectLst>
                <a:latin typeface="Arial Rounded MT Bold" panose="020F0704030504030204" pitchFamily="34" charset="0"/>
              </a:rPr>
              <a:t>Artículo 39º</a:t>
            </a:r>
            <a:r>
              <a:rPr lang="es-ES" altLang="es-MX" b="1" dirty="0" smtClean="0">
                <a:solidFill>
                  <a:srgbClr val="C00000"/>
                </a:solidFill>
                <a:effectLst>
                  <a:outerShdw blurRad="38100" dist="38100" dir="2700000" algn="tl">
                    <a:srgbClr val="000000">
                      <a:alpha val="43137"/>
                    </a:srgbClr>
                  </a:outerShdw>
                </a:effectLst>
                <a:latin typeface="Arial Rounded MT Bold" panose="020F0704030504030204" pitchFamily="34" charset="0"/>
              </a:rPr>
              <a:t>. - El recurso contra la sentencia definitiva dictada en el proceso ordinario por audiencias procederá de modo libre.</a:t>
            </a:r>
          </a:p>
          <a:p>
            <a:pPr marL="0" indent="0">
              <a:buClr>
                <a:srgbClr val="B2B2B2"/>
              </a:buClr>
              <a:buSzPct val="90000"/>
              <a:buNone/>
              <a:tabLst>
                <a:tab pos="338138" algn="l"/>
                <a:tab pos="442913" algn="l"/>
                <a:tab pos="892175" algn="l"/>
                <a:tab pos="1341438" algn="l"/>
                <a:tab pos="1790700" algn="l"/>
                <a:tab pos="2239963" algn="l"/>
                <a:tab pos="2689225" algn="l"/>
                <a:tab pos="3138488" algn="l"/>
                <a:tab pos="3587750" algn="l"/>
                <a:tab pos="4037013" algn="l"/>
                <a:tab pos="4486275" algn="l"/>
                <a:tab pos="4935538" algn="l"/>
                <a:tab pos="5384800" algn="l"/>
                <a:tab pos="5834063" algn="l"/>
                <a:tab pos="6283325" algn="l"/>
                <a:tab pos="6732588" algn="l"/>
                <a:tab pos="7181850" algn="l"/>
                <a:tab pos="7631113" algn="l"/>
                <a:tab pos="8080375" algn="l"/>
                <a:tab pos="8529638" algn="l"/>
                <a:tab pos="8978900" algn="l"/>
              </a:tabLst>
            </a:pPr>
            <a:endParaRPr lang="es-ES" altLang="es-MX" b="1" dirty="0" smtClean="0">
              <a:solidFill>
                <a:schemeClr val="accent3"/>
              </a:solidFill>
              <a:effectLst>
                <a:outerShdw blurRad="38100" dist="38100" dir="2700000" algn="tl">
                  <a:srgbClr val="000000">
                    <a:alpha val="43137"/>
                  </a:srgbClr>
                </a:outerShdw>
              </a:effectLst>
              <a:latin typeface="Arial Rounded MT Bold" panose="020F0704030504030204" pitchFamily="34" charset="0"/>
            </a:endParaRPr>
          </a:p>
          <a:p>
            <a:pPr marL="338138" indent="-338138">
              <a:buClr>
                <a:srgbClr val="B2B2B2"/>
              </a:buClr>
              <a:buSzPct val="90000"/>
              <a:buFont typeface="Wingdings" panose="05000000000000000000" pitchFamily="2" charset="2"/>
              <a:buChar char=""/>
              <a:tabLst>
                <a:tab pos="338138" algn="l"/>
                <a:tab pos="442913" algn="l"/>
                <a:tab pos="892175" algn="l"/>
                <a:tab pos="1341438" algn="l"/>
                <a:tab pos="1790700" algn="l"/>
                <a:tab pos="2239963" algn="l"/>
                <a:tab pos="2689225" algn="l"/>
                <a:tab pos="3138488" algn="l"/>
                <a:tab pos="3587750" algn="l"/>
                <a:tab pos="4037013" algn="l"/>
                <a:tab pos="4486275" algn="l"/>
                <a:tab pos="4935538" algn="l"/>
                <a:tab pos="5384800" algn="l"/>
                <a:tab pos="5834063" algn="l"/>
                <a:tab pos="6283325" algn="l"/>
                <a:tab pos="6732588" algn="l"/>
                <a:tab pos="7181850" algn="l"/>
                <a:tab pos="7631113" algn="l"/>
                <a:tab pos="8080375" algn="l"/>
                <a:tab pos="8529638" algn="l"/>
                <a:tab pos="8978900" algn="l"/>
              </a:tabLst>
            </a:pPr>
            <a:r>
              <a:rPr lang="es-ES" altLang="es-MX" b="1" dirty="0" smtClean="0">
                <a:solidFill>
                  <a:schemeClr val="accent3"/>
                </a:solidFill>
                <a:effectLst>
                  <a:outerShdw blurRad="38100" dist="38100" dir="2700000" algn="tl">
                    <a:srgbClr val="000000">
                      <a:alpha val="43137"/>
                    </a:srgbClr>
                  </a:outerShdw>
                </a:effectLst>
                <a:latin typeface="Arial Rounded MT Bold" panose="020F0704030504030204" pitchFamily="34" charset="0"/>
              </a:rPr>
              <a:t>En la apelación libre se podrán incorporar nuevos hechos y nuevas pruebas.</a:t>
            </a:r>
          </a:p>
          <a:p>
            <a:pPr marL="338138" indent="-338138">
              <a:buClr>
                <a:srgbClr val="B2B2B2"/>
              </a:buClr>
              <a:buSzPct val="90000"/>
              <a:buFont typeface="Wingdings" panose="05000000000000000000" pitchFamily="2" charset="2"/>
              <a:buChar char=""/>
              <a:tabLst>
                <a:tab pos="338138" algn="l"/>
                <a:tab pos="442913" algn="l"/>
                <a:tab pos="892175" algn="l"/>
                <a:tab pos="1341438" algn="l"/>
                <a:tab pos="1790700" algn="l"/>
                <a:tab pos="2239963" algn="l"/>
                <a:tab pos="2689225" algn="l"/>
                <a:tab pos="3138488" algn="l"/>
                <a:tab pos="3587750" algn="l"/>
                <a:tab pos="4037013" algn="l"/>
                <a:tab pos="4486275" algn="l"/>
                <a:tab pos="4935538" algn="l"/>
                <a:tab pos="5384800" algn="l"/>
                <a:tab pos="5834063" algn="l"/>
                <a:tab pos="6283325" algn="l"/>
                <a:tab pos="6732588" algn="l"/>
                <a:tab pos="7181850" algn="l"/>
                <a:tab pos="7631113" algn="l"/>
                <a:tab pos="8080375" algn="l"/>
                <a:tab pos="8529638" algn="l"/>
                <a:tab pos="8978900" algn="l"/>
              </a:tabLst>
            </a:pPr>
            <a:endParaRPr lang="es-ES" altLang="es-MX" b="1" dirty="0" smtClean="0">
              <a:solidFill>
                <a:srgbClr val="7030A0"/>
              </a:solidFill>
              <a:effectLst>
                <a:outerShdw blurRad="38100" dist="38100" dir="2700000" algn="tl">
                  <a:srgbClr val="000000">
                    <a:alpha val="43137"/>
                  </a:srgbClr>
                </a:outerShdw>
              </a:effectLst>
              <a:latin typeface="Arial Rounded MT Bold" panose="020F0704030504030204" pitchFamily="34" charset="0"/>
            </a:endParaRPr>
          </a:p>
          <a:p>
            <a:pPr marL="338138" indent="-338138">
              <a:buClr>
                <a:srgbClr val="B2B2B2"/>
              </a:buClr>
              <a:buSzPct val="90000"/>
              <a:buFont typeface="Wingdings" panose="05000000000000000000" pitchFamily="2" charset="2"/>
              <a:buChar char=""/>
              <a:tabLst>
                <a:tab pos="338138" algn="l"/>
                <a:tab pos="442913" algn="l"/>
                <a:tab pos="892175" algn="l"/>
                <a:tab pos="1341438" algn="l"/>
                <a:tab pos="1790700" algn="l"/>
                <a:tab pos="2239963" algn="l"/>
                <a:tab pos="2689225" algn="l"/>
                <a:tab pos="3138488" algn="l"/>
                <a:tab pos="3587750" algn="l"/>
                <a:tab pos="4037013" algn="l"/>
                <a:tab pos="4486275" algn="l"/>
                <a:tab pos="4935538" algn="l"/>
                <a:tab pos="5384800" algn="l"/>
                <a:tab pos="5834063" algn="l"/>
                <a:tab pos="6283325" algn="l"/>
                <a:tab pos="6732588" algn="l"/>
                <a:tab pos="7181850" algn="l"/>
                <a:tab pos="7631113" algn="l"/>
                <a:tab pos="8080375" algn="l"/>
                <a:tab pos="8529638" algn="l"/>
                <a:tab pos="8978900" algn="l"/>
              </a:tabLst>
            </a:pPr>
            <a:r>
              <a:rPr lang="es-ES" altLang="es-MX" b="1" dirty="0" smtClean="0">
                <a:solidFill>
                  <a:srgbClr val="7030A0"/>
                </a:solidFill>
                <a:effectLst>
                  <a:outerShdw blurRad="38100" dist="38100" dir="2700000" algn="tl">
                    <a:srgbClr val="000000">
                      <a:alpha val="43137"/>
                    </a:srgbClr>
                  </a:outerShdw>
                </a:effectLst>
                <a:latin typeface="Arial Rounded MT Bold" panose="020F0704030504030204" pitchFamily="34" charset="0"/>
              </a:rPr>
              <a:t>En los demás casos, la apelación será abreviada. El Tribunal de alzada deberá resolver sobre la base del material reunido en primera instancia, sin perjuicio de la facultad de disponer medidas para mejor proveer. </a:t>
            </a:r>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4"/>
          <p:cNvSpPr>
            <a:spLocks noGrp="1" noChangeArrowheads="1"/>
          </p:cNvSpPr>
          <p:nvPr>
            <p:ph type="title"/>
          </p:nvPr>
        </p:nvSpPr>
        <p:spPr>
          <a:xfrm>
            <a:off x="900113" y="260350"/>
            <a:ext cx="7772400" cy="1223963"/>
          </a:xfrm>
        </p:spPr>
        <p:txBody>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s-AR" altLang="es-MX" sz="2400" b="1" i="1" dirty="0" smtClean="0">
                <a:latin typeface="+mn-lt"/>
              </a:rPr>
              <a:t>APELACIÓN CON TRÁMITE INMEDIATO Y DIFERIDO</a:t>
            </a:r>
            <a:endParaRPr lang="es-ES" altLang="es-MX" sz="2400" b="1" i="1" dirty="0" smtClean="0">
              <a:latin typeface="+mn-lt"/>
            </a:endParaRPr>
          </a:p>
        </p:txBody>
      </p:sp>
      <p:sp>
        <p:nvSpPr>
          <p:cNvPr id="70659" name="Rectangle 2"/>
          <p:cNvSpPr>
            <a:spLocks noGrp="1" noChangeArrowheads="1"/>
          </p:cNvSpPr>
          <p:nvPr>
            <p:ph idx="1"/>
          </p:nvPr>
        </p:nvSpPr>
        <p:spPr>
          <a:xfrm>
            <a:off x="914400" y="1600200"/>
            <a:ext cx="7772400" cy="4530725"/>
          </a:xfrm>
        </p:spPr>
        <p:txBody>
          <a:bodyPr/>
          <a:lstStyle/>
          <a:p>
            <a:pPr marL="338138" indent="-338138">
              <a:spcBef>
                <a:spcPts val="500"/>
              </a:spcBef>
              <a:buClr>
                <a:srgbClr val="B2B2B2"/>
              </a:buClr>
              <a:buSzPct val="90000"/>
              <a:buFont typeface="Wingdings" panose="05000000000000000000" pitchFamily="2" charset="2"/>
              <a:buNone/>
              <a:tabLst>
                <a:tab pos="338138" algn="l"/>
                <a:tab pos="442913" algn="l"/>
                <a:tab pos="892175" algn="l"/>
                <a:tab pos="1341438" algn="l"/>
                <a:tab pos="1790700" algn="l"/>
                <a:tab pos="2239963" algn="l"/>
                <a:tab pos="2689225" algn="l"/>
                <a:tab pos="3138488" algn="l"/>
                <a:tab pos="3587750" algn="l"/>
                <a:tab pos="4037013" algn="l"/>
                <a:tab pos="4486275" algn="l"/>
                <a:tab pos="4935538" algn="l"/>
                <a:tab pos="5384800" algn="l"/>
                <a:tab pos="5834063" algn="l"/>
                <a:tab pos="6283325" algn="l"/>
                <a:tab pos="6732588" algn="l"/>
                <a:tab pos="7181850" algn="l"/>
                <a:tab pos="7631113" algn="l"/>
                <a:tab pos="8080375" algn="l"/>
                <a:tab pos="8529638" algn="l"/>
                <a:tab pos="8978900" algn="l"/>
              </a:tabLst>
            </a:pPr>
            <a:r>
              <a:rPr lang="es-ES" altLang="es-MX" b="1" dirty="0" smtClean="0"/>
              <a:t>	</a:t>
            </a:r>
            <a:r>
              <a:rPr lang="es-ES" altLang="es-MX" b="1" dirty="0" smtClean="0">
                <a:solidFill>
                  <a:srgbClr val="C00000"/>
                </a:solidFill>
                <a:effectLst>
                  <a:outerShdw blurRad="38100" dist="38100" dir="2700000" algn="tl">
                    <a:srgbClr val="000000">
                      <a:alpha val="43137"/>
                    </a:srgbClr>
                  </a:outerShdw>
                </a:effectLst>
                <a:latin typeface="Arial Rounded MT Bold" panose="020F0704030504030204" pitchFamily="34" charset="0"/>
              </a:rPr>
              <a:t>Artículo 40º. - La apelación procederá por trámite inmediato, excepto en los siguientes casos en que se concederá con trámite diferido:</a:t>
            </a:r>
          </a:p>
          <a:p>
            <a:pPr marL="338138" indent="-338138">
              <a:spcBef>
                <a:spcPts val="500"/>
              </a:spcBef>
              <a:buClr>
                <a:srgbClr val="B2B2B2"/>
              </a:buClr>
              <a:buSzPct val="90000"/>
              <a:buFont typeface="Wingdings" panose="05000000000000000000" pitchFamily="2" charset="2"/>
              <a:buChar char=""/>
              <a:tabLst>
                <a:tab pos="338138" algn="l"/>
                <a:tab pos="442913" algn="l"/>
                <a:tab pos="892175" algn="l"/>
                <a:tab pos="1341438" algn="l"/>
                <a:tab pos="1790700" algn="l"/>
                <a:tab pos="2239963" algn="l"/>
                <a:tab pos="2689225" algn="l"/>
                <a:tab pos="3138488" algn="l"/>
                <a:tab pos="3587750" algn="l"/>
                <a:tab pos="4037013" algn="l"/>
                <a:tab pos="4486275" algn="l"/>
                <a:tab pos="4935538" algn="l"/>
                <a:tab pos="5384800" algn="l"/>
                <a:tab pos="5834063" algn="l"/>
                <a:tab pos="6283325" algn="l"/>
                <a:tab pos="6732588" algn="l"/>
                <a:tab pos="7181850" algn="l"/>
                <a:tab pos="7631113" algn="l"/>
                <a:tab pos="8080375" algn="l"/>
                <a:tab pos="8529638" algn="l"/>
                <a:tab pos="8978900" algn="l"/>
              </a:tabLst>
            </a:pPr>
            <a:r>
              <a:rPr lang="es-ES" altLang="es-MX" b="1" dirty="0" smtClean="0">
                <a:solidFill>
                  <a:srgbClr val="0070C0"/>
                </a:solidFill>
                <a:effectLst>
                  <a:outerShdw blurRad="38100" dist="38100" dir="2700000" algn="tl">
                    <a:srgbClr val="000000">
                      <a:alpha val="43137"/>
                    </a:srgbClr>
                  </a:outerShdw>
                </a:effectLst>
                <a:latin typeface="Arial Rounded MT Bold" panose="020F0704030504030204" pitchFamily="34" charset="0"/>
              </a:rPr>
              <a:t>la que decida el incidente de nulidad;</a:t>
            </a:r>
          </a:p>
          <a:p>
            <a:pPr marL="338138" indent="-338138">
              <a:spcBef>
                <a:spcPts val="500"/>
              </a:spcBef>
              <a:buClr>
                <a:srgbClr val="B2B2B2"/>
              </a:buClr>
              <a:buSzPct val="90000"/>
              <a:buFont typeface="Wingdings" panose="05000000000000000000" pitchFamily="2" charset="2"/>
              <a:buChar char=""/>
              <a:tabLst>
                <a:tab pos="338138" algn="l"/>
                <a:tab pos="442913" algn="l"/>
                <a:tab pos="892175" algn="l"/>
                <a:tab pos="1341438" algn="l"/>
                <a:tab pos="1790700" algn="l"/>
                <a:tab pos="2239963" algn="l"/>
                <a:tab pos="2689225" algn="l"/>
                <a:tab pos="3138488" algn="l"/>
                <a:tab pos="3587750" algn="l"/>
                <a:tab pos="4037013" algn="l"/>
                <a:tab pos="4486275" algn="l"/>
                <a:tab pos="4935538" algn="l"/>
                <a:tab pos="5384800" algn="l"/>
                <a:tab pos="5834063" algn="l"/>
                <a:tab pos="6283325" algn="l"/>
                <a:tab pos="6732588" algn="l"/>
                <a:tab pos="7181850" algn="l"/>
                <a:tab pos="7631113" algn="l"/>
                <a:tab pos="8080375" algn="l"/>
                <a:tab pos="8529638" algn="l"/>
                <a:tab pos="8978900" algn="l"/>
              </a:tabLst>
            </a:pPr>
            <a:r>
              <a:rPr lang="es-ES" altLang="es-MX" b="1" dirty="0" smtClean="0">
                <a:solidFill>
                  <a:srgbClr val="7030A0"/>
                </a:solidFill>
                <a:effectLst>
                  <a:outerShdw blurRad="38100" dist="38100" dir="2700000" algn="tl">
                    <a:srgbClr val="000000">
                      <a:alpha val="43137"/>
                    </a:srgbClr>
                  </a:outerShdw>
                </a:effectLst>
                <a:latin typeface="Arial Rounded MT Bold" panose="020F0704030504030204" pitchFamily="34" charset="0"/>
              </a:rPr>
              <a:t>las apelables dictadas en audiencia, excepto si hace lugar a excepciones que ponen fin al proceso;</a:t>
            </a:r>
          </a:p>
          <a:p>
            <a:pPr marL="338138" indent="-338138">
              <a:spcBef>
                <a:spcPts val="500"/>
              </a:spcBef>
              <a:buClr>
                <a:srgbClr val="B2B2B2"/>
              </a:buClr>
              <a:buSzPct val="90000"/>
              <a:buFont typeface="Wingdings" panose="05000000000000000000" pitchFamily="2" charset="2"/>
              <a:buChar char=""/>
              <a:tabLst>
                <a:tab pos="338138" algn="l"/>
                <a:tab pos="442913" algn="l"/>
                <a:tab pos="892175" algn="l"/>
                <a:tab pos="1341438" algn="l"/>
                <a:tab pos="1790700" algn="l"/>
                <a:tab pos="2239963" algn="l"/>
                <a:tab pos="2689225" algn="l"/>
                <a:tab pos="3138488" algn="l"/>
                <a:tab pos="3587750" algn="l"/>
                <a:tab pos="4037013" algn="l"/>
                <a:tab pos="4486275" algn="l"/>
                <a:tab pos="4935538" algn="l"/>
                <a:tab pos="5384800" algn="l"/>
                <a:tab pos="5834063" algn="l"/>
                <a:tab pos="6283325" algn="l"/>
                <a:tab pos="6732588" algn="l"/>
                <a:tab pos="7181850" algn="l"/>
                <a:tab pos="7631113" algn="l"/>
                <a:tab pos="8080375" algn="l"/>
                <a:tab pos="8529638" algn="l"/>
                <a:tab pos="8978900" algn="l"/>
              </a:tabLst>
            </a:pPr>
            <a:r>
              <a:rPr lang="es-ES" altLang="es-MX" b="1" dirty="0" smtClean="0">
                <a:solidFill>
                  <a:srgbClr val="00B050"/>
                </a:solidFill>
                <a:effectLst>
                  <a:outerShdw blurRad="38100" dist="38100" dir="2700000" algn="tl">
                    <a:srgbClr val="000000">
                      <a:alpha val="43137"/>
                    </a:srgbClr>
                  </a:outerShdw>
                </a:effectLst>
                <a:latin typeface="Arial Rounded MT Bold" panose="020F0704030504030204" pitchFamily="34" charset="0"/>
              </a:rPr>
              <a:t>las apelables dictadas sobre producción, denegación y diligenciamiento de la prueba; </a:t>
            </a:r>
          </a:p>
          <a:p>
            <a:pPr marL="338138" indent="-338138">
              <a:spcBef>
                <a:spcPts val="500"/>
              </a:spcBef>
              <a:buClr>
                <a:srgbClr val="B2B2B2"/>
              </a:buClr>
              <a:buSzPct val="90000"/>
              <a:buFont typeface="Wingdings" panose="05000000000000000000" pitchFamily="2" charset="2"/>
              <a:buChar char=""/>
              <a:tabLst>
                <a:tab pos="338138" algn="l"/>
                <a:tab pos="442913" algn="l"/>
                <a:tab pos="892175" algn="l"/>
                <a:tab pos="1341438" algn="l"/>
                <a:tab pos="1790700" algn="l"/>
                <a:tab pos="2239963" algn="l"/>
                <a:tab pos="2689225" algn="l"/>
                <a:tab pos="3138488" algn="l"/>
                <a:tab pos="3587750" algn="l"/>
                <a:tab pos="4037013" algn="l"/>
                <a:tab pos="4486275" algn="l"/>
                <a:tab pos="4935538" algn="l"/>
                <a:tab pos="5384800" algn="l"/>
                <a:tab pos="5834063" algn="l"/>
                <a:tab pos="6283325" algn="l"/>
                <a:tab pos="6732588" algn="l"/>
                <a:tab pos="7181850" algn="l"/>
                <a:tab pos="7631113" algn="l"/>
                <a:tab pos="8080375" algn="l"/>
                <a:tab pos="8529638" algn="l"/>
                <a:tab pos="8978900" algn="l"/>
              </a:tabLst>
            </a:pPr>
            <a:r>
              <a:rPr lang="es-ES" altLang="es-MX" b="1" dirty="0" smtClean="0">
                <a:solidFill>
                  <a:srgbClr val="FF0000"/>
                </a:solidFill>
                <a:effectLst>
                  <a:outerShdw blurRad="38100" dist="38100" dir="2700000" algn="tl">
                    <a:srgbClr val="000000">
                      <a:alpha val="43137"/>
                    </a:srgbClr>
                  </a:outerShdw>
                </a:effectLst>
                <a:latin typeface="Arial Rounded MT Bold" panose="020F0704030504030204" pitchFamily="34" charset="0"/>
              </a:rPr>
              <a:t>las que impongan costas y regulen honorarios, excepto cuando el expediente deba ser remitido a la Cámara de Apelaciones como consecuencia del recurso de apelación con efecto inmediato deducido por alguna de las partes;</a:t>
            </a:r>
          </a:p>
          <a:p>
            <a:pPr marL="338138" indent="-338138">
              <a:spcBef>
                <a:spcPts val="500"/>
              </a:spcBef>
              <a:buClr>
                <a:srgbClr val="B2B2B2"/>
              </a:buClr>
              <a:buSzPct val="90000"/>
              <a:buFont typeface="Wingdings" panose="05000000000000000000" pitchFamily="2" charset="2"/>
              <a:buChar char=""/>
              <a:tabLst>
                <a:tab pos="338138" algn="l"/>
                <a:tab pos="442913" algn="l"/>
                <a:tab pos="892175" algn="l"/>
                <a:tab pos="1341438" algn="l"/>
                <a:tab pos="1790700" algn="l"/>
                <a:tab pos="2239963" algn="l"/>
                <a:tab pos="2689225" algn="l"/>
                <a:tab pos="3138488" algn="l"/>
                <a:tab pos="3587750" algn="l"/>
                <a:tab pos="4037013" algn="l"/>
                <a:tab pos="4486275" algn="l"/>
                <a:tab pos="4935538" algn="l"/>
                <a:tab pos="5384800" algn="l"/>
                <a:tab pos="5834063" algn="l"/>
                <a:tab pos="6283325" algn="l"/>
                <a:tab pos="6732588" algn="l"/>
                <a:tab pos="7181850" algn="l"/>
                <a:tab pos="7631113" algn="l"/>
                <a:tab pos="8080375" algn="l"/>
                <a:tab pos="8529638" algn="l"/>
                <a:tab pos="8978900" algn="l"/>
              </a:tabLst>
            </a:pPr>
            <a:r>
              <a:rPr lang="es-ES" altLang="es-MX" b="1" dirty="0" smtClean="0">
                <a:effectLst>
                  <a:outerShdw blurRad="38100" dist="38100" dir="2700000" algn="tl">
                    <a:srgbClr val="000000">
                      <a:alpha val="43137"/>
                    </a:srgbClr>
                  </a:outerShdw>
                </a:effectLst>
                <a:latin typeface="Arial Rounded MT Bold" panose="020F0704030504030204" pitchFamily="34" charset="0"/>
              </a:rPr>
              <a:t>las apelables, en el trámite de ejecución, previas al dictado de la sentencia que ordene seguir la ejecución adelante.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4"/>
          <p:cNvSpPr>
            <a:spLocks noGrp="1" noChangeArrowheads="1"/>
          </p:cNvSpPr>
          <p:nvPr>
            <p:ph type="title"/>
          </p:nvPr>
        </p:nvSpPr>
        <p:spPr>
          <a:xfrm>
            <a:off x="900113" y="260350"/>
            <a:ext cx="7772400" cy="1223963"/>
          </a:xfrm>
        </p:spPr>
        <p:txBody>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s-AR" altLang="es-MX" sz="3200" b="1" i="1" dirty="0" smtClean="0"/>
              <a:t>APELACIÓN CON TRÁMITE  DIFERIDO</a:t>
            </a:r>
            <a:endParaRPr lang="es-ES" altLang="es-MX" sz="3200" b="1" i="1" dirty="0" smtClean="0"/>
          </a:p>
        </p:txBody>
      </p:sp>
      <p:graphicFrame>
        <p:nvGraphicFramePr>
          <p:cNvPr id="3" name="Diagrama 2"/>
          <p:cNvGraphicFramePr/>
          <p:nvPr>
            <p:extLst>
              <p:ext uri="{D42A27DB-BD31-4B8C-83A1-F6EECF244321}">
                <p14:modId xmlns:p14="http://schemas.microsoft.com/office/powerpoint/2010/main" xmlns="" val="2531627907"/>
              </p:ext>
            </p:extLst>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mc:AlternateContent xmlns:mc="http://schemas.openxmlformats.org/markup-compatibility/2006">
    <mc:Choice xmlns:p14="http://schemas.microsoft.com/office/powerpoint/2010/main" xmlns="" Requires="p14">
      <p:transition spd="slow" p14:dur="4400">
        <p14:honeycomb/>
      </p:transition>
    </mc:Choice>
    <mc:Fallback>
      <p:transition spd="slow">
        <p:fade/>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a 1"/>
          <p:cNvGraphicFramePr/>
          <p:nvPr>
            <p:extLst>
              <p:ext uri="{D42A27DB-BD31-4B8C-83A1-F6EECF244321}">
                <p14:modId xmlns:p14="http://schemas.microsoft.com/office/powerpoint/2010/main" xmlns="" val="1771391501"/>
              </p:ext>
            </p:extLst>
          </p:nvPr>
        </p:nvGraphicFramePr>
        <p:xfrm>
          <a:off x="1524000" y="1124744"/>
          <a:ext cx="6096000" cy="41044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mc:AlternateContent xmlns:mc="http://schemas.openxmlformats.org/markup-compatibility/2006">
    <mc:Choice xmlns:p14="http://schemas.microsoft.com/office/powerpoint/2010/main" xmlns="" Requires="p14">
      <p:transition spd="slow">
        <p14:flash/>
      </p:transition>
    </mc:Choice>
    <mc:Fallback>
      <p:transition spd="slow">
        <p:fade/>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a 2"/>
          <p:cNvGraphicFramePr/>
          <p:nvPr>
            <p:extLst>
              <p:ext uri="{D42A27DB-BD31-4B8C-83A1-F6EECF244321}">
                <p14:modId xmlns:p14="http://schemas.microsoft.com/office/powerpoint/2010/main" xmlns="" val="3047965529"/>
              </p:ext>
            </p:extLst>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mc:Choice xmlns:p14="http://schemas.microsoft.com/office/powerpoint/2010/main" xmlns="" Requires="p14">
      <p:transition spd="slow">
        <p14:flash/>
      </p:transition>
    </mc:Choice>
    <mc:Fallback>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4"/>
          <p:cNvSpPr>
            <a:spLocks noGrp="1" noChangeArrowheads="1"/>
          </p:cNvSpPr>
          <p:nvPr>
            <p:ph type="title"/>
          </p:nvPr>
        </p:nvSpPr>
        <p:spPr>
          <a:xfrm>
            <a:off x="395288" y="336550"/>
            <a:ext cx="8078787" cy="1657350"/>
          </a:xfrm>
        </p:spPr>
        <p:txBody>
          <a:bodyPr/>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s-AR" altLang="es-MX" b="1" i="1" dirty="0" smtClean="0"/>
              <a:t>EJEMPLO:</a:t>
            </a:r>
            <a:endParaRPr lang="es-ES" altLang="es-MX" b="1" i="1" dirty="0" smtClean="0"/>
          </a:p>
        </p:txBody>
      </p:sp>
      <p:sp>
        <p:nvSpPr>
          <p:cNvPr id="78851" name="Rectangle 3"/>
          <p:cNvSpPr>
            <a:spLocks noGrp="1" noChangeArrowheads="1"/>
          </p:cNvSpPr>
          <p:nvPr>
            <p:ph idx="1"/>
          </p:nvPr>
        </p:nvSpPr>
        <p:spPr>
          <a:solidFill>
            <a:schemeClr val="accent6">
              <a:lumMod val="20000"/>
              <a:lumOff val="80000"/>
            </a:schemeClr>
          </a:solidFill>
        </p:spPr>
        <p:txBody>
          <a:bodyPr/>
          <a:lstStyle/>
          <a:p>
            <a:pPr lvl="1" algn="just">
              <a:buFont typeface="Wingdings" panose="05000000000000000000" pitchFamily="2" charset="2"/>
              <a:buChar char="q"/>
            </a:pPr>
            <a:r>
              <a:rPr lang="es-AR" altLang="es-MX" sz="2000" b="1" dirty="0" smtClean="0">
                <a:solidFill>
                  <a:schemeClr val="tx2"/>
                </a:solidFill>
                <a:effectLst>
                  <a:outerShdw blurRad="38100" dist="38100" dir="2700000" algn="tl">
                    <a:srgbClr val="000000">
                      <a:alpha val="43137"/>
                    </a:srgbClr>
                  </a:outerShdw>
                </a:effectLst>
                <a:latin typeface="Arial Rounded MT Bold" panose="020F0704030504030204" pitchFamily="34" charset="0"/>
              </a:rPr>
              <a:t>Demandado interpone un incidente de nulidad contra notificación traslado de la demanda, rechazado y apelado con trámite diferido. </a:t>
            </a:r>
          </a:p>
          <a:p>
            <a:pPr algn="just">
              <a:buFont typeface="Wingdings" panose="05000000000000000000" pitchFamily="2" charset="2"/>
              <a:buChar char="q"/>
            </a:pPr>
            <a:r>
              <a:rPr lang="es-AR" altLang="es-MX" b="1" dirty="0" smtClean="0">
                <a:solidFill>
                  <a:schemeClr val="tx2"/>
                </a:solidFill>
                <a:effectLst>
                  <a:outerShdw blurRad="38100" dist="38100" dir="2700000" algn="tl">
                    <a:srgbClr val="000000">
                      <a:alpha val="43137"/>
                    </a:srgbClr>
                  </a:outerShdw>
                </a:effectLst>
                <a:latin typeface="Arial Rounded MT Bold" panose="020F0704030504030204" pitchFamily="34" charset="0"/>
              </a:rPr>
              <a:t>    Sentencia rechaza total o parcialmente la demanda y apela el actor pero no el demandado.</a:t>
            </a:r>
          </a:p>
          <a:p>
            <a:pPr algn="just">
              <a:buFont typeface="Wingdings" panose="05000000000000000000" pitchFamily="2" charset="2"/>
              <a:buChar char="q"/>
            </a:pPr>
            <a:r>
              <a:rPr lang="es-AR" altLang="es-MX" b="1" dirty="0" smtClean="0">
                <a:solidFill>
                  <a:schemeClr val="tx2"/>
                </a:solidFill>
                <a:effectLst>
                  <a:outerShdw blurRad="38100" dist="38100" dir="2700000" algn="tl">
                    <a:srgbClr val="000000">
                      <a:alpha val="43137"/>
                    </a:srgbClr>
                  </a:outerShdw>
                </a:effectLst>
                <a:latin typeface="Arial Rounded MT Bold" panose="020F0704030504030204" pitchFamily="34" charset="0"/>
              </a:rPr>
              <a:t>    Alzada analiza primero la apelación con trámite diferido: hace lugar a la nulidad y declara nulo todo el procedimiento.</a:t>
            </a:r>
          </a:p>
          <a:p>
            <a:pPr algn="just">
              <a:buFont typeface="Wingdings" panose="05000000000000000000" pitchFamily="2" charset="2"/>
              <a:buChar char="q"/>
            </a:pPr>
            <a:r>
              <a:rPr lang="es-AR" altLang="es-MX" b="1" dirty="0" smtClean="0">
                <a:solidFill>
                  <a:schemeClr val="tx2"/>
                </a:solidFill>
                <a:effectLst>
                  <a:outerShdw blurRad="38100" dist="38100" dir="2700000" algn="tl">
                    <a:srgbClr val="000000">
                      <a:alpha val="43137"/>
                    </a:srgbClr>
                  </a:outerShdw>
                </a:effectLst>
                <a:latin typeface="Arial Rounded MT Bold" panose="020F0704030504030204" pitchFamily="34" charset="0"/>
              </a:rPr>
              <a:t>    Problema: Encerraría un perjuicio de quien apeló la sentencia definitiva (“principio de </a:t>
            </a:r>
            <a:r>
              <a:rPr lang="es-AR" altLang="es-MX" b="1" dirty="0" err="1" smtClean="0">
                <a:solidFill>
                  <a:schemeClr val="tx2"/>
                </a:solidFill>
                <a:effectLst>
                  <a:outerShdw blurRad="38100" dist="38100" dir="2700000" algn="tl">
                    <a:srgbClr val="000000">
                      <a:alpha val="43137"/>
                    </a:srgbClr>
                  </a:outerShdw>
                </a:effectLst>
                <a:latin typeface="Arial Rounded MT Bold" panose="020F0704030504030204" pitchFamily="34" charset="0"/>
              </a:rPr>
              <a:t>reformatio</a:t>
            </a:r>
            <a:r>
              <a:rPr lang="es-AR" altLang="es-MX" b="1" dirty="0" smtClean="0">
                <a:solidFill>
                  <a:schemeClr val="tx2"/>
                </a:solidFill>
                <a:effectLst>
                  <a:outerShdw blurRad="38100" dist="38100" dir="2700000" algn="tl">
                    <a:srgbClr val="000000">
                      <a:alpha val="43137"/>
                    </a:srgbClr>
                  </a:outerShdw>
                </a:effectLst>
                <a:latin typeface="Arial Rounded MT Bold" panose="020F0704030504030204" pitchFamily="34" charset="0"/>
              </a:rPr>
              <a:t> in </a:t>
            </a:r>
            <a:r>
              <a:rPr lang="es-AR" altLang="es-MX" b="1" dirty="0" err="1" smtClean="0">
                <a:solidFill>
                  <a:schemeClr val="tx2"/>
                </a:solidFill>
                <a:effectLst>
                  <a:outerShdw blurRad="38100" dist="38100" dir="2700000" algn="tl">
                    <a:srgbClr val="000000">
                      <a:alpha val="43137"/>
                    </a:srgbClr>
                  </a:outerShdw>
                </a:effectLst>
                <a:latin typeface="Arial Rounded MT Bold" panose="020F0704030504030204" pitchFamily="34" charset="0"/>
              </a:rPr>
              <a:t>peius</a:t>
            </a:r>
            <a:r>
              <a:rPr lang="es-AR" altLang="es-MX" b="1" dirty="0" smtClean="0">
                <a:solidFill>
                  <a:schemeClr val="tx2"/>
                </a:solidFill>
                <a:effectLst>
                  <a:outerShdw blurRad="38100" dist="38100" dir="2700000" algn="tl">
                    <a:srgbClr val="000000">
                      <a:alpha val="43137"/>
                    </a:srgbClr>
                  </a:outerShdw>
                </a:effectLst>
                <a:latin typeface="Arial Rounded MT Bold" panose="020F0704030504030204" pitchFamily="34" charset="0"/>
              </a:rPr>
              <a:t>”) y de quien no la apeló por conformarla</a:t>
            </a:r>
            <a:r>
              <a:rPr lang="es-AR" altLang="es-MX" dirty="0" smtClean="0">
                <a:solidFill>
                  <a:schemeClr val="tx2"/>
                </a:solidFill>
                <a:latin typeface="Arial Rounded MT Bold" panose="020F0704030504030204" pitchFamily="34" charset="0"/>
              </a:rPr>
              <a:t>.</a:t>
            </a:r>
            <a:endParaRPr lang="es-ES" altLang="es-MX" dirty="0" smtClean="0">
              <a:solidFill>
                <a:schemeClr val="tx2"/>
              </a:solidFill>
              <a:latin typeface="Arial Rounded MT Bold" panose="020F0704030504030204" pitchFamily="34" charset="0"/>
            </a:endParaRPr>
          </a:p>
        </p:txBody>
      </p:sp>
    </p:spTree>
  </p:cSld>
  <p:clrMapOvr>
    <a:masterClrMapping/>
  </p:clrMapOvr>
  <mc:AlternateContent xmlns:mc="http://schemas.openxmlformats.org/markup-compatibility/2006">
    <mc:Choice xmlns:p14="http://schemas.microsoft.com/office/powerpoint/2010/main" xmlns="" Requires="p14">
      <p:transition spd="slow" p14:dur="1200">
        <p:dissolve/>
      </p:transition>
    </mc:Choice>
    <mc:Fallback>
      <p:transition spd="slow">
        <p:dissolv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4"/>
          <p:cNvSpPr>
            <a:spLocks noGrp="1" noChangeArrowheads="1"/>
          </p:cNvSpPr>
          <p:nvPr>
            <p:ph type="title"/>
          </p:nvPr>
        </p:nvSpPr>
        <p:spPr>
          <a:xfrm>
            <a:off x="900113" y="0"/>
            <a:ext cx="7772400" cy="1423988"/>
          </a:xfrm>
        </p:spPr>
        <p:txBody>
          <a:bodyPr/>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s-AR" altLang="es-MX" sz="3600" b="1" i="1" dirty="0" smtClean="0"/>
              <a:t/>
            </a:r>
            <a:br>
              <a:rPr lang="es-AR" altLang="es-MX" sz="3600" b="1" i="1" dirty="0" smtClean="0"/>
            </a:br>
            <a:r>
              <a:rPr lang="es-AR" altLang="es-MX" sz="3600" b="1" i="1" dirty="0" smtClean="0"/>
              <a:t>INTERPRETACION SISTEMICA</a:t>
            </a:r>
            <a:endParaRPr lang="es-ES" altLang="es-MX" sz="3600" b="1" i="1" dirty="0" smtClean="0"/>
          </a:p>
        </p:txBody>
      </p:sp>
      <p:sp>
        <p:nvSpPr>
          <p:cNvPr id="22530" name="Rectangle 2"/>
          <p:cNvSpPr>
            <a:spLocks noGrp="1" noChangeArrowheads="1"/>
          </p:cNvSpPr>
          <p:nvPr>
            <p:ph idx="1"/>
          </p:nvPr>
        </p:nvSpPr>
        <p:spPr>
          <a:xfrm>
            <a:off x="539552" y="1844824"/>
            <a:ext cx="7772400" cy="4530725"/>
          </a:xfrm>
          <a:solidFill>
            <a:schemeClr val="bg1">
              <a:lumMod val="95000"/>
            </a:schemeClr>
          </a:solidFill>
        </p:spPr>
        <p:txBody>
          <a:bodyPr rtlCol="0">
            <a:normAutofit lnSpcReduction="10000"/>
          </a:bodyPr>
          <a:lstStyle/>
          <a:p>
            <a:pPr marL="0" indent="0" fontAlgn="auto">
              <a:lnSpc>
                <a:spcPct val="80000"/>
              </a:lnSpc>
              <a:spcAft>
                <a:spcPts val="0"/>
              </a:spcAft>
              <a:buClr>
                <a:srgbClr val="B2B2B2"/>
              </a:buClr>
              <a:buSzPct val="90000"/>
              <a:buFont typeface="Arial" panose="020B0604020202020204" pitchFamily="34" charset="0"/>
              <a:buNone/>
              <a:tabLst>
                <a:tab pos="338138" algn="l"/>
                <a:tab pos="442913" algn="l"/>
                <a:tab pos="892175" algn="l"/>
                <a:tab pos="1341438" algn="l"/>
                <a:tab pos="1790700" algn="l"/>
                <a:tab pos="2239963" algn="l"/>
                <a:tab pos="2689225" algn="l"/>
                <a:tab pos="3138488" algn="l"/>
                <a:tab pos="3587750" algn="l"/>
                <a:tab pos="4037013" algn="l"/>
                <a:tab pos="4486275" algn="l"/>
                <a:tab pos="4935538" algn="l"/>
                <a:tab pos="5384800" algn="l"/>
                <a:tab pos="5834063" algn="l"/>
                <a:tab pos="6283325" algn="l"/>
                <a:tab pos="6732588" algn="l"/>
                <a:tab pos="7181850" algn="l"/>
                <a:tab pos="7631113" algn="l"/>
                <a:tab pos="8080375" algn="l"/>
                <a:tab pos="8529638" algn="l"/>
                <a:tab pos="8978900" algn="l"/>
              </a:tabLst>
              <a:defRPr/>
            </a:pPr>
            <a:endParaRPr lang="es-AR" altLang="es-MX" b="1" dirty="0">
              <a:effectLst>
                <a:outerShdw blurRad="38100" dist="38100" dir="2700000" algn="tl">
                  <a:srgbClr val="FFFFFF"/>
                </a:outerShdw>
              </a:effectLst>
            </a:endParaRPr>
          </a:p>
          <a:p>
            <a:pPr marL="338138" indent="-338138" fontAlgn="auto">
              <a:lnSpc>
                <a:spcPct val="80000"/>
              </a:lnSpc>
              <a:spcAft>
                <a:spcPts val="0"/>
              </a:spcAft>
              <a:buClr>
                <a:srgbClr val="B2B2B2"/>
              </a:buClr>
              <a:buSzPct val="90000"/>
              <a:buFont typeface="Wingdings" panose="05000000000000000000" pitchFamily="2" charset="2"/>
              <a:buNone/>
              <a:tabLst>
                <a:tab pos="338138" algn="l"/>
                <a:tab pos="442913" algn="l"/>
                <a:tab pos="892175" algn="l"/>
                <a:tab pos="1341438" algn="l"/>
                <a:tab pos="1790700" algn="l"/>
                <a:tab pos="2239963" algn="l"/>
                <a:tab pos="2689225" algn="l"/>
                <a:tab pos="3138488" algn="l"/>
                <a:tab pos="3587750" algn="l"/>
                <a:tab pos="4037013" algn="l"/>
                <a:tab pos="4486275" algn="l"/>
                <a:tab pos="4935538" algn="l"/>
                <a:tab pos="5384800" algn="l"/>
                <a:tab pos="5834063" algn="l"/>
                <a:tab pos="6283325" algn="l"/>
                <a:tab pos="6732588" algn="l"/>
                <a:tab pos="7181850" algn="l"/>
                <a:tab pos="7631113" algn="l"/>
                <a:tab pos="8080375" algn="l"/>
                <a:tab pos="8529638" algn="l"/>
                <a:tab pos="8978900" algn="l"/>
              </a:tabLst>
              <a:defRPr/>
            </a:pPr>
            <a:r>
              <a:rPr lang="es-AR" altLang="es-MX" dirty="0">
                <a:solidFill>
                  <a:srgbClr val="C00000"/>
                </a:solidFill>
                <a:effectLst>
                  <a:outerShdw blurRad="38100" dist="38100" dir="2700000" algn="tl">
                    <a:srgbClr val="000000">
                      <a:alpha val="43137"/>
                    </a:srgbClr>
                  </a:outerShdw>
                </a:effectLst>
                <a:latin typeface="Arial Rounded MT Bold" panose="020F0704030504030204" pitchFamily="34" charset="0"/>
              </a:rPr>
              <a:t>Distinguir: </a:t>
            </a:r>
          </a:p>
          <a:p>
            <a:pPr marL="338138" indent="-338138" fontAlgn="auto">
              <a:lnSpc>
                <a:spcPct val="80000"/>
              </a:lnSpc>
              <a:spcAft>
                <a:spcPts val="0"/>
              </a:spcAft>
              <a:buClr>
                <a:srgbClr val="B2B2B2"/>
              </a:buClr>
              <a:buSzPct val="90000"/>
              <a:buFont typeface="Wingdings" panose="05000000000000000000" pitchFamily="2" charset="2"/>
              <a:buNone/>
              <a:tabLst>
                <a:tab pos="338138" algn="l"/>
                <a:tab pos="442913" algn="l"/>
                <a:tab pos="892175" algn="l"/>
                <a:tab pos="1341438" algn="l"/>
                <a:tab pos="1790700" algn="l"/>
                <a:tab pos="2239963" algn="l"/>
                <a:tab pos="2689225" algn="l"/>
                <a:tab pos="3138488" algn="l"/>
                <a:tab pos="3587750" algn="l"/>
                <a:tab pos="4037013" algn="l"/>
                <a:tab pos="4486275" algn="l"/>
                <a:tab pos="4935538" algn="l"/>
                <a:tab pos="5384800" algn="l"/>
                <a:tab pos="5834063" algn="l"/>
                <a:tab pos="6283325" algn="l"/>
                <a:tab pos="6732588" algn="l"/>
                <a:tab pos="7181850" algn="l"/>
                <a:tab pos="7631113" algn="l"/>
                <a:tab pos="8080375" algn="l"/>
                <a:tab pos="8529638" algn="l"/>
                <a:tab pos="8978900" algn="l"/>
              </a:tabLst>
              <a:defRPr/>
            </a:pPr>
            <a:r>
              <a:rPr lang="es-AR" altLang="es-MX" dirty="0">
                <a:solidFill>
                  <a:schemeClr val="tx1">
                    <a:lumMod val="85000"/>
                    <a:lumOff val="15000"/>
                  </a:schemeClr>
                </a:solidFill>
                <a:effectLst>
                  <a:outerShdw blurRad="38100" dist="38100" dir="2700000" algn="tl">
                    <a:srgbClr val="000000">
                      <a:alpha val="43137"/>
                    </a:srgbClr>
                  </a:outerShdw>
                </a:effectLst>
                <a:latin typeface="Arial Rounded MT Bold" panose="020F0704030504030204" pitchFamily="34" charset="0"/>
              </a:rPr>
              <a:t>-</a:t>
            </a:r>
            <a:r>
              <a:rPr lang="es-AR" altLang="es-MX" dirty="0">
                <a:solidFill>
                  <a:schemeClr val="bg2">
                    <a:lumMod val="25000"/>
                  </a:schemeClr>
                </a:solidFill>
                <a:effectLst>
                  <a:outerShdw blurRad="38100" dist="38100" dir="2700000" algn="tl">
                    <a:srgbClr val="000000">
                      <a:alpha val="43137"/>
                    </a:srgbClr>
                  </a:outerShdw>
                </a:effectLst>
                <a:latin typeface="Arial Rounded MT Bold" panose="020F0704030504030204" pitchFamily="34" charset="0"/>
              </a:rPr>
              <a:t>Cuestiones apelables en forma diferida autónomas (v.gr. sanciones, costas y honorarios): No incidirían sustancialmente en la decisión final apelada</a:t>
            </a:r>
          </a:p>
          <a:p>
            <a:pPr marL="338138" indent="-338138" fontAlgn="auto">
              <a:lnSpc>
                <a:spcPct val="80000"/>
              </a:lnSpc>
              <a:spcAft>
                <a:spcPts val="0"/>
              </a:spcAft>
              <a:buClr>
                <a:srgbClr val="B2B2B2"/>
              </a:buClr>
              <a:buSzPct val="90000"/>
              <a:buFont typeface="Wingdings" panose="05000000000000000000" pitchFamily="2" charset="2"/>
              <a:buNone/>
              <a:tabLst>
                <a:tab pos="338138" algn="l"/>
                <a:tab pos="442913" algn="l"/>
                <a:tab pos="892175" algn="l"/>
                <a:tab pos="1341438" algn="l"/>
                <a:tab pos="1790700" algn="l"/>
                <a:tab pos="2239963" algn="l"/>
                <a:tab pos="2689225" algn="l"/>
                <a:tab pos="3138488" algn="l"/>
                <a:tab pos="3587750" algn="l"/>
                <a:tab pos="4037013" algn="l"/>
                <a:tab pos="4486275" algn="l"/>
                <a:tab pos="4935538" algn="l"/>
                <a:tab pos="5384800" algn="l"/>
                <a:tab pos="5834063" algn="l"/>
                <a:tab pos="6283325" algn="l"/>
                <a:tab pos="6732588" algn="l"/>
                <a:tab pos="7181850" algn="l"/>
                <a:tab pos="7631113" algn="l"/>
                <a:tab pos="8080375" algn="l"/>
                <a:tab pos="8529638" algn="l"/>
                <a:tab pos="8978900" algn="l"/>
              </a:tabLst>
              <a:defRPr/>
            </a:pPr>
            <a:r>
              <a:rPr lang="es-AR" altLang="es-MX" dirty="0">
                <a:solidFill>
                  <a:schemeClr val="bg2">
                    <a:lumMod val="25000"/>
                  </a:schemeClr>
                </a:solidFill>
                <a:effectLst>
                  <a:outerShdw blurRad="38100" dist="38100" dir="2700000" algn="tl">
                    <a:srgbClr val="000000">
                      <a:alpha val="43137"/>
                    </a:srgbClr>
                  </a:outerShdw>
                </a:effectLst>
                <a:latin typeface="Arial Rounded MT Bold" panose="020F0704030504030204" pitchFamily="34" charset="0"/>
              </a:rPr>
              <a:t>	Aunque la resolución final lo satisfaga en lo principal subsiste el interés en esas cuestiones apeladas con trámite diferido</a:t>
            </a:r>
          </a:p>
          <a:p>
            <a:pPr marL="338138" indent="-338138" fontAlgn="auto">
              <a:lnSpc>
                <a:spcPct val="80000"/>
              </a:lnSpc>
              <a:spcAft>
                <a:spcPts val="0"/>
              </a:spcAft>
              <a:buClr>
                <a:srgbClr val="B2B2B2"/>
              </a:buClr>
              <a:buSzPct val="90000"/>
              <a:buFont typeface="Wingdings" panose="05000000000000000000" pitchFamily="2" charset="2"/>
              <a:buNone/>
              <a:tabLst>
                <a:tab pos="338138" algn="l"/>
                <a:tab pos="442913" algn="l"/>
                <a:tab pos="892175" algn="l"/>
                <a:tab pos="1341438" algn="l"/>
                <a:tab pos="1790700" algn="l"/>
                <a:tab pos="2239963" algn="l"/>
                <a:tab pos="2689225" algn="l"/>
                <a:tab pos="3138488" algn="l"/>
                <a:tab pos="3587750" algn="l"/>
                <a:tab pos="4037013" algn="l"/>
                <a:tab pos="4486275" algn="l"/>
                <a:tab pos="4935538" algn="l"/>
                <a:tab pos="5384800" algn="l"/>
                <a:tab pos="5834063" algn="l"/>
                <a:tab pos="6283325" algn="l"/>
                <a:tab pos="6732588" algn="l"/>
                <a:tab pos="7181850" algn="l"/>
                <a:tab pos="7631113" algn="l"/>
                <a:tab pos="8080375" algn="l"/>
                <a:tab pos="8529638" algn="l"/>
                <a:tab pos="8978900" algn="l"/>
              </a:tabLst>
              <a:defRPr/>
            </a:pPr>
            <a:r>
              <a:rPr lang="es-AR" altLang="es-MX" dirty="0">
                <a:solidFill>
                  <a:schemeClr val="tx1">
                    <a:lumMod val="85000"/>
                    <a:lumOff val="15000"/>
                  </a:schemeClr>
                </a:solidFill>
                <a:effectLst>
                  <a:outerShdw blurRad="38100" dist="38100" dir="2700000" algn="tl">
                    <a:srgbClr val="000000">
                      <a:alpha val="43137"/>
                    </a:srgbClr>
                  </a:outerShdw>
                </a:effectLst>
                <a:latin typeface="Arial Rounded MT Bold" panose="020F0704030504030204" pitchFamily="34" charset="0"/>
              </a:rPr>
              <a:t>-</a:t>
            </a:r>
            <a:r>
              <a:rPr lang="es-AR" altLang="es-MX" b="1" dirty="0">
                <a:solidFill>
                  <a:srgbClr val="7030A0"/>
                </a:solidFill>
                <a:effectLst>
                  <a:outerShdw blurRad="38100" dist="38100" dir="2700000" algn="tl">
                    <a:srgbClr val="000000">
                      <a:alpha val="43137"/>
                    </a:srgbClr>
                  </a:outerShdw>
                </a:effectLst>
                <a:latin typeface="Arial Rounded MT Bold" panose="020F0704030504030204" pitchFamily="34" charset="0"/>
              </a:rPr>
              <a:t>Cuestiones apelables que pueden incidir sustancialmente en el fallo de fondo apelado (v.gr. nulidad de una actuación procesal de trascendencia)</a:t>
            </a:r>
          </a:p>
          <a:p>
            <a:pPr marL="338138" indent="-338138" fontAlgn="auto">
              <a:lnSpc>
                <a:spcPct val="80000"/>
              </a:lnSpc>
              <a:spcAft>
                <a:spcPts val="0"/>
              </a:spcAft>
              <a:buClr>
                <a:srgbClr val="B2B2B2"/>
              </a:buClr>
              <a:buSzPct val="90000"/>
              <a:buFont typeface="Wingdings" panose="05000000000000000000" pitchFamily="2" charset="2"/>
              <a:buNone/>
              <a:tabLst>
                <a:tab pos="338138" algn="l"/>
                <a:tab pos="442913" algn="l"/>
                <a:tab pos="892175" algn="l"/>
                <a:tab pos="1341438" algn="l"/>
                <a:tab pos="1790700" algn="l"/>
                <a:tab pos="2239963" algn="l"/>
                <a:tab pos="2689225" algn="l"/>
                <a:tab pos="3138488" algn="l"/>
                <a:tab pos="3587750" algn="l"/>
                <a:tab pos="4037013" algn="l"/>
                <a:tab pos="4486275" algn="l"/>
                <a:tab pos="4935538" algn="l"/>
                <a:tab pos="5384800" algn="l"/>
                <a:tab pos="5834063" algn="l"/>
                <a:tab pos="6283325" algn="l"/>
                <a:tab pos="6732588" algn="l"/>
                <a:tab pos="7181850" algn="l"/>
                <a:tab pos="7631113" algn="l"/>
                <a:tab pos="8080375" algn="l"/>
                <a:tab pos="8529638" algn="l"/>
                <a:tab pos="8978900" algn="l"/>
              </a:tabLst>
              <a:defRPr/>
            </a:pPr>
            <a:r>
              <a:rPr lang="es-AR" altLang="es-MX" b="1" dirty="0">
                <a:solidFill>
                  <a:srgbClr val="7030A0"/>
                </a:solidFill>
                <a:effectLst>
                  <a:outerShdw blurRad="38100" dist="38100" dir="2700000" algn="tl">
                    <a:srgbClr val="000000">
                      <a:alpha val="43137"/>
                    </a:srgbClr>
                  </a:outerShdw>
                </a:effectLst>
                <a:latin typeface="Arial Rounded MT Bold" panose="020F0704030504030204" pitchFamily="34" charset="0"/>
              </a:rPr>
              <a:t>	Si el que apela con trámite diferido no apela a su vez la resolución definitiva de la causa, se entiende que ha desistido dicha apelación diferida por falta de interés (no ha apelado la sentencia por encontrase satisfechos sus intereses)</a:t>
            </a:r>
          </a:p>
          <a:p>
            <a:pPr marL="338138" indent="-338138" fontAlgn="auto">
              <a:lnSpc>
                <a:spcPct val="80000"/>
              </a:lnSpc>
              <a:spcAft>
                <a:spcPts val="0"/>
              </a:spcAft>
              <a:buClr>
                <a:srgbClr val="B2B2B2"/>
              </a:buClr>
              <a:buSzPct val="90000"/>
              <a:buFont typeface="Wingdings" panose="05000000000000000000" pitchFamily="2" charset="2"/>
              <a:buNone/>
              <a:tabLst>
                <a:tab pos="338138" algn="l"/>
                <a:tab pos="442913" algn="l"/>
                <a:tab pos="892175" algn="l"/>
                <a:tab pos="1341438" algn="l"/>
                <a:tab pos="1790700" algn="l"/>
                <a:tab pos="2239963" algn="l"/>
                <a:tab pos="2689225" algn="l"/>
                <a:tab pos="3138488" algn="l"/>
                <a:tab pos="3587750" algn="l"/>
                <a:tab pos="4037013" algn="l"/>
                <a:tab pos="4486275" algn="l"/>
                <a:tab pos="4935538" algn="l"/>
                <a:tab pos="5384800" algn="l"/>
                <a:tab pos="5834063" algn="l"/>
                <a:tab pos="6283325" algn="l"/>
                <a:tab pos="6732588" algn="l"/>
                <a:tab pos="7181850" algn="l"/>
                <a:tab pos="7631113" algn="l"/>
                <a:tab pos="8080375" algn="l"/>
                <a:tab pos="8529638" algn="l"/>
                <a:tab pos="8978900" algn="l"/>
              </a:tabLst>
              <a:defRPr/>
            </a:pPr>
            <a:r>
              <a:rPr lang="es-AR" altLang="es-MX" sz="1800" dirty="0">
                <a:solidFill>
                  <a:schemeClr val="tx1">
                    <a:lumMod val="85000"/>
                    <a:lumOff val="15000"/>
                  </a:schemeClr>
                </a:solidFill>
                <a:effectLst>
                  <a:outerShdw blurRad="38100" dist="38100" dir="2700000" algn="tl">
                    <a:srgbClr val="000000">
                      <a:alpha val="43137"/>
                    </a:srgbClr>
                  </a:outerShdw>
                </a:effectLst>
                <a:latin typeface="Arial Rounded MT Bold" panose="020F0704030504030204" pitchFamily="34" charset="0"/>
              </a:rPr>
              <a:t> </a:t>
            </a:r>
          </a:p>
        </p:txBody>
      </p:sp>
    </p:spTree>
  </p:cSld>
  <p:clrMapOvr>
    <a:masterClrMapping/>
  </p:clrMapOvr>
  <mc:AlternateContent xmlns:mc="http://schemas.openxmlformats.org/markup-compatibility/2006">
    <mc:Choice xmlns:p14="http://schemas.microsoft.com/office/powerpoint/2010/main" xmlns="" Requires="p14">
      <p:transition spd="slow" p14:dur="1200">
        <p:dissolve/>
      </p:transition>
    </mc:Choice>
    <mc:Fallback>
      <p:transition spd="slow">
        <p:dissolve/>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4"/>
          <p:cNvSpPr>
            <a:spLocks noGrp="1" noChangeArrowheads="1"/>
          </p:cNvSpPr>
          <p:nvPr>
            <p:ph type="title"/>
          </p:nvPr>
        </p:nvSpPr>
        <p:spPr>
          <a:xfrm>
            <a:off x="900113" y="0"/>
            <a:ext cx="7772400" cy="1423988"/>
          </a:xfrm>
        </p:spPr>
        <p:txBody>
          <a:bodyPr/>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s-AR" altLang="es-MX" sz="3200" b="1" i="1" dirty="0" smtClean="0"/>
              <a:t>EFECTO DEL RECURSO DE APELACIÓN</a:t>
            </a:r>
            <a:endParaRPr lang="es-ES" altLang="es-MX" sz="3200" b="1" i="1" dirty="0" smtClean="0"/>
          </a:p>
        </p:txBody>
      </p:sp>
      <p:sp>
        <p:nvSpPr>
          <p:cNvPr id="81923" name="Rectangle 2"/>
          <p:cNvSpPr>
            <a:spLocks noGrp="1" noChangeArrowheads="1"/>
          </p:cNvSpPr>
          <p:nvPr>
            <p:ph idx="1"/>
          </p:nvPr>
        </p:nvSpPr>
        <p:spPr>
          <a:xfrm>
            <a:off x="900113" y="1484313"/>
            <a:ext cx="7772400" cy="5040312"/>
          </a:xfrm>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marL="338138" indent="-338138">
              <a:buClr>
                <a:srgbClr val="B2B2B2"/>
              </a:buClr>
              <a:buSzPct val="90000"/>
              <a:buFont typeface="Wingdings" panose="05000000000000000000" pitchFamily="2" charset="2"/>
              <a:buChar char=""/>
              <a:tabLst>
                <a:tab pos="338138" algn="l"/>
                <a:tab pos="442913" algn="l"/>
                <a:tab pos="892175" algn="l"/>
                <a:tab pos="1341438" algn="l"/>
                <a:tab pos="1790700" algn="l"/>
                <a:tab pos="2239963" algn="l"/>
                <a:tab pos="2689225" algn="l"/>
                <a:tab pos="3138488" algn="l"/>
                <a:tab pos="3587750" algn="l"/>
                <a:tab pos="4037013" algn="l"/>
                <a:tab pos="4486275" algn="l"/>
                <a:tab pos="4935538" algn="l"/>
                <a:tab pos="5384800" algn="l"/>
                <a:tab pos="5834063" algn="l"/>
                <a:tab pos="6283325" algn="l"/>
                <a:tab pos="6732588" algn="l"/>
                <a:tab pos="7181850" algn="l"/>
                <a:tab pos="7631113" algn="l"/>
                <a:tab pos="8080375" algn="l"/>
                <a:tab pos="8529638" algn="l"/>
                <a:tab pos="8978900" algn="l"/>
              </a:tabLst>
            </a:pPr>
            <a:r>
              <a:rPr lang="es-ES" altLang="es-MX" b="1" u="sng" dirty="0" smtClean="0">
                <a:solidFill>
                  <a:schemeClr val="tx1"/>
                </a:solidFill>
                <a:effectLst>
                  <a:outerShdw blurRad="38100" dist="38100" dir="2700000" algn="tl">
                    <a:srgbClr val="000000">
                      <a:alpha val="43137"/>
                    </a:srgbClr>
                  </a:outerShdw>
                </a:effectLst>
                <a:latin typeface="Arial Rounded MT Bold" panose="020F0704030504030204" pitchFamily="34" charset="0"/>
              </a:rPr>
              <a:t>Artículo 41º</a:t>
            </a:r>
            <a:r>
              <a:rPr lang="es-ES" altLang="es-MX" b="1" dirty="0" smtClean="0">
                <a:solidFill>
                  <a:srgbClr val="C00000"/>
                </a:solidFill>
                <a:effectLst>
                  <a:outerShdw blurRad="38100" dist="38100" dir="2700000" algn="tl">
                    <a:srgbClr val="000000">
                      <a:alpha val="43137"/>
                    </a:srgbClr>
                  </a:outerShdw>
                </a:effectLst>
                <a:latin typeface="Arial Rounded MT Bold" panose="020F0704030504030204" pitchFamily="34" charset="0"/>
              </a:rPr>
              <a:t>. - La apelación procederá sin efecto suspensivo, excepto disposición en contrario.</a:t>
            </a:r>
          </a:p>
          <a:p>
            <a:pPr marL="338138" indent="-338138">
              <a:spcBef>
                <a:spcPts val="600"/>
              </a:spcBef>
              <a:buClr>
                <a:srgbClr val="B2B2B2"/>
              </a:buClr>
              <a:buSzPct val="90000"/>
              <a:buFont typeface="Wingdings" panose="05000000000000000000" pitchFamily="2" charset="2"/>
              <a:buChar char=""/>
              <a:tabLst>
                <a:tab pos="338138" algn="l"/>
                <a:tab pos="442913" algn="l"/>
                <a:tab pos="892175" algn="l"/>
                <a:tab pos="1341438" algn="l"/>
                <a:tab pos="1790700" algn="l"/>
                <a:tab pos="2239963" algn="l"/>
                <a:tab pos="2689225" algn="l"/>
                <a:tab pos="3138488" algn="l"/>
                <a:tab pos="3587750" algn="l"/>
                <a:tab pos="4037013" algn="l"/>
                <a:tab pos="4486275" algn="l"/>
                <a:tab pos="4935538" algn="l"/>
                <a:tab pos="5384800" algn="l"/>
                <a:tab pos="5834063" algn="l"/>
                <a:tab pos="6283325" algn="l"/>
                <a:tab pos="6732588" algn="l"/>
                <a:tab pos="7181850" algn="l"/>
                <a:tab pos="7631113" algn="l"/>
                <a:tab pos="8080375" algn="l"/>
                <a:tab pos="8529638" algn="l"/>
                <a:tab pos="8978900" algn="l"/>
              </a:tabLst>
            </a:pPr>
            <a:r>
              <a:rPr lang="es-ES" altLang="es-MX" b="1" u="sng" dirty="0" smtClean="0">
                <a:solidFill>
                  <a:schemeClr val="tx1"/>
                </a:solidFill>
                <a:effectLst>
                  <a:outerShdw blurRad="38100" dist="38100" dir="2700000" algn="tl">
                    <a:srgbClr val="000000">
                      <a:alpha val="43137"/>
                    </a:srgbClr>
                  </a:outerShdw>
                </a:effectLst>
                <a:latin typeface="Arial Rounded MT Bold" panose="020F0704030504030204" pitchFamily="34" charset="0"/>
              </a:rPr>
              <a:t>Artículo 42º</a:t>
            </a:r>
            <a:r>
              <a:rPr lang="es-ES" altLang="es-MX" b="1" dirty="0" smtClean="0">
                <a:solidFill>
                  <a:schemeClr val="tx1"/>
                </a:solidFill>
                <a:effectLst>
                  <a:outerShdw blurRad="38100" dist="38100" dir="2700000" algn="tl">
                    <a:srgbClr val="000000">
                      <a:alpha val="43137"/>
                    </a:srgbClr>
                  </a:outerShdw>
                </a:effectLst>
                <a:latin typeface="Arial Rounded MT Bold" panose="020F0704030504030204" pitchFamily="34" charset="0"/>
              </a:rPr>
              <a:t>. </a:t>
            </a:r>
            <a:r>
              <a:rPr lang="es-ES" altLang="es-MX" b="1" dirty="0" smtClean="0">
                <a:solidFill>
                  <a:srgbClr val="C00000"/>
                </a:solidFill>
                <a:effectLst>
                  <a:outerShdw blurRad="38100" dist="38100" dir="2700000" algn="tl">
                    <a:srgbClr val="000000">
                      <a:alpha val="43137"/>
                    </a:srgbClr>
                  </a:outerShdw>
                </a:effectLst>
                <a:latin typeface="Arial Rounded MT Bold" panose="020F0704030504030204" pitchFamily="34" charset="0"/>
              </a:rPr>
              <a:t>- Si cualquiera de las partes pretendiese que el recurso debió otorgarse de forma diferente, podrá solicitar dentro del plazo de dos (2) días que el Juez lo modifique.</a:t>
            </a:r>
          </a:p>
          <a:p>
            <a:pPr marL="338138" indent="-338138">
              <a:spcBef>
                <a:spcPts val="600"/>
              </a:spcBef>
              <a:buClr>
                <a:srgbClr val="B2B2B2"/>
              </a:buClr>
              <a:buSzPct val="90000"/>
              <a:buFont typeface="Wingdings" panose="05000000000000000000" pitchFamily="2" charset="2"/>
              <a:buNone/>
              <a:tabLst>
                <a:tab pos="338138" algn="l"/>
                <a:tab pos="442913" algn="l"/>
                <a:tab pos="892175" algn="l"/>
                <a:tab pos="1341438" algn="l"/>
                <a:tab pos="1790700" algn="l"/>
                <a:tab pos="2239963" algn="l"/>
                <a:tab pos="2689225" algn="l"/>
                <a:tab pos="3138488" algn="l"/>
                <a:tab pos="3587750" algn="l"/>
                <a:tab pos="4037013" algn="l"/>
                <a:tab pos="4486275" algn="l"/>
                <a:tab pos="4935538" algn="l"/>
                <a:tab pos="5384800" algn="l"/>
                <a:tab pos="5834063" algn="l"/>
                <a:tab pos="6283325" algn="l"/>
                <a:tab pos="6732588" algn="l"/>
                <a:tab pos="7181850" algn="l"/>
                <a:tab pos="7631113" algn="l"/>
                <a:tab pos="8080375" algn="l"/>
                <a:tab pos="8529638" algn="l"/>
                <a:tab pos="8978900" algn="l"/>
              </a:tabLst>
            </a:pPr>
            <a:r>
              <a:rPr lang="es-ES" altLang="es-MX" b="1" i="1" dirty="0" smtClean="0"/>
              <a:t>	</a:t>
            </a:r>
            <a:r>
              <a:rPr lang="es-ES" altLang="es-MX" b="1" dirty="0" smtClean="0">
                <a:solidFill>
                  <a:schemeClr val="tx2">
                    <a:lumMod val="60000"/>
                    <a:lumOff val="40000"/>
                  </a:schemeClr>
                </a:solidFill>
                <a:effectLst>
                  <a:outerShdw blurRad="38100" dist="38100" dir="2700000" algn="tl">
                    <a:srgbClr val="000000">
                      <a:alpha val="43137"/>
                    </a:srgbClr>
                  </a:outerShdw>
                </a:effectLst>
                <a:latin typeface="Arial Rounded MT Bold" panose="020F0704030504030204" pitchFamily="34" charset="0"/>
              </a:rPr>
              <a:t>Estas disposiciones regirán sin perjuicio de la facultad de la Cámara de Apelaciones de revisar y modificar oficiosamente el modo, efecto y trámite de la concesión del recurso, disponiendo las medidas de saneamiento y reconducción necesarias que deberán ser cumplidas en la alzada. </a:t>
            </a:r>
          </a:p>
          <a:p>
            <a:pPr marL="338138" indent="-338138">
              <a:buClr>
                <a:srgbClr val="B2B2B2"/>
              </a:buClr>
              <a:buSzPct val="90000"/>
              <a:buFont typeface="Wingdings" panose="05000000000000000000" pitchFamily="2" charset="2"/>
              <a:buChar char=""/>
              <a:tabLst>
                <a:tab pos="338138" algn="l"/>
                <a:tab pos="442913" algn="l"/>
                <a:tab pos="892175" algn="l"/>
                <a:tab pos="1341438" algn="l"/>
                <a:tab pos="1790700" algn="l"/>
                <a:tab pos="2239963" algn="l"/>
                <a:tab pos="2689225" algn="l"/>
                <a:tab pos="3138488" algn="l"/>
                <a:tab pos="3587750" algn="l"/>
                <a:tab pos="4037013" algn="l"/>
                <a:tab pos="4486275" algn="l"/>
                <a:tab pos="4935538" algn="l"/>
                <a:tab pos="5384800" algn="l"/>
                <a:tab pos="5834063" algn="l"/>
                <a:tab pos="6283325" algn="l"/>
                <a:tab pos="6732588" algn="l"/>
                <a:tab pos="7181850" algn="l"/>
                <a:tab pos="7631113" algn="l"/>
                <a:tab pos="8080375" algn="l"/>
                <a:tab pos="8529638" algn="l"/>
                <a:tab pos="8978900" algn="l"/>
              </a:tabLst>
            </a:pPr>
            <a:endParaRPr lang="es-ES" altLang="es-MX" b="1" i="1" dirty="0" smtClean="0"/>
          </a:p>
        </p:txBody>
      </p:sp>
    </p:spTree>
  </p:cSld>
  <p:clrMapOvr>
    <a:masterClrMapping/>
  </p:clrMapOvr>
  <p:transition spd="slow">
    <p:cove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4"/>
          <p:cNvSpPr>
            <a:spLocks noGrp="1" noChangeArrowheads="1"/>
          </p:cNvSpPr>
          <p:nvPr>
            <p:ph type="title"/>
          </p:nvPr>
        </p:nvSpPr>
        <p:spPr>
          <a:xfrm>
            <a:off x="914400" y="273050"/>
            <a:ext cx="7772400" cy="1139825"/>
          </a:xfrm>
        </p:spPr>
        <p:txBody>
          <a:bodyPr/>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s-AR" altLang="es-MX" b="1" i="1" dirty="0" smtClean="0"/>
              <a:t>REGLA</a:t>
            </a:r>
            <a:endParaRPr lang="es-ES" altLang="es-MX" b="1" i="1" dirty="0" smtClean="0"/>
          </a:p>
        </p:txBody>
      </p:sp>
      <p:sp>
        <p:nvSpPr>
          <p:cNvPr id="24578" name="Rectangle 2"/>
          <p:cNvSpPr>
            <a:spLocks noGrp="1" noChangeArrowheads="1"/>
          </p:cNvSpPr>
          <p:nvPr>
            <p:ph idx="1"/>
          </p:nvPr>
        </p:nvSpPr>
        <p:spPr>
          <a:xfrm>
            <a:off x="914400" y="1600200"/>
            <a:ext cx="7772400" cy="4530725"/>
          </a:xfrm>
        </p:spPr>
        <p:txBody>
          <a:bodyPr rtlCol="0">
            <a:normAutofit/>
          </a:bodyPr>
          <a:lstStyle/>
          <a:p>
            <a:pPr marL="338138" indent="-338138" fontAlgn="auto">
              <a:spcAft>
                <a:spcPts val="0"/>
              </a:spcAft>
              <a:buClr>
                <a:srgbClr val="B2B2B2"/>
              </a:buClr>
              <a:buSzPct val="90000"/>
              <a:buFont typeface="Wingdings" panose="05000000000000000000" pitchFamily="2" charset="2"/>
              <a:buChar char=""/>
              <a:tabLst>
                <a:tab pos="338138" algn="l"/>
                <a:tab pos="442913" algn="l"/>
                <a:tab pos="892175" algn="l"/>
                <a:tab pos="1341438" algn="l"/>
                <a:tab pos="1790700" algn="l"/>
                <a:tab pos="2239963" algn="l"/>
                <a:tab pos="2689225" algn="l"/>
                <a:tab pos="3138488" algn="l"/>
                <a:tab pos="3587750" algn="l"/>
                <a:tab pos="4037013" algn="l"/>
                <a:tab pos="4486275" algn="l"/>
                <a:tab pos="4935538" algn="l"/>
                <a:tab pos="5384800" algn="l"/>
                <a:tab pos="5834063" algn="l"/>
                <a:tab pos="6283325" algn="l"/>
                <a:tab pos="6732588" algn="l"/>
                <a:tab pos="7181850" algn="l"/>
                <a:tab pos="7631113" algn="l"/>
                <a:tab pos="8080375" algn="l"/>
                <a:tab pos="8529638" algn="l"/>
                <a:tab pos="8978900" algn="l"/>
              </a:tabLst>
              <a:defRPr/>
            </a:pPr>
            <a:r>
              <a:rPr lang="es-AR" altLang="es-MX" dirty="0" smtClean="0">
                <a:solidFill>
                  <a:schemeClr val="tx1">
                    <a:lumMod val="85000"/>
                    <a:lumOff val="15000"/>
                  </a:schemeClr>
                </a:solidFill>
                <a:effectLst>
                  <a:outerShdw blurRad="38100" dist="38100" dir="2700000" algn="tl">
                    <a:srgbClr val="000000">
                      <a:alpha val="43137"/>
                    </a:srgbClr>
                  </a:outerShdw>
                </a:effectLst>
                <a:latin typeface="Arial Rounded MT Bold" panose="020F0704030504030204" pitchFamily="34" charset="0"/>
                <a:ea typeface="宋体" panose="02010600030101010101" pitchFamily="2" charset="-122"/>
              </a:rPr>
              <a:t>Efecto suspensivo del recurso. </a:t>
            </a:r>
            <a:endParaRPr lang="es-ES" altLang="es-MX" dirty="0" smtClean="0">
              <a:solidFill>
                <a:schemeClr val="tx1">
                  <a:lumMod val="85000"/>
                  <a:lumOff val="15000"/>
                </a:schemeClr>
              </a:solidFill>
              <a:effectLst>
                <a:outerShdw blurRad="38100" dist="38100" dir="2700000" algn="tl">
                  <a:srgbClr val="000000">
                    <a:alpha val="43137"/>
                  </a:srgbClr>
                </a:outerShdw>
              </a:effectLst>
              <a:latin typeface="Arial Rounded MT Bold" panose="020F0704030504030204" pitchFamily="34" charset="0"/>
              <a:ea typeface="宋体" panose="02010600030101010101" pitchFamily="2" charset="-122"/>
            </a:endParaRPr>
          </a:p>
          <a:p>
            <a:pPr marL="338138" indent="-338138" fontAlgn="auto">
              <a:spcAft>
                <a:spcPts val="0"/>
              </a:spcAft>
              <a:buClr>
                <a:srgbClr val="B2B2B2"/>
              </a:buClr>
              <a:buSzPct val="90000"/>
              <a:buFont typeface="Wingdings" panose="05000000000000000000" pitchFamily="2" charset="2"/>
              <a:buNone/>
              <a:tabLst>
                <a:tab pos="338138" algn="l"/>
                <a:tab pos="442913" algn="l"/>
                <a:tab pos="892175" algn="l"/>
                <a:tab pos="1341438" algn="l"/>
                <a:tab pos="1790700" algn="l"/>
                <a:tab pos="2239963" algn="l"/>
                <a:tab pos="2689225" algn="l"/>
                <a:tab pos="3138488" algn="l"/>
                <a:tab pos="3587750" algn="l"/>
                <a:tab pos="4037013" algn="l"/>
                <a:tab pos="4486275" algn="l"/>
                <a:tab pos="4935538" algn="l"/>
                <a:tab pos="5384800" algn="l"/>
                <a:tab pos="5834063" algn="l"/>
                <a:tab pos="6283325" algn="l"/>
                <a:tab pos="6732588" algn="l"/>
                <a:tab pos="7181850" algn="l"/>
                <a:tab pos="7631113" algn="l"/>
                <a:tab pos="8080375" algn="l"/>
                <a:tab pos="8529638" algn="l"/>
                <a:tab pos="8978900" algn="l"/>
              </a:tabLst>
              <a:defRPr/>
            </a:pPr>
            <a:r>
              <a:rPr lang="es-ES" altLang="es-MX" dirty="0" smtClean="0">
                <a:solidFill>
                  <a:schemeClr val="tx1">
                    <a:lumMod val="85000"/>
                    <a:lumOff val="15000"/>
                  </a:schemeClr>
                </a:solidFill>
                <a:effectLst>
                  <a:outerShdw blurRad="38100" dist="38100" dir="2700000" algn="tl">
                    <a:srgbClr val="000000">
                      <a:alpha val="43137"/>
                    </a:srgbClr>
                  </a:outerShdw>
                </a:effectLst>
                <a:latin typeface="Arial Rounded MT Bold" panose="020F0704030504030204" pitchFamily="34" charset="0"/>
                <a:ea typeface="宋体" panose="02010600030101010101" pitchFamily="2" charset="-122"/>
              </a:rPr>
              <a:t>	</a:t>
            </a:r>
            <a:r>
              <a:rPr lang="es-ES" altLang="es-MX" dirty="0" smtClean="0">
                <a:solidFill>
                  <a:srgbClr val="C00000"/>
                </a:solidFill>
                <a:effectLst>
                  <a:outerShdw blurRad="38100" dist="38100" dir="2700000" algn="tl">
                    <a:srgbClr val="000000">
                      <a:alpha val="43137"/>
                    </a:srgbClr>
                  </a:outerShdw>
                </a:effectLst>
                <a:latin typeface="Arial Rounded MT Bold" panose="020F0704030504030204" pitchFamily="34" charset="0"/>
                <a:ea typeface="宋体" panose="02010600030101010101" pitchFamily="2" charset="-122"/>
              </a:rPr>
              <a:t>*Invierte el principio fijado por el </a:t>
            </a:r>
            <a:r>
              <a:rPr lang="es-ES" altLang="es-MX" dirty="0" err="1" smtClean="0">
                <a:solidFill>
                  <a:srgbClr val="C00000"/>
                </a:solidFill>
                <a:effectLst>
                  <a:outerShdw blurRad="38100" dist="38100" dir="2700000" algn="tl">
                    <a:srgbClr val="000000">
                      <a:alpha val="43137"/>
                    </a:srgbClr>
                  </a:outerShdw>
                </a:effectLst>
                <a:latin typeface="Arial Rounded MT Bold" panose="020F0704030504030204" pitchFamily="34" charset="0"/>
                <a:ea typeface="宋体" panose="02010600030101010101" pitchFamily="2" charset="-122"/>
              </a:rPr>
              <a:t>CPCCyT</a:t>
            </a:r>
            <a:r>
              <a:rPr lang="es-ES" altLang="es-MX" dirty="0" smtClean="0">
                <a:solidFill>
                  <a:srgbClr val="C00000"/>
                </a:solidFill>
                <a:effectLst>
                  <a:outerShdw blurRad="38100" dist="38100" dir="2700000" algn="tl">
                    <a:srgbClr val="000000">
                      <a:alpha val="43137"/>
                    </a:srgbClr>
                  </a:outerShdw>
                </a:effectLst>
                <a:latin typeface="Arial Rounded MT Bold" panose="020F0704030504030204" pitchFamily="34" charset="0"/>
                <a:ea typeface="宋体" panose="02010600030101010101" pitchFamily="2" charset="-122"/>
              </a:rPr>
              <a:t> en su art.134 inc. III.</a:t>
            </a:r>
          </a:p>
          <a:p>
            <a:pPr marL="338138" indent="-338138" fontAlgn="auto">
              <a:spcAft>
                <a:spcPts val="0"/>
              </a:spcAft>
              <a:buClr>
                <a:srgbClr val="B2B2B2"/>
              </a:buClr>
              <a:buSzPct val="90000"/>
              <a:buFont typeface="Wingdings" panose="05000000000000000000" pitchFamily="2" charset="2"/>
              <a:buNone/>
              <a:tabLst>
                <a:tab pos="338138" algn="l"/>
                <a:tab pos="442913" algn="l"/>
                <a:tab pos="892175" algn="l"/>
                <a:tab pos="1341438" algn="l"/>
                <a:tab pos="1790700" algn="l"/>
                <a:tab pos="2239963" algn="l"/>
                <a:tab pos="2689225" algn="l"/>
                <a:tab pos="3138488" algn="l"/>
                <a:tab pos="3587750" algn="l"/>
                <a:tab pos="4037013" algn="l"/>
                <a:tab pos="4486275" algn="l"/>
                <a:tab pos="4935538" algn="l"/>
                <a:tab pos="5384800" algn="l"/>
                <a:tab pos="5834063" algn="l"/>
                <a:tab pos="6283325" algn="l"/>
                <a:tab pos="6732588" algn="l"/>
                <a:tab pos="7181850" algn="l"/>
                <a:tab pos="7631113" algn="l"/>
                <a:tab pos="8080375" algn="l"/>
                <a:tab pos="8529638" algn="l"/>
                <a:tab pos="8978900" algn="l"/>
              </a:tabLst>
              <a:defRPr/>
            </a:pPr>
            <a:r>
              <a:rPr lang="es-ES" altLang="es-MX" dirty="0">
                <a:solidFill>
                  <a:schemeClr val="tx1">
                    <a:lumMod val="85000"/>
                    <a:lumOff val="15000"/>
                  </a:schemeClr>
                </a:solidFill>
                <a:effectLst>
                  <a:outerShdw blurRad="38100" dist="38100" dir="2700000" algn="tl">
                    <a:srgbClr val="000000">
                      <a:alpha val="43137"/>
                    </a:srgbClr>
                  </a:outerShdw>
                </a:effectLst>
                <a:latin typeface="Arial Rounded MT Bold" panose="020F0704030504030204" pitchFamily="34" charset="0"/>
                <a:ea typeface="宋体" panose="02010600030101010101" pitchFamily="2" charset="-122"/>
              </a:rPr>
              <a:t>	</a:t>
            </a:r>
            <a:r>
              <a:rPr lang="es-ES" altLang="es-MX" dirty="0">
                <a:solidFill>
                  <a:schemeClr val="bg2">
                    <a:lumMod val="50000"/>
                  </a:schemeClr>
                </a:solidFill>
                <a:effectLst>
                  <a:outerShdw blurRad="38100" dist="38100" dir="2700000" algn="tl">
                    <a:srgbClr val="000000">
                      <a:alpha val="43137"/>
                    </a:srgbClr>
                  </a:outerShdw>
                </a:effectLst>
                <a:latin typeface="Arial Rounded MT Bold" panose="020F0704030504030204" pitchFamily="34" charset="0"/>
                <a:ea typeface="宋体" panose="02010600030101010101" pitchFamily="2" charset="-122"/>
              </a:rPr>
              <a:t>*Siendo que la suspensión de los efectos de la resolución apelada es propia de la finalidad revisora del recurso.</a:t>
            </a:r>
          </a:p>
          <a:p>
            <a:pPr marL="338138" indent="-338138" fontAlgn="auto">
              <a:spcAft>
                <a:spcPts val="0"/>
              </a:spcAft>
              <a:buClr>
                <a:srgbClr val="B2B2B2"/>
              </a:buClr>
              <a:buSzPct val="90000"/>
              <a:buFont typeface="Wingdings" panose="05000000000000000000" pitchFamily="2" charset="2"/>
              <a:buChar char=""/>
              <a:tabLst>
                <a:tab pos="338138" algn="l"/>
                <a:tab pos="442913" algn="l"/>
                <a:tab pos="892175" algn="l"/>
                <a:tab pos="1341438" algn="l"/>
                <a:tab pos="1790700" algn="l"/>
                <a:tab pos="2239963" algn="l"/>
                <a:tab pos="2689225" algn="l"/>
                <a:tab pos="3138488" algn="l"/>
                <a:tab pos="3587750" algn="l"/>
                <a:tab pos="4037013" algn="l"/>
                <a:tab pos="4486275" algn="l"/>
                <a:tab pos="4935538" algn="l"/>
                <a:tab pos="5384800" algn="l"/>
                <a:tab pos="5834063" algn="l"/>
                <a:tab pos="6283325" algn="l"/>
                <a:tab pos="6732588" algn="l"/>
                <a:tab pos="7181850" algn="l"/>
                <a:tab pos="7631113" algn="l"/>
                <a:tab pos="8080375" algn="l"/>
                <a:tab pos="8529638" algn="l"/>
                <a:tab pos="8978900" algn="l"/>
              </a:tabLst>
              <a:defRPr/>
            </a:pPr>
            <a:r>
              <a:rPr lang="es-ES" altLang="es-MX" dirty="0">
                <a:solidFill>
                  <a:srgbClr val="C00000"/>
                </a:solidFill>
                <a:effectLst>
                  <a:outerShdw blurRad="38100" dist="38100" dir="2700000" algn="tl">
                    <a:srgbClr val="000000">
                      <a:alpha val="43137"/>
                    </a:srgbClr>
                  </a:outerShdw>
                </a:effectLst>
                <a:latin typeface="Arial Rounded MT Bold" panose="020F0704030504030204" pitchFamily="34" charset="0"/>
                <a:ea typeface="宋体" panose="02010600030101010101" pitchFamily="2" charset="-122"/>
              </a:rPr>
              <a:t>De todos modos en la mayoría de los procesos se establece el efecto con que se otorga.</a:t>
            </a:r>
          </a:p>
          <a:p>
            <a:pPr marL="338138" indent="-338138" fontAlgn="auto">
              <a:spcAft>
                <a:spcPts val="0"/>
              </a:spcAft>
              <a:buClr>
                <a:srgbClr val="B2B2B2"/>
              </a:buClr>
              <a:buSzPct val="90000"/>
              <a:buFont typeface="Wingdings" panose="05000000000000000000" pitchFamily="2" charset="2"/>
              <a:buChar char=""/>
              <a:tabLst>
                <a:tab pos="338138" algn="l"/>
                <a:tab pos="442913" algn="l"/>
                <a:tab pos="892175" algn="l"/>
                <a:tab pos="1341438" algn="l"/>
                <a:tab pos="1790700" algn="l"/>
                <a:tab pos="2239963" algn="l"/>
                <a:tab pos="2689225" algn="l"/>
                <a:tab pos="3138488" algn="l"/>
                <a:tab pos="3587750" algn="l"/>
                <a:tab pos="4037013" algn="l"/>
                <a:tab pos="4486275" algn="l"/>
                <a:tab pos="4935538" algn="l"/>
                <a:tab pos="5384800" algn="l"/>
                <a:tab pos="5834063" algn="l"/>
                <a:tab pos="6283325" algn="l"/>
                <a:tab pos="6732588" algn="l"/>
                <a:tab pos="7181850" algn="l"/>
                <a:tab pos="7631113" algn="l"/>
                <a:tab pos="8080375" algn="l"/>
                <a:tab pos="8529638" algn="l"/>
                <a:tab pos="8978900" algn="l"/>
              </a:tabLst>
              <a:defRPr/>
            </a:pPr>
            <a:r>
              <a:rPr lang="es-AR" altLang="es-MX" dirty="0">
                <a:solidFill>
                  <a:schemeClr val="bg2">
                    <a:lumMod val="50000"/>
                  </a:schemeClr>
                </a:solidFill>
                <a:effectLst>
                  <a:outerShdw blurRad="38100" dist="38100" dir="2700000" algn="tl">
                    <a:srgbClr val="000000">
                      <a:alpha val="43137"/>
                    </a:srgbClr>
                  </a:outerShdw>
                </a:effectLst>
                <a:latin typeface="Arial Rounded MT Bold" panose="020F0704030504030204" pitchFamily="34" charset="0"/>
                <a:ea typeface="宋体" panose="02010600030101010101" pitchFamily="2" charset="-122"/>
              </a:rPr>
              <a:t>Frente al silencio habrá que estar al principio general. </a:t>
            </a:r>
          </a:p>
          <a:p>
            <a:pPr marL="338138" indent="-338138" fontAlgn="auto">
              <a:spcAft>
                <a:spcPts val="0"/>
              </a:spcAft>
              <a:buClr>
                <a:srgbClr val="B2B2B2"/>
              </a:buClr>
              <a:buSzPct val="90000"/>
              <a:buFont typeface="Wingdings" panose="05000000000000000000" pitchFamily="2" charset="2"/>
              <a:buNone/>
              <a:tabLst>
                <a:tab pos="338138" algn="l"/>
                <a:tab pos="442913" algn="l"/>
                <a:tab pos="892175" algn="l"/>
                <a:tab pos="1341438" algn="l"/>
                <a:tab pos="1790700" algn="l"/>
                <a:tab pos="2239963" algn="l"/>
                <a:tab pos="2689225" algn="l"/>
                <a:tab pos="3138488" algn="l"/>
                <a:tab pos="3587750" algn="l"/>
                <a:tab pos="4037013" algn="l"/>
                <a:tab pos="4486275" algn="l"/>
                <a:tab pos="4935538" algn="l"/>
                <a:tab pos="5384800" algn="l"/>
                <a:tab pos="5834063" algn="l"/>
                <a:tab pos="6283325" algn="l"/>
                <a:tab pos="6732588" algn="l"/>
                <a:tab pos="7181850" algn="l"/>
                <a:tab pos="7631113" algn="l"/>
                <a:tab pos="8080375" algn="l"/>
                <a:tab pos="8529638" algn="l"/>
                <a:tab pos="8978900" algn="l"/>
              </a:tabLst>
              <a:defRPr/>
            </a:pPr>
            <a:r>
              <a:rPr lang="es-AR" altLang="es-MX" dirty="0">
                <a:solidFill>
                  <a:schemeClr val="tx1">
                    <a:lumMod val="85000"/>
                    <a:lumOff val="15000"/>
                  </a:schemeClr>
                </a:solidFill>
                <a:ea typeface="宋体" panose="02010600030101010101" pitchFamily="2" charset="-122"/>
              </a:rPr>
              <a:t>	</a:t>
            </a:r>
          </a:p>
          <a:p>
            <a:pPr marL="338138" indent="-338138" fontAlgn="auto">
              <a:spcBef>
                <a:spcPts val="600"/>
              </a:spcBef>
              <a:spcAft>
                <a:spcPts val="0"/>
              </a:spcAft>
              <a:buClr>
                <a:srgbClr val="B2B2B2"/>
              </a:buClr>
              <a:buSzPct val="90000"/>
              <a:buFont typeface="Wingdings" panose="05000000000000000000" pitchFamily="2" charset="2"/>
              <a:buNone/>
              <a:tabLst>
                <a:tab pos="338138" algn="l"/>
                <a:tab pos="442913" algn="l"/>
                <a:tab pos="892175" algn="l"/>
                <a:tab pos="1341438" algn="l"/>
                <a:tab pos="1790700" algn="l"/>
                <a:tab pos="2239963" algn="l"/>
                <a:tab pos="2689225" algn="l"/>
                <a:tab pos="3138488" algn="l"/>
                <a:tab pos="3587750" algn="l"/>
                <a:tab pos="4037013" algn="l"/>
                <a:tab pos="4486275" algn="l"/>
                <a:tab pos="4935538" algn="l"/>
                <a:tab pos="5384800" algn="l"/>
                <a:tab pos="5834063" algn="l"/>
                <a:tab pos="6283325" algn="l"/>
                <a:tab pos="6732588" algn="l"/>
                <a:tab pos="7181850" algn="l"/>
                <a:tab pos="7631113" algn="l"/>
                <a:tab pos="8080375" algn="l"/>
                <a:tab pos="8529638" algn="l"/>
                <a:tab pos="8978900" algn="l"/>
              </a:tabLst>
              <a:defRPr/>
            </a:pPr>
            <a:endParaRPr lang="es-ES" altLang="es-MX" dirty="0">
              <a:solidFill>
                <a:schemeClr val="tx1">
                  <a:lumMod val="85000"/>
                  <a:lumOff val="15000"/>
                </a:schemeClr>
              </a:solidFill>
            </a:endParaRPr>
          </a:p>
        </p:txBody>
      </p:sp>
    </p:spTree>
  </p:cSld>
  <p:clrMapOvr>
    <a:masterClrMapping/>
  </p:clrMapOvr>
  <mc:AlternateContent xmlns:mc="http://schemas.openxmlformats.org/markup-compatibility/2006">
    <mc:Choice xmlns:p14="http://schemas.microsoft.com/office/powerpoint/2010/main" xmlns="" Requires="p14">
      <p:transition spd="slow" p14:dur="3000">
        <p14:shred/>
      </p:transition>
    </mc:Choice>
    <mc:Fallback>
      <p:transition spd="slow">
        <p:fade/>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4"/>
          <p:cNvSpPr>
            <a:spLocks noGrp="1" noChangeArrowheads="1"/>
          </p:cNvSpPr>
          <p:nvPr>
            <p:ph type="title"/>
          </p:nvPr>
        </p:nvSpPr>
        <p:spPr/>
        <p:txBody>
          <a:bodyPr/>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s-AR" altLang="es-MX" sz="3200" b="1" i="1" dirty="0" smtClean="0"/>
              <a:t>APELACIÓN SIN EFECTO SUSPENSIVO</a:t>
            </a:r>
            <a:endParaRPr lang="es-ES" altLang="es-MX" sz="3200" b="1" i="1" dirty="0" smtClean="0"/>
          </a:p>
        </p:txBody>
      </p:sp>
      <p:sp>
        <p:nvSpPr>
          <p:cNvPr id="86019" name="Rectangle 3"/>
          <p:cNvSpPr>
            <a:spLocks noGrp="1" noChangeArrowheads="1"/>
          </p:cNvSpPr>
          <p:nvPr>
            <p:ph idx="1"/>
          </p:nvPr>
        </p:nvSpPr>
        <p:spPr>
          <a:xfrm>
            <a:off x="1042988" y="1557338"/>
            <a:ext cx="7767637" cy="5300662"/>
          </a:xfrm>
        </p:spPr>
        <p:txBody>
          <a:bodyPr/>
          <a:lstStyle/>
          <a:p>
            <a:pPr>
              <a:lnSpc>
                <a:spcPct val="80000"/>
              </a:lnSpc>
            </a:pPr>
            <a:r>
              <a:rPr lang="es-ES" altLang="es-MX" b="1" dirty="0" smtClean="0">
                <a:solidFill>
                  <a:schemeClr val="tx1"/>
                </a:solidFill>
                <a:latin typeface="Arial Rounded MT Bold" panose="020F0704030504030204" pitchFamily="34" charset="0"/>
              </a:rPr>
              <a:t>Art. 44-.</a:t>
            </a:r>
            <a:r>
              <a:rPr lang="es-ES" altLang="es-MX" b="1" dirty="0" smtClean="0">
                <a:latin typeface="Arial Rounded MT Bold" panose="020F0704030504030204" pitchFamily="34" charset="0"/>
              </a:rPr>
              <a:t> </a:t>
            </a:r>
            <a:r>
              <a:rPr lang="es-ES" altLang="es-MX" b="1" dirty="0" smtClean="0">
                <a:solidFill>
                  <a:srgbClr val="C00000"/>
                </a:solidFill>
                <a:latin typeface="Arial Rounded MT Bold" panose="020F0704030504030204" pitchFamily="34" charset="0"/>
              </a:rPr>
              <a:t>Si el recurso es sin efecto suspensivo, deberán observarse las siguientes reglas:</a:t>
            </a:r>
          </a:p>
          <a:p>
            <a:pPr>
              <a:lnSpc>
                <a:spcPct val="80000"/>
              </a:lnSpc>
            </a:pPr>
            <a:r>
              <a:rPr lang="es-ES" altLang="es-MX" dirty="0" smtClean="0">
                <a:effectLst>
                  <a:outerShdw blurRad="38100" dist="38100" dir="2700000" algn="tl">
                    <a:srgbClr val="000000">
                      <a:alpha val="43137"/>
                    </a:srgbClr>
                  </a:outerShdw>
                </a:effectLst>
                <a:latin typeface="Arial Rounded MT Bold" panose="020F0704030504030204" pitchFamily="34" charset="0"/>
              </a:rPr>
              <a:t>a)</a:t>
            </a:r>
            <a:r>
              <a:rPr lang="es-ES" altLang="es-MX" dirty="0" smtClean="0">
                <a:latin typeface="Arial Rounded MT Bold" panose="020F0704030504030204" pitchFamily="34" charset="0"/>
              </a:rPr>
              <a:t> Si se recurriese la </a:t>
            </a:r>
            <a:r>
              <a:rPr lang="es-ES" altLang="es-MX" b="1" dirty="0" smtClean="0">
                <a:latin typeface="Arial Rounded MT Bold" panose="020F0704030504030204" pitchFamily="34" charset="0"/>
              </a:rPr>
              <a:t>sentencia definitiva</a:t>
            </a:r>
            <a:r>
              <a:rPr lang="es-ES" altLang="es-MX" dirty="0" smtClean="0">
                <a:latin typeface="Arial Rounded MT Bold" panose="020F0704030504030204" pitchFamily="34" charset="0"/>
              </a:rPr>
              <a:t>, el </a:t>
            </a:r>
            <a:r>
              <a:rPr lang="es-ES" altLang="es-MX" b="1" dirty="0" smtClean="0">
                <a:latin typeface="Arial Rounded MT Bold" panose="020F0704030504030204" pitchFamily="34" charset="0"/>
              </a:rPr>
              <a:t>expediente se remitirá a la Cámara de Apelaciones y en el Juzgado quedarán copia</a:t>
            </a:r>
            <a:r>
              <a:rPr lang="es-ES" altLang="es-MX" dirty="0" smtClean="0">
                <a:latin typeface="Arial Rounded MT Bold" panose="020F0704030504030204" pitchFamily="34" charset="0"/>
              </a:rPr>
              <a:t> de las actuaciones que se estimen pertinentes. El decreto que conceda el recurso deberá indicar las actuaciones que han de copiarse. Será carga del apelante presentar las copias;</a:t>
            </a:r>
          </a:p>
          <a:p>
            <a:pPr>
              <a:lnSpc>
                <a:spcPct val="80000"/>
              </a:lnSpc>
            </a:pPr>
            <a:r>
              <a:rPr lang="es-ES" altLang="es-MX" b="1" dirty="0" smtClean="0">
                <a:solidFill>
                  <a:srgbClr val="00B050"/>
                </a:solidFill>
                <a:effectLst>
                  <a:outerShdw blurRad="38100" dist="38100" dir="2700000" algn="tl">
                    <a:srgbClr val="000000">
                      <a:alpha val="43137"/>
                    </a:srgbClr>
                  </a:outerShdw>
                </a:effectLst>
                <a:latin typeface="Arial Rounded MT Bold" panose="020F0704030504030204" pitchFamily="34" charset="0"/>
              </a:rPr>
              <a:t>b) </a:t>
            </a:r>
            <a:r>
              <a:rPr lang="es-ES" altLang="es-MX" dirty="0" smtClean="0">
                <a:solidFill>
                  <a:srgbClr val="00B050"/>
                </a:solidFill>
                <a:latin typeface="Arial Rounded MT Bold" panose="020F0704030504030204" pitchFamily="34" charset="0"/>
              </a:rPr>
              <a:t>Si la decisión que se recurriese </a:t>
            </a:r>
            <a:r>
              <a:rPr lang="es-ES" altLang="es-MX" b="1" dirty="0" smtClean="0">
                <a:solidFill>
                  <a:srgbClr val="00B050"/>
                </a:solidFill>
                <a:latin typeface="Arial Rounded MT Bold" panose="020F0704030504030204" pitchFamily="34" charset="0"/>
              </a:rPr>
              <a:t>no fuere la sentencia definitiva, el expediente quedará en el Juzgado y las copias de las actuaciones pertinentes se remitirán a la Cámara</a:t>
            </a:r>
            <a:r>
              <a:rPr lang="es-ES" altLang="es-MX" dirty="0" smtClean="0">
                <a:solidFill>
                  <a:srgbClr val="00B050"/>
                </a:solidFill>
                <a:latin typeface="Arial Rounded MT Bold" panose="020F0704030504030204" pitchFamily="34" charset="0"/>
              </a:rPr>
              <a:t> de Apelaciones. El decreto que conceda el recurso deberá indicar las actuaciones que han de copiarse para ser remitidas a la Cámara de Apelaciones. Será carga del apelante presentar las copias;</a:t>
            </a:r>
          </a:p>
          <a:p>
            <a:pPr>
              <a:lnSpc>
                <a:spcPct val="80000"/>
              </a:lnSpc>
            </a:pPr>
            <a:r>
              <a:rPr lang="es-ES" altLang="es-MX" b="1" dirty="0" smtClean="0">
                <a:solidFill>
                  <a:srgbClr val="7030A0"/>
                </a:solidFill>
                <a:effectLst>
                  <a:outerShdw blurRad="38100" dist="38100" dir="2700000" algn="tl">
                    <a:srgbClr val="000000">
                      <a:alpha val="43137"/>
                    </a:srgbClr>
                  </a:outerShdw>
                </a:effectLst>
                <a:latin typeface="Arial Rounded MT Bold" panose="020F0704030504030204" pitchFamily="34" charset="0"/>
              </a:rPr>
              <a:t>c) </a:t>
            </a:r>
            <a:r>
              <a:rPr lang="es-ES" altLang="es-MX" dirty="0" smtClean="0">
                <a:solidFill>
                  <a:srgbClr val="7030A0"/>
                </a:solidFill>
                <a:latin typeface="Arial Rounded MT Bold" panose="020F0704030504030204" pitchFamily="34" charset="0"/>
              </a:rPr>
              <a:t>Si </a:t>
            </a:r>
            <a:r>
              <a:rPr lang="es-ES" altLang="es-MX" b="1" dirty="0" smtClean="0">
                <a:solidFill>
                  <a:srgbClr val="7030A0"/>
                </a:solidFill>
                <a:latin typeface="Arial Rounded MT Bold" panose="020F0704030504030204" pitchFamily="34" charset="0"/>
              </a:rPr>
              <a:t>dentro de los cinco (5) días de concedido el recurso</a:t>
            </a:r>
            <a:r>
              <a:rPr lang="es-ES" altLang="es-MX" dirty="0" smtClean="0">
                <a:solidFill>
                  <a:srgbClr val="7030A0"/>
                </a:solidFill>
                <a:latin typeface="Arial Rounded MT Bold" panose="020F0704030504030204" pitchFamily="34" charset="0"/>
              </a:rPr>
              <a:t> el apelante no presentase las copias que se indican en este artículo y que están a su cargo, </a:t>
            </a:r>
            <a:r>
              <a:rPr lang="es-ES" altLang="es-MX" b="1" dirty="0" smtClean="0">
                <a:solidFill>
                  <a:srgbClr val="7030A0"/>
                </a:solidFill>
                <a:latin typeface="Arial Rounded MT Bold" panose="020F0704030504030204" pitchFamily="34" charset="0"/>
              </a:rPr>
              <a:t>el/la Juez/a lo tendrá por desistido.</a:t>
            </a:r>
          </a:p>
        </p:txBody>
      </p:sp>
    </p:spTree>
  </p:cSld>
  <p:clrMapOvr>
    <a:masterClrMapping/>
  </p:clrMapOvr>
  <mc:AlternateContent xmlns:mc="http://schemas.openxmlformats.org/markup-compatibility/2006">
    <mc:Choice xmlns:p14="http://schemas.microsoft.com/office/powerpoint/2010/main" xmlns="" Requires="p14">
      <p:transition spd="slow" p14:dur="4000">
        <p14:vortex dir="r"/>
      </p:transition>
    </mc:Choice>
    <mc:Fallback>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4"/>
          <p:cNvSpPr>
            <a:spLocks noGrp="1" noChangeArrowheads="1"/>
          </p:cNvSpPr>
          <p:nvPr>
            <p:ph type="title"/>
          </p:nvPr>
        </p:nvSpPr>
        <p:spPr>
          <a:xfrm>
            <a:off x="900113" y="260350"/>
            <a:ext cx="7772400" cy="1223963"/>
          </a:xfrm>
        </p:spPr>
        <p:txBody>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s-AR" altLang="es-MX" sz="3800" dirty="0" smtClean="0">
                <a:solidFill>
                  <a:srgbClr val="000000"/>
                </a:solidFill>
                <a:latin typeface="Arial" panose="020B0604020202020204" pitchFamily="34" charset="0"/>
              </a:rPr>
              <a:t>	</a:t>
            </a:r>
            <a:r>
              <a:rPr lang="es-AR" altLang="es-MX" sz="3200" b="1" i="1" dirty="0" smtClean="0">
                <a:solidFill>
                  <a:schemeClr val="accent3">
                    <a:lumMod val="75000"/>
                  </a:schemeClr>
                </a:solidFill>
                <a:latin typeface="+mn-lt"/>
              </a:rPr>
              <a:t>NULIDAD COMPRENDIDA EN 	APELACIÓN</a:t>
            </a:r>
            <a:endParaRPr lang="es-ES" altLang="es-MX" sz="3200" b="1" i="1" dirty="0" smtClean="0">
              <a:solidFill>
                <a:schemeClr val="accent3">
                  <a:lumMod val="75000"/>
                </a:schemeClr>
              </a:solidFill>
              <a:latin typeface="+mn-lt"/>
            </a:endParaRPr>
          </a:p>
        </p:txBody>
      </p:sp>
      <p:sp>
        <p:nvSpPr>
          <p:cNvPr id="27650" name="Rectangle 2"/>
          <p:cNvSpPr>
            <a:spLocks noGrp="1" noChangeArrowheads="1"/>
          </p:cNvSpPr>
          <p:nvPr>
            <p:ph idx="1"/>
          </p:nvPr>
        </p:nvSpPr>
        <p:spPr>
          <a:xfrm>
            <a:off x="914400" y="1600200"/>
            <a:ext cx="7772400" cy="4530725"/>
          </a:xfrm>
        </p:spPr>
        <p:txBody>
          <a:bodyPr rtlCol="0">
            <a:normAutofit lnSpcReduction="10000"/>
          </a:bodyPr>
          <a:lstStyle/>
          <a:p>
            <a:pPr marL="338138" indent="-338138" algn="just" fontAlgn="auto">
              <a:lnSpc>
                <a:spcPct val="80000"/>
              </a:lnSpc>
              <a:spcAft>
                <a:spcPts val="0"/>
              </a:spcAft>
              <a:buClr>
                <a:srgbClr val="B2B2B2"/>
              </a:buClr>
              <a:buSzPct val="90000"/>
              <a:buFont typeface="Wingdings" panose="05000000000000000000" pitchFamily="2" charset="2"/>
              <a:buChar char=""/>
              <a:tabLst>
                <a:tab pos="338138" algn="l"/>
                <a:tab pos="442913" algn="l"/>
                <a:tab pos="892175" algn="l"/>
                <a:tab pos="1341438" algn="l"/>
                <a:tab pos="1790700" algn="l"/>
                <a:tab pos="2239963" algn="l"/>
                <a:tab pos="2689225" algn="l"/>
                <a:tab pos="3138488" algn="l"/>
                <a:tab pos="3587750" algn="l"/>
                <a:tab pos="4037013" algn="l"/>
                <a:tab pos="4486275" algn="l"/>
                <a:tab pos="4935538" algn="l"/>
                <a:tab pos="5384800" algn="l"/>
                <a:tab pos="5834063" algn="l"/>
                <a:tab pos="6283325" algn="l"/>
                <a:tab pos="6732588" algn="l"/>
                <a:tab pos="7181850" algn="l"/>
                <a:tab pos="7631113" algn="l"/>
                <a:tab pos="8080375" algn="l"/>
                <a:tab pos="8529638" algn="l"/>
                <a:tab pos="8978900" algn="l"/>
              </a:tabLst>
              <a:defRPr/>
            </a:pPr>
            <a:endParaRPr lang="es-ES" altLang="es-MX" dirty="0" smtClean="0">
              <a:solidFill>
                <a:schemeClr val="tx1"/>
              </a:solidFill>
              <a:effectLst>
                <a:outerShdw blurRad="38100" dist="38100" dir="2700000" algn="tl">
                  <a:srgbClr val="000000">
                    <a:alpha val="43137"/>
                  </a:srgbClr>
                </a:outerShdw>
              </a:effectLst>
              <a:latin typeface="Arial Rounded MT Bold" panose="020F0704030504030204" pitchFamily="34" charset="0"/>
            </a:endParaRPr>
          </a:p>
          <a:p>
            <a:pPr marL="338138" indent="-338138" algn="just" fontAlgn="auto">
              <a:lnSpc>
                <a:spcPct val="80000"/>
              </a:lnSpc>
              <a:spcAft>
                <a:spcPts val="0"/>
              </a:spcAft>
              <a:buClr>
                <a:srgbClr val="B2B2B2"/>
              </a:buClr>
              <a:buSzPct val="90000"/>
              <a:buFont typeface="Wingdings" panose="05000000000000000000" pitchFamily="2" charset="2"/>
              <a:buChar char=""/>
              <a:tabLst>
                <a:tab pos="338138" algn="l"/>
                <a:tab pos="442913" algn="l"/>
                <a:tab pos="892175" algn="l"/>
                <a:tab pos="1341438" algn="l"/>
                <a:tab pos="1790700" algn="l"/>
                <a:tab pos="2239963" algn="l"/>
                <a:tab pos="2689225" algn="l"/>
                <a:tab pos="3138488" algn="l"/>
                <a:tab pos="3587750" algn="l"/>
                <a:tab pos="4037013" algn="l"/>
                <a:tab pos="4486275" algn="l"/>
                <a:tab pos="4935538" algn="l"/>
                <a:tab pos="5384800" algn="l"/>
                <a:tab pos="5834063" algn="l"/>
                <a:tab pos="6283325" algn="l"/>
                <a:tab pos="6732588" algn="l"/>
                <a:tab pos="7181850" algn="l"/>
                <a:tab pos="7631113" algn="l"/>
                <a:tab pos="8080375" algn="l"/>
                <a:tab pos="8529638" algn="l"/>
                <a:tab pos="8978900" algn="l"/>
              </a:tabLst>
              <a:defRPr/>
            </a:pPr>
            <a:endParaRPr lang="es-ES" altLang="es-MX" dirty="0">
              <a:solidFill>
                <a:schemeClr val="tx1"/>
              </a:solidFill>
              <a:effectLst>
                <a:outerShdw blurRad="38100" dist="38100" dir="2700000" algn="tl">
                  <a:srgbClr val="000000">
                    <a:alpha val="43137"/>
                  </a:srgbClr>
                </a:outerShdw>
              </a:effectLst>
              <a:latin typeface="Arial Rounded MT Bold" panose="020F0704030504030204" pitchFamily="34" charset="0"/>
            </a:endParaRPr>
          </a:p>
          <a:p>
            <a:pPr marL="338138" indent="-338138" algn="just" fontAlgn="auto">
              <a:lnSpc>
                <a:spcPct val="80000"/>
              </a:lnSpc>
              <a:spcAft>
                <a:spcPts val="0"/>
              </a:spcAft>
              <a:buClr>
                <a:srgbClr val="B2B2B2"/>
              </a:buClr>
              <a:buSzPct val="90000"/>
              <a:buFont typeface="Wingdings" panose="05000000000000000000" pitchFamily="2" charset="2"/>
              <a:buChar char=""/>
              <a:tabLst>
                <a:tab pos="338138" algn="l"/>
                <a:tab pos="442913" algn="l"/>
                <a:tab pos="892175" algn="l"/>
                <a:tab pos="1341438" algn="l"/>
                <a:tab pos="1790700" algn="l"/>
                <a:tab pos="2239963" algn="l"/>
                <a:tab pos="2689225" algn="l"/>
                <a:tab pos="3138488" algn="l"/>
                <a:tab pos="3587750" algn="l"/>
                <a:tab pos="4037013" algn="l"/>
                <a:tab pos="4486275" algn="l"/>
                <a:tab pos="4935538" algn="l"/>
                <a:tab pos="5384800" algn="l"/>
                <a:tab pos="5834063" algn="l"/>
                <a:tab pos="6283325" algn="l"/>
                <a:tab pos="6732588" algn="l"/>
                <a:tab pos="7181850" algn="l"/>
                <a:tab pos="7631113" algn="l"/>
                <a:tab pos="8080375" algn="l"/>
                <a:tab pos="8529638" algn="l"/>
                <a:tab pos="8978900" algn="l"/>
              </a:tabLst>
              <a:defRPr/>
            </a:pPr>
            <a:r>
              <a:rPr lang="es-ES" altLang="es-MX" dirty="0" smtClean="0">
                <a:solidFill>
                  <a:schemeClr val="tx1"/>
                </a:solidFill>
                <a:effectLst>
                  <a:outerShdw blurRad="38100" dist="38100" dir="2700000" algn="tl">
                    <a:srgbClr val="000000">
                      <a:alpha val="43137"/>
                    </a:srgbClr>
                  </a:outerShdw>
                </a:effectLst>
                <a:latin typeface="Arial Rounded MT Bold" panose="020F0704030504030204" pitchFamily="34" charset="0"/>
              </a:rPr>
              <a:t>Artículo </a:t>
            </a:r>
            <a:r>
              <a:rPr lang="es-ES" altLang="es-MX" dirty="0">
                <a:solidFill>
                  <a:schemeClr val="tx1"/>
                </a:solidFill>
                <a:effectLst>
                  <a:outerShdw blurRad="38100" dist="38100" dir="2700000" algn="tl">
                    <a:srgbClr val="000000">
                      <a:alpha val="43137"/>
                    </a:srgbClr>
                  </a:outerShdw>
                </a:effectLst>
                <a:latin typeface="Arial Rounded MT Bold" panose="020F0704030504030204" pitchFamily="34" charset="0"/>
              </a:rPr>
              <a:t>46º</a:t>
            </a:r>
            <a:r>
              <a:rPr lang="es-ES" altLang="es-MX" dirty="0">
                <a:solidFill>
                  <a:srgbClr val="C00000"/>
                </a:solidFill>
                <a:effectLst>
                  <a:outerShdw blurRad="38100" dist="38100" dir="2700000" algn="tl">
                    <a:srgbClr val="000000">
                      <a:alpha val="43137"/>
                    </a:srgbClr>
                  </a:outerShdw>
                </a:effectLst>
                <a:latin typeface="Arial Rounded MT Bold" panose="020F0704030504030204" pitchFamily="34" charset="0"/>
              </a:rPr>
              <a:t>. - </a:t>
            </a:r>
            <a:r>
              <a:rPr lang="es-ES" altLang="es-MX" u="sng" dirty="0">
                <a:solidFill>
                  <a:srgbClr val="C00000"/>
                </a:solidFill>
                <a:effectLst>
                  <a:outerShdw blurRad="38100" dist="38100" dir="2700000" algn="tl">
                    <a:srgbClr val="000000">
                      <a:alpha val="43137"/>
                    </a:srgbClr>
                  </a:outerShdw>
                </a:effectLst>
                <a:latin typeface="Arial Rounded MT Bold" panose="020F0704030504030204" pitchFamily="34" charset="0"/>
              </a:rPr>
              <a:t>Nulidad</a:t>
            </a:r>
            <a:r>
              <a:rPr lang="es-ES" altLang="es-MX" dirty="0">
                <a:solidFill>
                  <a:srgbClr val="C00000"/>
                </a:solidFill>
                <a:effectLst>
                  <a:outerShdw blurRad="38100" dist="38100" dir="2700000" algn="tl">
                    <a:srgbClr val="000000">
                      <a:alpha val="43137"/>
                    </a:srgbClr>
                  </a:outerShdw>
                </a:effectLst>
                <a:latin typeface="Arial Rounded MT Bold" panose="020F0704030504030204" pitchFamily="34" charset="0"/>
              </a:rPr>
              <a:t>. El recurso de apelación comprende el de nulidad por defectos de la sentencia. Si procediese la anulación de la sentencia por esta causa, el Tribunal deberá resolver también sobre el fondo del litigio. </a:t>
            </a:r>
          </a:p>
          <a:p>
            <a:pPr marL="338138" indent="-338138" algn="just" fontAlgn="auto">
              <a:lnSpc>
                <a:spcPct val="80000"/>
              </a:lnSpc>
              <a:spcAft>
                <a:spcPts val="0"/>
              </a:spcAft>
              <a:buClr>
                <a:srgbClr val="B2B2B2"/>
              </a:buClr>
              <a:buSzPct val="90000"/>
              <a:buFont typeface="Wingdings" panose="05000000000000000000" pitchFamily="2" charset="2"/>
              <a:buNone/>
              <a:tabLst>
                <a:tab pos="338138" algn="l"/>
                <a:tab pos="442913" algn="l"/>
                <a:tab pos="892175" algn="l"/>
                <a:tab pos="1341438" algn="l"/>
                <a:tab pos="1790700" algn="l"/>
                <a:tab pos="2239963" algn="l"/>
                <a:tab pos="2689225" algn="l"/>
                <a:tab pos="3138488" algn="l"/>
                <a:tab pos="3587750" algn="l"/>
                <a:tab pos="4037013" algn="l"/>
                <a:tab pos="4486275" algn="l"/>
                <a:tab pos="4935538" algn="l"/>
                <a:tab pos="5384800" algn="l"/>
                <a:tab pos="5834063" algn="l"/>
                <a:tab pos="6283325" algn="l"/>
                <a:tab pos="6732588" algn="l"/>
                <a:tab pos="7181850" algn="l"/>
                <a:tab pos="7631113" algn="l"/>
                <a:tab pos="8080375" algn="l"/>
                <a:tab pos="8529638" algn="l"/>
                <a:tab pos="8978900" algn="l"/>
              </a:tabLst>
              <a:defRPr/>
            </a:pPr>
            <a:r>
              <a:rPr lang="es-AR" altLang="es-MX" i="1" dirty="0">
                <a:solidFill>
                  <a:schemeClr val="tx1">
                    <a:lumMod val="85000"/>
                    <a:lumOff val="15000"/>
                  </a:schemeClr>
                </a:solidFill>
              </a:rPr>
              <a:t>	</a:t>
            </a:r>
            <a:r>
              <a:rPr lang="es-AR" altLang="es-MX" b="1" dirty="0">
                <a:solidFill>
                  <a:schemeClr val="accent3"/>
                </a:solidFill>
                <a:effectLst>
                  <a:outerShdw blurRad="38100" dist="38100" dir="2700000" algn="tl">
                    <a:srgbClr val="000000">
                      <a:alpha val="43137"/>
                    </a:srgbClr>
                  </a:outerShdw>
                </a:effectLst>
                <a:latin typeface="Arial Rounded MT Bold" panose="020F0704030504030204" pitchFamily="34" charset="0"/>
              </a:rPr>
              <a:t>Debe complementarse con el art. 141 </a:t>
            </a:r>
            <a:r>
              <a:rPr lang="es-AR" altLang="es-MX" b="1" dirty="0" err="1">
                <a:solidFill>
                  <a:schemeClr val="accent3"/>
                </a:solidFill>
                <a:effectLst>
                  <a:outerShdw blurRad="38100" dist="38100" dir="2700000" algn="tl">
                    <a:srgbClr val="000000">
                      <a:alpha val="43137"/>
                    </a:srgbClr>
                  </a:outerShdw>
                </a:effectLst>
                <a:latin typeface="Arial Rounded MT Bold" panose="020F0704030504030204" pitchFamily="34" charset="0"/>
              </a:rPr>
              <a:t>inc</a:t>
            </a:r>
            <a:r>
              <a:rPr lang="es-AR" altLang="es-MX" b="1" dirty="0">
                <a:solidFill>
                  <a:schemeClr val="accent3"/>
                </a:solidFill>
                <a:effectLst>
                  <a:outerShdw blurRad="38100" dist="38100" dir="2700000" algn="tl">
                    <a:srgbClr val="000000">
                      <a:alpha val="43137"/>
                    </a:srgbClr>
                  </a:outerShdw>
                </a:effectLst>
                <a:latin typeface="Arial Rounded MT Bold" panose="020F0704030504030204" pitchFamily="34" charset="0"/>
              </a:rPr>
              <a:t> II del </a:t>
            </a:r>
            <a:r>
              <a:rPr lang="es-AR" altLang="es-MX" b="1" dirty="0" err="1">
                <a:solidFill>
                  <a:schemeClr val="accent3"/>
                </a:solidFill>
                <a:effectLst>
                  <a:outerShdw blurRad="38100" dist="38100" dir="2700000" algn="tl">
                    <a:srgbClr val="000000">
                      <a:alpha val="43137"/>
                    </a:srgbClr>
                  </a:outerShdw>
                </a:effectLst>
                <a:latin typeface="Arial Rounded MT Bold" panose="020F0704030504030204" pitchFamily="34" charset="0"/>
              </a:rPr>
              <a:t>CPCCyT</a:t>
            </a:r>
            <a:r>
              <a:rPr lang="es-AR" altLang="es-MX" b="1" dirty="0">
                <a:solidFill>
                  <a:schemeClr val="accent3"/>
                </a:solidFill>
                <a:effectLst>
                  <a:outerShdw blurRad="38100" dist="38100" dir="2700000" algn="tl">
                    <a:srgbClr val="000000">
                      <a:alpha val="43137"/>
                    </a:srgbClr>
                  </a:outerShdw>
                </a:effectLst>
                <a:latin typeface="Arial Rounded MT Bold" panose="020F0704030504030204" pitchFamily="34" charset="0"/>
              </a:rPr>
              <a:t> (“Si en la expresión de agravios se hubiera tachado de nulo el procedimiento o la sentencia…”)</a:t>
            </a:r>
          </a:p>
          <a:p>
            <a:pPr marL="338138" indent="-338138" algn="just" fontAlgn="auto">
              <a:lnSpc>
                <a:spcPct val="80000"/>
              </a:lnSpc>
              <a:spcAft>
                <a:spcPts val="0"/>
              </a:spcAft>
              <a:buClr>
                <a:srgbClr val="B2B2B2"/>
              </a:buClr>
              <a:buSzPct val="90000"/>
              <a:buFont typeface="Wingdings" panose="05000000000000000000" pitchFamily="2" charset="2"/>
              <a:buNone/>
              <a:tabLst>
                <a:tab pos="338138" algn="l"/>
                <a:tab pos="442913" algn="l"/>
                <a:tab pos="892175" algn="l"/>
                <a:tab pos="1341438" algn="l"/>
                <a:tab pos="1790700" algn="l"/>
                <a:tab pos="2239963" algn="l"/>
                <a:tab pos="2689225" algn="l"/>
                <a:tab pos="3138488" algn="l"/>
                <a:tab pos="3587750" algn="l"/>
                <a:tab pos="4037013" algn="l"/>
                <a:tab pos="4486275" algn="l"/>
                <a:tab pos="4935538" algn="l"/>
                <a:tab pos="5384800" algn="l"/>
                <a:tab pos="5834063" algn="l"/>
                <a:tab pos="6283325" algn="l"/>
                <a:tab pos="6732588" algn="l"/>
                <a:tab pos="7181850" algn="l"/>
                <a:tab pos="7631113" algn="l"/>
                <a:tab pos="8080375" algn="l"/>
                <a:tab pos="8529638" algn="l"/>
                <a:tab pos="8978900" algn="l"/>
              </a:tabLst>
              <a:defRPr/>
            </a:pPr>
            <a:r>
              <a:rPr lang="es-AR" altLang="es-MX" dirty="0">
                <a:solidFill>
                  <a:schemeClr val="tx1">
                    <a:lumMod val="85000"/>
                    <a:lumOff val="15000"/>
                  </a:schemeClr>
                </a:solidFill>
              </a:rPr>
              <a:t>	</a:t>
            </a:r>
            <a:r>
              <a:rPr lang="es-AR" altLang="es-MX" b="1" dirty="0">
                <a:solidFill>
                  <a:srgbClr val="7030A0"/>
                </a:solidFill>
                <a:effectLst>
                  <a:outerShdw blurRad="38100" dist="38100" dir="2700000" algn="tl">
                    <a:srgbClr val="000000">
                      <a:alpha val="43137"/>
                    </a:srgbClr>
                  </a:outerShdw>
                </a:effectLst>
                <a:latin typeface="Arial Rounded MT Bold" panose="020F0704030504030204" pitchFamily="34" charset="0"/>
              </a:rPr>
              <a:t>Nulidad comprendida en la apelación: puede ser por la forma o contenido en la sentencia o por actos que le precedieron que se tachan de nulos y respecto a los cuales se toma conocimiento recién con la notificación de la sentencia (ej. notificación del traslado de la demanda o citación para defensa).</a:t>
            </a:r>
          </a:p>
          <a:p>
            <a:pPr marL="338138" indent="-338138" algn="just" fontAlgn="auto">
              <a:lnSpc>
                <a:spcPct val="80000"/>
              </a:lnSpc>
              <a:spcAft>
                <a:spcPts val="0"/>
              </a:spcAft>
              <a:buClr>
                <a:srgbClr val="B2B2B2"/>
              </a:buClr>
              <a:buSzPct val="90000"/>
              <a:buFont typeface="Wingdings" panose="05000000000000000000" pitchFamily="2" charset="2"/>
              <a:buNone/>
              <a:tabLst>
                <a:tab pos="338138" algn="l"/>
                <a:tab pos="442913" algn="l"/>
                <a:tab pos="892175" algn="l"/>
                <a:tab pos="1341438" algn="l"/>
                <a:tab pos="1790700" algn="l"/>
                <a:tab pos="2239963" algn="l"/>
                <a:tab pos="2689225" algn="l"/>
                <a:tab pos="3138488" algn="l"/>
                <a:tab pos="3587750" algn="l"/>
                <a:tab pos="4037013" algn="l"/>
                <a:tab pos="4486275" algn="l"/>
                <a:tab pos="4935538" algn="l"/>
                <a:tab pos="5384800" algn="l"/>
                <a:tab pos="5834063" algn="l"/>
                <a:tab pos="6283325" algn="l"/>
                <a:tab pos="6732588" algn="l"/>
                <a:tab pos="7181850" algn="l"/>
                <a:tab pos="7631113" algn="l"/>
                <a:tab pos="8080375" algn="l"/>
                <a:tab pos="8529638" algn="l"/>
                <a:tab pos="8978900" algn="l"/>
              </a:tabLst>
              <a:defRPr/>
            </a:pPr>
            <a:r>
              <a:rPr lang="es-AR" altLang="es-MX" dirty="0">
                <a:solidFill>
                  <a:schemeClr val="tx1">
                    <a:lumMod val="85000"/>
                    <a:lumOff val="15000"/>
                  </a:schemeClr>
                </a:solidFill>
              </a:rPr>
              <a:t>	</a:t>
            </a:r>
            <a:endParaRPr lang="es-ES" altLang="es-MX" dirty="0">
              <a:solidFill>
                <a:schemeClr val="tx1">
                  <a:lumMod val="85000"/>
                  <a:lumOff val="15000"/>
                </a:schemeClr>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Título 1"/>
          <p:cNvSpPr>
            <a:spLocks noGrp="1"/>
          </p:cNvSpPr>
          <p:nvPr>
            <p:ph type="title"/>
          </p:nvPr>
        </p:nvSpPr>
        <p:spPr/>
        <p:txBody>
          <a:bodyPr/>
          <a:lstStyle/>
          <a:p>
            <a:pPr algn="ctr"/>
            <a:r>
              <a:rPr lang="es-AR" dirty="0" smtClean="0">
                <a:latin typeface="Arial Black" pitchFamily="34" charset="0"/>
              </a:rPr>
              <a:t>DECLARACIÓN DE </a:t>
            </a:r>
            <a:r>
              <a:rPr lang="es-AR" dirty="0" smtClean="0">
                <a:latin typeface="Arial Black" pitchFamily="34" charset="0"/>
              </a:rPr>
              <a:t>ADOPTABILIDAD</a:t>
            </a:r>
            <a:endParaRPr lang="es-MX" altLang="es-AR" b="1" i="1" dirty="0" smtClean="0">
              <a:latin typeface="Arial Black" pitchFamily="34" charset="0"/>
            </a:endParaRPr>
          </a:p>
        </p:txBody>
      </p:sp>
      <p:sp>
        <p:nvSpPr>
          <p:cNvPr id="98307" name="Marcador de contenido 2"/>
          <p:cNvSpPr>
            <a:spLocks noGrp="1" noChangeArrowheads="1"/>
          </p:cNvSpPr>
          <p:nvPr>
            <p:ph idx="1"/>
          </p:nvPr>
        </p:nvSpPr>
        <p:spPr>
          <a:xfrm>
            <a:off x="857250" y="1857364"/>
            <a:ext cx="7404100" cy="4238636"/>
          </a:xfrm>
          <a:solidFill>
            <a:schemeClr val="accent6">
              <a:lumMod val="20000"/>
              <a:lumOff val="80000"/>
            </a:schemeClr>
          </a:solidFill>
        </p:spPr>
        <p:txBody>
          <a:bodyPr rtlCol="0">
            <a:normAutofit fontScale="85000" lnSpcReduction="10000"/>
          </a:bodyPr>
          <a:lstStyle/>
          <a:p>
            <a:r>
              <a:rPr lang="es-AR" sz="2800" b="1" dirty="0" smtClean="0">
                <a:solidFill>
                  <a:schemeClr val="tx1"/>
                </a:solidFill>
                <a:latin typeface="Arial Black" pitchFamily="34" charset="0"/>
                <a:cs typeface="Arial" pitchFamily="34" charset="0"/>
              </a:rPr>
              <a:t>Art. 190  El recurso de apelación debe plantearse en forma fundada dentro de los tres (3) días de notificada la resolución que declara la situación de </a:t>
            </a:r>
            <a:r>
              <a:rPr lang="es-AR" sz="2800" b="1" dirty="0" err="1" smtClean="0">
                <a:solidFill>
                  <a:schemeClr val="tx1"/>
                </a:solidFill>
                <a:latin typeface="Arial Black" pitchFamily="34" charset="0"/>
                <a:cs typeface="Arial" pitchFamily="34" charset="0"/>
              </a:rPr>
              <a:t>adoptabilidad</a:t>
            </a:r>
            <a:r>
              <a:rPr lang="es-AR" sz="2800" dirty="0" smtClean="0"/>
              <a:t>.</a:t>
            </a:r>
          </a:p>
          <a:p>
            <a:pPr lvl="0"/>
            <a:r>
              <a:rPr lang="es-AR" sz="2400" b="1" dirty="0" smtClean="0">
                <a:solidFill>
                  <a:srgbClr val="C00000"/>
                </a:solidFill>
                <a:latin typeface="Arial Black" pitchFamily="34" charset="0"/>
              </a:rPr>
              <a:t>Es un requisito de admisibilidad </a:t>
            </a:r>
          </a:p>
          <a:p>
            <a:pPr lvl="0"/>
            <a:r>
              <a:rPr lang="es-AR" sz="2400" b="1" dirty="0" smtClean="0">
                <a:solidFill>
                  <a:srgbClr val="C00000"/>
                </a:solidFill>
                <a:latin typeface="Arial Black" pitchFamily="34" charset="0"/>
              </a:rPr>
              <a:t>Si no esta fundado, debe rechazarse formalmente</a:t>
            </a:r>
          </a:p>
          <a:p>
            <a:pPr lvl="0"/>
            <a:r>
              <a:rPr lang="es-AR" sz="2400" b="1" dirty="0" smtClean="0">
                <a:solidFill>
                  <a:srgbClr val="C00000"/>
                </a:solidFill>
                <a:latin typeface="Arial Black" pitchFamily="34" charset="0"/>
              </a:rPr>
              <a:t>La Cámara lo puede rechazar por mal concedido</a:t>
            </a:r>
          </a:p>
          <a:p>
            <a:pPr lvl="0"/>
            <a:r>
              <a:rPr lang="es-AR" sz="2400" b="1" dirty="0" smtClean="0">
                <a:solidFill>
                  <a:srgbClr val="C00000"/>
                </a:solidFill>
                <a:latin typeface="Arial Black" pitchFamily="34" charset="0"/>
              </a:rPr>
              <a:t>En Cámara se fija audiencia para escuchar a la </a:t>
            </a:r>
            <a:r>
              <a:rPr lang="es-AR" sz="2400" b="1" dirty="0" err="1" smtClean="0">
                <a:solidFill>
                  <a:srgbClr val="C00000"/>
                </a:solidFill>
                <a:latin typeface="Arial Black" pitchFamily="34" charset="0"/>
              </a:rPr>
              <a:t>NNoA</a:t>
            </a:r>
            <a:r>
              <a:rPr lang="es-AR" sz="2400" b="1" dirty="0" smtClean="0">
                <a:solidFill>
                  <a:srgbClr val="C00000"/>
                </a:solidFill>
                <a:latin typeface="Arial Black" pitchFamily="34" charset="0"/>
              </a:rPr>
              <a:t> y en general, en  la misma audiencia dictamina la Asesora</a:t>
            </a:r>
          </a:p>
          <a:p>
            <a:pPr lvl="0"/>
            <a:r>
              <a:rPr lang="es-AR" sz="2400" b="1" dirty="0" smtClean="0">
                <a:solidFill>
                  <a:srgbClr val="C00000"/>
                </a:solidFill>
                <a:latin typeface="Arial Black" pitchFamily="34" charset="0"/>
              </a:rPr>
              <a:t>Se tramita con la DCA o ETI que solicitó la declaración</a:t>
            </a:r>
          </a:p>
          <a:p>
            <a:pPr indent="-137160" fontAlgn="auto">
              <a:lnSpc>
                <a:spcPct val="110000"/>
              </a:lnSpc>
              <a:spcBef>
                <a:spcPts val="0"/>
              </a:spcBef>
              <a:spcAft>
                <a:spcPts val="0"/>
              </a:spcAft>
              <a:defRPr/>
            </a:pPr>
            <a:endParaRPr lang="es-ES" altLang="es-MX" sz="2100" b="1" dirty="0" smtClean="0">
              <a:effectLst>
                <a:outerShdw blurRad="38100" dist="38100" dir="2700000" algn="tl">
                  <a:srgbClr val="000000">
                    <a:alpha val="43137"/>
                  </a:srgbClr>
                </a:outerShdw>
              </a:effectLst>
              <a:latin typeface="Arial Rounded MT Bold" panose="020F0704030504030204" pitchFamily="34" charset="0"/>
            </a:endParaRP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wind"/>
      </p:transition>
    </mc:Choice>
    <mc:Fallback>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Título 1"/>
          <p:cNvSpPr>
            <a:spLocks noGrp="1"/>
          </p:cNvSpPr>
          <p:nvPr>
            <p:ph type="title"/>
          </p:nvPr>
        </p:nvSpPr>
        <p:spPr/>
        <p:txBody>
          <a:bodyPr/>
          <a:lstStyle/>
          <a:p>
            <a:pPr algn="ctr"/>
            <a:r>
              <a:rPr lang="es-AR" dirty="0" smtClean="0">
                <a:latin typeface="Arial Black" pitchFamily="34" charset="0"/>
              </a:rPr>
              <a:t>RECHAZO IN LIMINE-IMPROPONIBILIDAD</a:t>
            </a:r>
            <a:endParaRPr lang="es-MX" altLang="es-AR" b="1" i="1" dirty="0" smtClean="0">
              <a:latin typeface="Arial Black" pitchFamily="34" charset="0"/>
            </a:endParaRPr>
          </a:p>
        </p:txBody>
      </p:sp>
      <p:sp>
        <p:nvSpPr>
          <p:cNvPr id="98307" name="Marcador de contenido 2"/>
          <p:cNvSpPr>
            <a:spLocks noGrp="1" noChangeArrowheads="1"/>
          </p:cNvSpPr>
          <p:nvPr>
            <p:ph idx="1"/>
          </p:nvPr>
        </p:nvSpPr>
        <p:spPr>
          <a:solidFill>
            <a:schemeClr val="accent6">
              <a:lumMod val="20000"/>
              <a:lumOff val="80000"/>
            </a:schemeClr>
          </a:solidFill>
        </p:spPr>
        <p:txBody>
          <a:bodyPr rtlCol="0">
            <a:normAutofit/>
          </a:bodyPr>
          <a:lstStyle/>
          <a:p>
            <a:endParaRPr lang="es-AR" sz="2400" dirty="0" smtClean="0"/>
          </a:p>
          <a:p>
            <a:pPr lvl="0"/>
            <a:r>
              <a:rPr lang="es-AR" sz="3200" dirty="0" smtClean="0">
                <a:solidFill>
                  <a:srgbClr val="C00000"/>
                </a:solidFill>
                <a:latin typeface="Arial Black" pitchFamily="34" charset="0"/>
              </a:rPr>
              <a:t>Es apelable por art. 159 del </a:t>
            </a:r>
            <a:r>
              <a:rPr lang="es-AR" sz="3200" dirty="0" err="1" smtClean="0">
                <a:solidFill>
                  <a:srgbClr val="C00000"/>
                </a:solidFill>
                <a:latin typeface="Arial Black" pitchFamily="34" charset="0"/>
              </a:rPr>
              <a:t>CPCCyT</a:t>
            </a:r>
            <a:endParaRPr lang="es-AR" sz="3200" dirty="0" smtClean="0">
              <a:solidFill>
                <a:srgbClr val="C00000"/>
              </a:solidFill>
              <a:latin typeface="Arial Black" pitchFamily="34" charset="0"/>
            </a:endParaRPr>
          </a:p>
          <a:p>
            <a:pPr lvl="0"/>
            <a:r>
              <a:rPr lang="es-AR" sz="3200" dirty="0" smtClean="0">
                <a:solidFill>
                  <a:srgbClr val="C00000"/>
                </a:solidFill>
                <a:latin typeface="Arial Black" pitchFamily="34" charset="0"/>
              </a:rPr>
              <a:t>Dentro de los 5 días de notificada la resolución y en forma abreviada (arts. 134 y 142 </a:t>
            </a:r>
            <a:r>
              <a:rPr lang="es-AR" sz="3200" dirty="0" err="1" smtClean="0">
                <a:solidFill>
                  <a:srgbClr val="C00000"/>
                </a:solidFill>
                <a:latin typeface="Arial Black" pitchFamily="34" charset="0"/>
              </a:rPr>
              <a:t>CPCCyT</a:t>
            </a:r>
            <a:r>
              <a:rPr lang="es-AR" sz="3600" dirty="0" smtClean="0">
                <a:solidFill>
                  <a:srgbClr val="C00000"/>
                </a:solidFill>
                <a:latin typeface="Arial Black" pitchFamily="34" charset="0"/>
              </a:rPr>
              <a:t>)</a:t>
            </a:r>
          </a:p>
          <a:p>
            <a:pPr indent="-137160" fontAlgn="auto">
              <a:lnSpc>
                <a:spcPct val="110000"/>
              </a:lnSpc>
              <a:spcBef>
                <a:spcPts val="0"/>
              </a:spcBef>
              <a:spcAft>
                <a:spcPts val="0"/>
              </a:spcAft>
              <a:defRPr/>
            </a:pPr>
            <a:endParaRPr lang="es-ES" altLang="es-MX" sz="2100" b="1" dirty="0" smtClean="0">
              <a:effectLst>
                <a:outerShdw blurRad="38100" dist="38100" dir="2700000" algn="tl">
                  <a:srgbClr val="000000">
                    <a:alpha val="43137"/>
                  </a:srgbClr>
                </a:outerShdw>
              </a:effectLst>
              <a:latin typeface="Arial Rounded MT Bold" panose="020F0704030504030204" pitchFamily="34" charset="0"/>
            </a:endParaRP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wind"/>
      </p:transition>
    </mc:Choice>
    <mc:Fallback>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Título 1"/>
          <p:cNvSpPr>
            <a:spLocks noGrp="1"/>
          </p:cNvSpPr>
          <p:nvPr>
            <p:ph type="title"/>
          </p:nvPr>
        </p:nvSpPr>
        <p:spPr/>
        <p:txBody>
          <a:bodyPr/>
          <a:lstStyle/>
          <a:p>
            <a:pPr algn="ctr"/>
            <a:r>
              <a:rPr lang="es-AR" dirty="0" smtClean="0">
                <a:latin typeface="Arial Black" pitchFamily="34" charset="0"/>
              </a:rPr>
              <a:t>REINTEGRO</a:t>
            </a:r>
            <a:br>
              <a:rPr lang="es-AR" dirty="0" smtClean="0">
                <a:latin typeface="Arial Black" pitchFamily="34" charset="0"/>
              </a:rPr>
            </a:br>
            <a:endParaRPr lang="es-MX" altLang="es-AR" b="1" i="1" dirty="0" smtClean="0">
              <a:latin typeface="Arial Black" pitchFamily="34" charset="0"/>
            </a:endParaRPr>
          </a:p>
        </p:txBody>
      </p:sp>
      <p:sp>
        <p:nvSpPr>
          <p:cNvPr id="98307" name="Marcador de contenido 2"/>
          <p:cNvSpPr>
            <a:spLocks noGrp="1" noChangeArrowheads="1"/>
          </p:cNvSpPr>
          <p:nvPr>
            <p:ph idx="1"/>
          </p:nvPr>
        </p:nvSpPr>
        <p:spPr>
          <a:xfrm>
            <a:off x="857224" y="1428736"/>
            <a:ext cx="7404100" cy="4857784"/>
          </a:xfrm>
          <a:solidFill>
            <a:schemeClr val="accent6">
              <a:lumMod val="20000"/>
              <a:lumOff val="80000"/>
            </a:schemeClr>
          </a:solidFill>
        </p:spPr>
        <p:txBody>
          <a:bodyPr rtlCol="0">
            <a:normAutofit lnSpcReduction="10000"/>
          </a:bodyPr>
          <a:lstStyle/>
          <a:p>
            <a:pPr>
              <a:buNone/>
            </a:pPr>
            <a:r>
              <a:rPr lang="es-AR" sz="2600" dirty="0" smtClean="0">
                <a:latin typeface="Arial Black" pitchFamily="34" charset="0"/>
              </a:rPr>
              <a:t>Cuando se rechaza en sede judicial un pedido de reintegro, la resolución que lo decide es apelable (</a:t>
            </a:r>
            <a:r>
              <a:rPr lang="es-AR" sz="2600" dirty="0" err="1" smtClean="0">
                <a:latin typeface="Arial Black" pitchFamily="34" charset="0"/>
              </a:rPr>
              <a:t>v.g.r.</a:t>
            </a:r>
            <a:r>
              <a:rPr lang="es-AR" sz="2600" dirty="0" smtClean="0">
                <a:latin typeface="Arial Black" pitchFamily="34" charset="0"/>
              </a:rPr>
              <a:t> cuando las </a:t>
            </a:r>
            <a:r>
              <a:rPr lang="es-AR" sz="2600" dirty="0" err="1" smtClean="0">
                <a:latin typeface="Arial Black" pitchFamily="34" charset="0"/>
              </a:rPr>
              <a:t>NNoA</a:t>
            </a:r>
            <a:r>
              <a:rPr lang="es-AR" sz="2600" dirty="0" smtClean="0">
                <a:latin typeface="Arial Black" pitchFamily="34" charset="0"/>
              </a:rPr>
              <a:t> son trasladados a otra Provincia modificando su centro de vida sin ser informado el otro progenitor o cuando lo pide porque el progenitor que tenía un régimen de comunicación no los reintegra en el día y hora fijada por convenio o sentencia, etc.). </a:t>
            </a:r>
            <a:r>
              <a:rPr lang="es-AR" sz="2600" dirty="0" smtClean="0">
                <a:solidFill>
                  <a:srgbClr val="C00000"/>
                </a:solidFill>
                <a:latin typeface="Arial Black" pitchFamily="34" charset="0"/>
              </a:rPr>
              <a:t>En general estas pretensiones son tramitadas por la </a:t>
            </a:r>
            <a:r>
              <a:rPr lang="es-AR" sz="2600" dirty="0" err="1" smtClean="0">
                <a:solidFill>
                  <a:srgbClr val="C00000"/>
                </a:solidFill>
                <a:latin typeface="Arial Black" pitchFamily="34" charset="0"/>
              </a:rPr>
              <a:t>via</a:t>
            </a:r>
            <a:r>
              <a:rPr lang="es-AR" sz="2600" dirty="0" smtClean="0">
                <a:solidFill>
                  <a:srgbClr val="C00000"/>
                </a:solidFill>
                <a:latin typeface="Arial Black" pitchFamily="34" charset="0"/>
              </a:rPr>
              <a:t> de los procesos urgentes (cautelares, no cautelares, </a:t>
            </a:r>
            <a:r>
              <a:rPr lang="es-AR" sz="2600" dirty="0" err="1" smtClean="0">
                <a:solidFill>
                  <a:srgbClr val="C00000"/>
                </a:solidFill>
                <a:latin typeface="Arial Black" pitchFamily="34" charset="0"/>
              </a:rPr>
              <a:t>autosatisfactivas</a:t>
            </a:r>
            <a:r>
              <a:rPr lang="es-AR" sz="2600" dirty="0" smtClean="0">
                <a:solidFill>
                  <a:srgbClr val="C00000"/>
                </a:solidFill>
                <a:latin typeface="Arial Black" pitchFamily="34" charset="0"/>
              </a:rPr>
              <a:t>, </a:t>
            </a:r>
            <a:r>
              <a:rPr lang="es-AR" sz="2600" dirty="0" err="1" smtClean="0">
                <a:solidFill>
                  <a:srgbClr val="C00000"/>
                </a:solidFill>
                <a:latin typeface="Arial Black" pitchFamily="34" charset="0"/>
              </a:rPr>
              <a:t>med</a:t>
            </a:r>
            <a:r>
              <a:rPr lang="es-AR" sz="2600" dirty="0" smtClean="0">
                <a:solidFill>
                  <a:srgbClr val="C00000"/>
                </a:solidFill>
                <a:latin typeface="Arial Black" pitchFamily="34" charset="0"/>
              </a:rPr>
              <a:t> provisionales, etc.) todas apelables.  </a:t>
            </a:r>
            <a:endParaRPr lang="es-AR" sz="2600" dirty="0" smtClean="0">
              <a:latin typeface="Arial Black" pitchFamily="34" charset="0"/>
            </a:endParaRPr>
          </a:p>
          <a:p>
            <a:pPr>
              <a:buNone/>
            </a:pPr>
            <a:endParaRPr lang="es-AR" sz="2900" dirty="0" smtClean="0">
              <a:latin typeface="Arial Black" pitchFamily="34" charset="0"/>
            </a:endParaRPr>
          </a:p>
          <a:p>
            <a:pPr>
              <a:buNone/>
            </a:pPr>
            <a:endParaRPr lang="es-AR" sz="2900" dirty="0" smtClean="0">
              <a:latin typeface="Arial Black" pitchFamily="34" charset="0"/>
            </a:endParaRPr>
          </a:p>
          <a:p>
            <a:pPr>
              <a:buNone/>
            </a:pPr>
            <a:endParaRPr lang="es-AR" sz="2900" dirty="0" smtClean="0">
              <a:latin typeface="Arial Black" pitchFamily="34" charset="0"/>
            </a:endParaRPr>
          </a:p>
          <a:p>
            <a:pPr indent="-137160" fontAlgn="auto">
              <a:lnSpc>
                <a:spcPct val="110000"/>
              </a:lnSpc>
              <a:spcBef>
                <a:spcPts val="0"/>
              </a:spcBef>
              <a:spcAft>
                <a:spcPts val="0"/>
              </a:spcAft>
              <a:defRPr/>
            </a:pPr>
            <a:endParaRPr lang="es-ES" altLang="es-MX" sz="2100" b="1" dirty="0" smtClean="0">
              <a:effectLst>
                <a:outerShdw blurRad="38100" dist="38100" dir="2700000" algn="tl">
                  <a:srgbClr val="000000">
                    <a:alpha val="43137"/>
                  </a:srgbClr>
                </a:outerShdw>
              </a:effectLst>
              <a:latin typeface="Arial Rounded MT Bold" panose="020F0704030504030204" pitchFamily="34" charset="0"/>
            </a:endParaRP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wind"/>
      </p:transition>
    </mc:Choice>
    <mc:Fallback>
      <p:transitio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Título 1"/>
          <p:cNvSpPr>
            <a:spLocks noGrp="1"/>
          </p:cNvSpPr>
          <p:nvPr>
            <p:ph type="title"/>
          </p:nvPr>
        </p:nvSpPr>
        <p:spPr/>
        <p:txBody>
          <a:bodyPr/>
          <a:lstStyle/>
          <a:p>
            <a:pPr algn="ctr"/>
            <a:r>
              <a:rPr lang="es-AR" dirty="0" smtClean="0">
                <a:latin typeface="Arial Black" pitchFamily="34" charset="0"/>
              </a:rPr>
              <a:t>GUARDA </a:t>
            </a:r>
            <a:endParaRPr lang="es-MX" altLang="es-AR" b="1" i="1" dirty="0" smtClean="0">
              <a:latin typeface="Arial Black" pitchFamily="34" charset="0"/>
            </a:endParaRPr>
          </a:p>
        </p:txBody>
      </p:sp>
      <p:sp>
        <p:nvSpPr>
          <p:cNvPr id="98307" name="Marcador de contenido 2"/>
          <p:cNvSpPr>
            <a:spLocks noGrp="1" noChangeArrowheads="1"/>
          </p:cNvSpPr>
          <p:nvPr>
            <p:ph idx="1"/>
          </p:nvPr>
        </p:nvSpPr>
        <p:spPr>
          <a:xfrm>
            <a:off x="857224" y="1500174"/>
            <a:ext cx="7404100" cy="4786346"/>
          </a:xfrm>
          <a:solidFill>
            <a:schemeClr val="accent6">
              <a:lumMod val="20000"/>
              <a:lumOff val="80000"/>
            </a:schemeClr>
          </a:solidFill>
        </p:spPr>
        <p:txBody>
          <a:bodyPr rtlCol="0">
            <a:normAutofit fontScale="62500" lnSpcReduction="20000"/>
          </a:bodyPr>
          <a:lstStyle/>
          <a:p>
            <a:endParaRPr lang="es-AR" sz="2400" dirty="0" smtClean="0"/>
          </a:p>
          <a:p>
            <a:r>
              <a:rPr lang="es-AR" sz="2900" dirty="0" smtClean="0">
                <a:latin typeface="Arial Black" pitchFamily="34" charset="0"/>
              </a:rPr>
              <a:t> La guarda en el </a:t>
            </a:r>
            <a:r>
              <a:rPr lang="es-AR" sz="2900" dirty="0" err="1" smtClean="0">
                <a:latin typeface="Arial Black" pitchFamily="34" charset="0"/>
              </a:rPr>
              <a:t>CCyC</a:t>
            </a:r>
            <a:r>
              <a:rPr lang="es-AR" sz="2900" dirty="0" smtClean="0">
                <a:latin typeface="Arial Black" pitchFamily="34" charset="0"/>
              </a:rPr>
              <a:t> en una de las figuras derivadas de la responsabilidad parental, que implica la participación de terceros. No es entre progenitores. </a:t>
            </a:r>
          </a:p>
          <a:p>
            <a:r>
              <a:rPr lang="es-AR" sz="2900" dirty="0" smtClean="0">
                <a:latin typeface="Arial Black" pitchFamily="34" charset="0"/>
              </a:rPr>
              <a:t>Art. 657 del </a:t>
            </a:r>
            <a:r>
              <a:rPr lang="es-AR" sz="2900" dirty="0" err="1" smtClean="0">
                <a:latin typeface="Arial Black" pitchFamily="34" charset="0"/>
              </a:rPr>
              <a:t>CCyC</a:t>
            </a:r>
            <a:r>
              <a:rPr lang="es-AR" sz="2900" dirty="0" smtClean="0">
                <a:latin typeface="Arial Black" pitchFamily="34" charset="0"/>
              </a:rPr>
              <a:t> supuestos. Trámite.</a:t>
            </a:r>
          </a:p>
          <a:p>
            <a:r>
              <a:rPr lang="es-AR" sz="2900" dirty="0" smtClean="0">
                <a:latin typeface="Arial Black" pitchFamily="34" charset="0"/>
              </a:rPr>
              <a:t>Art. 643 del </a:t>
            </a:r>
            <a:r>
              <a:rPr lang="es-AR" sz="2900" dirty="0" err="1" smtClean="0">
                <a:latin typeface="Arial Black" pitchFamily="34" charset="0"/>
              </a:rPr>
              <a:t>CCyC</a:t>
            </a:r>
            <a:r>
              <a:rPr lang="es-AR" sz="2900" dirty="0" smtClean="0">
                <a:latin typeface="Arial Black" pitchFamily="34" charset="0"/>
              </a:rPr>
              <a:t>, en rigor Delegación de ejercicio de la RP. Es un convenio que se homologa judicialmente. </a:t>
            </a:r>
          </a:p>
          <a:p>
            <a:pPr>
              <a:buNone/>
            </a:pPr>
            <a:r>
              <a:rPr lang="es-AR" sz="2900" dirty="0" smtClean="0">
                <a:latin typeface="Arial Black" pitchFamily="34" charset="0"/>
              </a:rPr>
              <a:t>Incluye la delegación al progenitor/a </a:t>
            </a:r>
            <a:r>
              <a:rPr lang="es-AR" sz="2900" dirty="0" err="1" smtClean="0">
                <a:latin typeface="Arial Black" pitchFamily="34" charset="0"/>
              </a:rPr>
              <a:t>afin</a:t>
            </a:r>
            <a:r>
              <a:rPr lang="es-AR" sz="2900" dirty="0" smtClean="0">
                <a:latin typeface="Arial Black" pitchFamily="34" charset="0"/>
              </a:rPr>
              <a:t>. Art. 674.</a:t>
            </a:r>
          </a:p>
          <a:p>
            <a:r>
              <a:rPr lang="es-AR" sz="2900" dirty="0" smtClean="0">
                <a:solidFill>
                  <a:srgbClr val="C00000"/>
                </a:solidFill>
                <a:latin typeface="Arial Black" pitchFamily="34" charset="0"/>
              </a:rPr>
              <a:t>La resolución que decide sobre la guarda de </a:t>
            </a:r>
            <a:r>
              <a:rPr lang="es-AR" sz="2900" dirty="0" err="1" smtClean="0">
                <a:solidFill>
                  <a:srgbClr val="C00000"/>
                </a:solidFill>
                <a:latin typeface="Arial Black" pitchFamily="34" charset="0"/>
              </a:rPr>
              <a:t>NNyA</a:t>
            </a:r>
            <a:r>
              <a:rPr lang="es-AR" sz="2900" dirty="0" smtClean="0">
                <a:solidFill>
                  <a:srgbClr val="C00000"/>
                </a:solidFill>
                <a:latin typeface="Arial Black" pitchFamily="34" charset="0"/>
              </a:rPr>
              <a:t> es apelable ya sea que se otorgue por el juez a pedido del ETI y en el marco de una medida de protección excepcional o que con el mismo origen (vale decir protección) el juez le de tramite contradictorio entre los progenitores o uno de ellos y el tercero guardador. </a:t>
            </a:r>
          </a:p>
          <a:p>
            <a:r>
              <a:rPr lang="es-AR" sz="2900" dirty="0" smtClean="0">
                <a:latin typeface="Arial Black" pitchFamily="34" charset="0"/>
              </a:rPr>
              <a:t>La Cámara se limita a revisar la resolución por la que se otorgó la guarda, no puede avanzar ni en las razones de la medida de protección excepcional, ni en el pedido de reintegro si lo hubiera, salvo que haya sido motivo de pronunciamiento expreso por el juez. </a:t>
            </a: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wind"/>
      </p:transition>
    </mc:Choice>
    <mc:Fallback>
      <p:transition spd="slow">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Título 1"/>
          <p:cNvSpPr>
            <a:spLocks noGrp="1"/>
          </p:cNvSpPr>
          <p:nvPr>
            <p:ph type="title"/>
          </p:nvPr>
        </p:nvSpPr>
        <p:spPr>
          <a:xfrm>
            <a:off x="827584" y="0"/>
            <a:ext cx="7407275" cy="1355725"/>
          </a:xfrm>
        </p:spPr>
        <p:txBody>
          <a:bodyPr/>
          <a:lstStyle/>
          <a:p>
            <a:pPr algn="ctr"/>
            <a:r>
              <a:rPr lang="es-ES" altLang="es-AR" sz="4800" b="1" i="1" dirty="0" smtClean="0"/>
              <a:t>COSTAS</a:t>
            </a:r>
            <a:endParaRPr lang="es-MX" altLang="es-AR" sz="4800" b="1" i="1" dirty="0" smtClean="0"/>
          </a:p>
        </p:txBody>
      </p:sp>
      <p:graphicFrame>
        <p:nvGraphicFramePr>
          <p:cNvPr id="2" name="Diagrama 1"/>
          <p:cNvGraphicFramePr/>
          <p:nvPr>
            <p:extLst>
              <p:ext uri="{D42A27DB-BD31-4B8C-83A1-F6EECF244321}">
                <p14:modId xmlns:p14="http://schemas.microsoft.com/office/powerpoint/2010/main" xmlns="" val="805853576"/>
              </p:ext>
            </p:extLst>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wind"/>
      </p:transition>
    </mc:Choice>
    <mc:Fallback>
      <p:transition spd="slow">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Título 1"/>
          <p:cNvSpPr>
            <a:spLocks noGrp="1"/>
          </p:cNvSpPr>
          <p:nvPr>
            <p:ph type="title"/>
          </p:nvPr>
        </p:nvSpPr>
        <p:spPr/>
        <p:txBody>
          <a:bodyPr/>
          <a:lstStyle/>
          <a:p>
            <a:pPr algn="ctr"/>
            <a:r>
              <a:rPr lang="es-AR" dirty="0" smtClean="0">
                <a:latin typeface="Arial Black" pitchFamily="34" charset="0"/>
              </a:rPr>
              <a:t>.- </a:t>
            </a:r>
            <a:r>
              <a:rPr lang="es-AR" sz="3600" dirty="0" smtClean="0">
                <a:latin typeface="Arial Black" pitchFamily="34" charset="0"/>
              </a:rPr>
              <a:t>ALIMENTOS. COSTAS ART. 151 </a:t>
            </a:r>
            <a:r>
              <a:rPr lang="es-AR" sz="3600" dirty="0" err="1" smtClean="0">
                <a:latin typeface="Arial Black" pitchFamily="34" charset="0"/>
              </a:rPr>
              <a:t>CPFyVF</a:t>
            </a:r>
            <a:r>
              <a:rPr lang="es-AR" dirty="0" smtClean="0">
                <a:latin typeface="Arial Black" pitchFamily="34" charset="0"/>
              </a:rPr>
              <a:t/>
            </a:r>
            <a:br>
              <a:rPr lang="es-AR" dirty="0" smtClean="0">
                <a:latin typeface="Arial Black" pitchFamily="34" charset="0"/>
              </a:rPr>
            </a:br>
            <a:endParaRPr lang="es-MX" altLang="es-AR" b="1" i="1" dirty="0" smtClean="0">
              <a:latin typeface="Arial Black" pitchFamily="34" charset="0"/>
            </a:endParaRPr>
          </a:p>
        </p:txBody>
      </p:sp>
      <p:sp>
        <p:nvSpPr>
          <p:cNvPr id="98307" name="Marcador de contenido 2"/>
          <p:cNvSpPr>
            <a:spLocks noGrp="1" noChangeArrowheads="1"/>
          </p:cNvSpPr>
          <p:nvPr>
            <p:ph idx="1"/>
          </p:nvPr>
        </p:nvSpPr>
        <p:spPr>
          <a:xfrm>
            <a:off x="857224" y="1500174"/>
            <a:ext cx="7404100" cy="4786346"/>
          </a:xfrm>
          <a:solidFill>
            <a:schemeClr val="accent6">
              <a:lumMod val="20000"/>
              <a:lumOff val="80000"/>
            </a:schemeClr>
          </a:solidFill>
        </p:spPr>
        <p:txBody>
          <a:bodyPr rtlCol="0">
            <a:normAutofit fontScale="92500" lnSpcReduction="20000"/>
          </a:bodyPr>
          <a:lstStyle/>
          <a:p>
            <a:pPr algn="ctr"/>
            <a:r>
              <a:rPr lang="es-AR" sz="2400" dirty="0" smtClean="0"/>
              <a:t>- </a:t>
            </a:r>
            <a:r>
              <a:rPr lang="es-AR" sz="1900" dirty="0" smtClean="0">
                <a:solidFill>
                  <a:srgbClr val="C00000"/>
                </a:solidFill>
                <a:latin typeface="Arial Black" pitchFamily="34" charset="0"/>
              </a:rPr>
              <a:t>Como accesoria de la resolución sobre lo principal, es apelable cuando resulta apelable la sentencia y el art. 159 del </a:t>
            </a:r>
            <a:r>
              <a:rPr lang="es-AR" sz="1900" dirty="0" err="1" smtClean="0">
                <a:solidFill>
                  <a:srgbClr val="C00000"/>
                </a:solidFill>
                <a:latin typeface="Arial Black" pitchFamily="34" charset="0"/>
              </a:rPr>
              <a:t>CPFyVF</a:t>
            </a:r>
            <a:r>
              <a:rPr lang="es-AR" sz="1900" dirty="0" smtClean="0">
                <a:solidFill>
                  <a:srgbClr val="C00000"/>
                </a:solidFill>
                <a:latin typeface="Arial Black" pitchFamily="34" charset="0"/>
              </a:rPr>
              <a:t> establece que </a:t>
            </a:r>
            <a:r>
              <a:rPr lang="es-AR" sz="1900" dirty="0" smtClean="0">
                <a:solidFill>
                  <a:schemeClr val="tx2"/>
                </a:solidFill>
                <a:latin typeface="Arial Black" pitchFamily="34" charset="0"/>
              </a:rPr>
              <a:t>todas </a:t>
            </a:r>
            <a:r>
              <a:rPr lang="es-AR" sz="1900" dirty="0" smtClean="0">
                <a:solidFill>
                  <a:srgbClr val="C00000"/>
                </a:solidFill>
                <a:latin typeface="Arial Black" pitchFamily="34" charset="0"/>
              </a:rPr>
              <a:t>las resoluciones que fijan alimentos cualquiera sea su naturaleza y procedimiento, </a:t>
            </a:r>
            <a:r>
              <a:rPr lang="es-AR" sz="1900" dirty="0" smtClean="0">
                <a:solidFill>
                  <a:schemeClr val="tx2"/>
                </a:solidFill>
                <a:latin typeface="Arial Black" pitchFamily="34" charset="0"/>
              </a:rPr>
              <a:t>son apelables</a:t>
            </a:r>
            <a:r>
              <a:rPr lang="es-AR" sz="1900" dirty="0" smtClean="0">
                <a:solidFill>
                  <a:srgbClr val="C00000"/>
                </a:solidFill>
                <a:latin typeface="Arial Black" pitchFamily="34" charset="0"/>
              </a:rPr>
              <a:t>.</a:t>
            </a:r>
          </a:p>
          <a:p>
            <a:r>
              <a:rPr lang="es-AR" sz="2100" dirty="0" smtClean="0">
                <a:solidFill>
                  <a:schemeClr val="tx2"/>
                </a:solidFill>
                <a:latin typeface="Arial Black" pitchFamily="34" charset="0"/>
              </a:rPr>
              <a:t>El art.151 </a:t>
            </a:r>
            <a:r>
              <a:rPr lang="es-AR" sz="2100" dirty="0" smtClean="0">
                <a:solidFill>
                  <a:schemeClr val="tx2"/>
                </a:solidFill>
              </a:rPr>
              <a:t> </a:t>
            </a:r>
            <a:r>
              <a:rPr lang="es-AR" sz="2100" dirty="0" smtClean="0">
                <a:latin typeface="Arial Black" pitchFamily="34" charset="0"/>
              </a:rPr>
              <a:t>Las  costas serán a cargo del obligado. Aunque podrán ser por </a:t>
            </a:r>
            <a:r>
              <a:rPr lang="es-AR" sz="2100" dirty="0" smtClean="0">
                <a:solidFill>
                  <a:srgbClr val="C00000"/>
                </a:solidFill>
                <a:latin typeface="Arial Black" pitchFamily="34" charset="0"/>
              </a:rPr>
              <a:t>el orden causado </a:t>
            </a:r>
            <a:r>
              <a:rPr lang="es-AR" sz="2100" dirty="0" smtClean="0">
                <a:latin typeface="Arial Black" pitchFamily="34" charset="0"/>
              </a:rPr>
              <a:t>cuando:  </a:t>
            </a:r>
            <a:r>
              <a:rPr lang="es-AR" sz="2100" dirty="0" smtClean="0">
                <a:solidFill>
                  <a:srgbClr val="C00000"/>
                </a:solidFill>
                <a:latin typeface="Arial Black" pitchFamily="34" charset="0"/>
              </a:rPr>
              <a:t>el obligado acredite haber cumplido adecuadamente con la obligación alimentaria</a:t>
            </a:r>
            <a:r>
              <a:rPr lang="es-AR" sz="2100" dirty="0" smtClean="0">
                <a:latin typeface="Arial Black" pitchFamily="34" charset="0"/>
              </a:rPr>
              <a:t> </a:t>
            </a:r>
            <a:r>
              <a:rPr lang="es-AR" sz="2100" dirty="0" smtClean="0">
                <a:solidFill>
                  <a:srgbClr val="0070C0"/>
                </a:solidFill>
                <a:latin typeface="Arial Black" pitchFamily="34" charset="0"/>
              </a:rPr>
              <a:t>o</a:t>
            </a:r>
            <a:r>
              <a:rPr lang="es-AR" sz="2100" dirty="0" smtClean="0">
                <a:latin typeface="Arial Black" pitchFamily="34" charset="0"/>
              </a:rPr>
              <a:t> </a:t>
            </a:r>
            <a:r>
              <a:rPr lang="es-AR" sz="2100" dirty="0" smtClean="0">
                <a:solidFill>
                  <a:srgbClr val="00B050"/>
                </a:solidFill>
                <a:latin typeface="Arial Black" pitchFamily="34" charset="0"/>
              </a:rPr>
              <a:t>se hubiese allanado </a:t>
            </a:r>
            <a:r>
              <a:rPr lang="es-AR" sz="2100" dirty="0" smtClean="0">
                <a:latin typeface="Arial Black" pitchFamily="34" charset="0"/>
              </a:rPr>
              <a:t>o </a:t>
            </a:r>
            <a:r>
              <a:rPr lang="es-AR" sz="2100" dirty="0" smtClean="0">
                <a:solidFill>
                  <a:schemeClr val="tx1"/>
                </a:solidFill>
                <a:latin typeface="Arial Black" pitchFamily="34" charset="0"/>
              </a:rPr>
              <a:t>la suma propuesta por él sea similar con la fijada en acta o en la sentencia  </a:t>
            </a:r>
            <a:r>
              <a:rPr lang="es-AR" sz="2100" dirty="0" smtClean="0">
                <a:latin typeface="Arial Black" pitchFamily="34" charset="0"/>
              </a:rPr>
              <a:t>o exista un acuerdo sobre las costas.</a:t>
            </a:r>
          </a:p>
          <a:p>
            <a:r>
              <a:rPr lang="es-AR" sz="2100" dirty="0" smtClean="0">
                <a:latin typeface="Arial Black" pitchFamily="34" charset="0"/>
              </a:rPr>
              <a:t>Excepcionalmente las costas podrán  imponerse al </a:t>
            </a:r>
            <a:r>
              <a:rPr lang="es-AR" sz="2100" dirty="0" err="1" smtClean="0">
                <a:latin typeface="Arial Black" pitchFamily="34" charset="0"/>
              </a:rPr>
              <a:t>peticionante</a:t>
            </a:r>
            <a:r>
              <a:rPr lang="es-AR" sz="2100" dirty="0" smtClean="0">
                <a:latin typeface="Arial Black" pitchFamily="34" charset="0"/>
              </a:rPr>
              <a:t> cuando el/la Juez/a verifique que el derecho ha sido ejercido de manera manifiestamente abusiva.  Esta excepción no se aplicará si el alimentado es una niña, niño o adolescente o persona con capacidad restringida o incapaz,  en cuyo caso las costas podrán imponerse a su representante o apoyo, según el caso</a:t>
            </a:r>
          </a:p>
          <a:p>
            <a:endParaRPr lang="es-AR" sz="2400" dirty="0" smtClean="0"/>
          </a:p>
          <a:p>
            <a:endParaRPr lang="es-AR" sz="2400" dirty="0" smtClean="0">
              <a:solidFill>
                <a:srgbClr val="C00000"/>
              </a:solidFill>
              <a:latin typeface="Arial Black" pitchFamily="34" charset="0"/>
            </a:endParaRPr>
          </a:p>
          <a:p>
            <a:endParaRPr lang="es-ES" altLang="es-MX" sz="2100" b="1" dirty="0" smtClean="0">
              <a:effectLst>
                <a:outerShdw blurRad="38100" dist="38100" dir="2700000" algn="tl">
                  <a:srgbClr val="000000">
                    <a:alpha val="43137"/>
                  </a:srgbClr>
                </a:outerShdw>
              </a:effectLst>
              <a:latin typeface="Arial Rounded MT Bold" panose="020F0704030504030204" pitchFamily="34" charset="0"/>
            </a:endParaRP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wind"/>
      </p:transition>
    </mc:Choice>
    <mc:Fallback>
      <p:transition spd="slow">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Título 1"/>
          <p:cNvSpPr>
            <a:spLocks noGrp="1"/>
          </p:cNvSpPr>
          <p:nvPr>
            <p:ph type="title"/>
          </p:nvPr>
        </p:nvSpPr>
        <p:spPr/>
        <p:txBody>
          <a:bodyPr/>
          <a:lstStyle/>
          <a:p>
            <a:pPr algn="ctr"/>
            <a:r>
              <a:rPr lang="es-ES" altLang="es-AR" sz="3200" b="1" i="1" dirty="0" smtClean="0">
                <a:latin typeface="Arial Black" pitchFamily="34" charset="0"/>
              </a:rPr>
              <a:t>APELACION DE HONORARIOS</a:t>
            </a:r>
            <a:endParaRPr lang="es-MX" altLang="es-AR" sz="3200" b="1" i="1" dirty="0" smtClean="0">
              <a:latin typeface="Arial Black" pitchFamily="34" charset="0"/>
            </a:endParaRPr>
          </a:p>
        </p:txBody>
      </p:sp>
      <p:sp>
        <p:nvSpPr>
          <p:cNvPr id="98307" name="Marcador de contenido 2"/>
          <p:cNvSpPr>
            <a:spLocks noGrp="1" noChangeArrowheads="1"/>
          </p:cNvSpPr>
          <p:nvPr>
            <p:ph idx="1"/>
          </p:nvPr>
        </p:nvSpPr>
        <p:spPr>
          <a:solidFill>
            <a:schemeClr val="accent6">
              <a:lumMod val="20000"/>
              <a:lumOff val="80000"/>
            </a:schemeClr>
          </a:solidFill>
        </p:spPr>
        <p:txBody>
          <a:bodyPr rtlCol="0">
            <a:normAutofit/>
          </a:bodyPr>
          <a:lstStyle/>
          <a:p>
            <a:pPr indent="-137160" fontAlgn="auto">
              <a:lnSpc>
                <a:spcPct val="110000"/>
              </a:lnSpc>
              <a:spcBef>
                <a:spcPts val="0"/>
              </a:spcBef>
              <a:spcAft>
                <a:spcPts val="0"/>
              </a:spcAft>
              <a:defRPr/>
            </a:pPr>
            <a:r>
              <a:rPr lang="es-ES" altLang="es-MX" b="1" dirty="0" smtClean="0">
                <a:solidFill>
                  <a:srgbClr val="C00000"/>
                </a:solidFill>
                <a:effectLst>
                  <a:outerShdw blurRad="38100" dist="38100" dir="2700000" algn="tl">
                    <a:srgbClr val="000000">
                      <a:alpha val="43137"/>
                    </a:srgbClr>
                  </a:outerShdw>
                </a:effectLst>
                <a:latin typeface="Arial Rounded MT Bold" panose="020F0704030504030204" pitchFamily="34" charset="0"/>
              </a:rPr>
              <a:t>El art.40 del </a:t>
            </a:r>
            <a:r>
              <a:rPr lang="es-ES" altLang="es-MX" b="1" dirty="0" err="1" smtClean="0">
                <a:solidFill>
                  <a:srgbClr val="C00000"/>
                </a:solidFill>
                <a:effectLst>
                  <a:outerShdw blurRad="38100" dist="38100" dir="2700000" algn="tl">
                    <a:srgbClr val="000000">
                      <a:alpha val="43137"/>
                    </a:srgbClr>
                  </a:outerShdw>
                </a:effectLst>
                <a:latin typeface="Arial Rounded MT Bold" panose="020F0704030504030204" pitchFamily="34" charset="0"/>
              </a:rPr>
              <a:t>CPCCyT</a:t>
            </a:r>
            <a:r>
              <a:rPr lang="es-ES" altLang="es-MX" b="1" dirty="0" smtClean="0">
                <a:solidFill>
                  <a:srgbClr val="C00000"/>
                </a:solidFill>
                <a:effectLst>
                  <a:outerShdw blurRad="38100" dist="38100" dir="2700000" algn="tl">
                    <a:srgbClr val="000000">
                      <a:alpha val="43137"/>
                    </a:srgbClr>
                  </a:outerShdw>
                </a:effectLst>
                <a:latin typeface="Arial Rounded MT Bold" panose="020F0704030504030204" pitchFamily="34" charset="0"/>
              </a:rPr>
              <a:t> establece la apelabilidad de la regulación de honorarios en todos los casos.</a:t>
            </a:r>
          </a:p>
          <a:p>
            <a:pPr indent="-137160" fontAlgn="auto">
              <a:lnSpc>
                <a:spcPct val="120000"/>
              </a:lnSpc>
              <a:spcBef>
                <a:spcPts val="0"/>
              </a:spcBef>
              <a:spcAft>
                <a:spcPts val="0"/>
              </a:spcAft>
              <a:defRPr/>
            </a:pPr>
            <a:r>
              <a:rPr lang="es-ES" altLang="es-MX" b="1" dirty="0" smtClean="0">
                <a:solidFill>
                  <a:srgbClr val="00B050"/>
                </a:solidFill>
                <a:effectLst>
                  <a:outerShdw blurRad="38100" dist="38100" dir="2700000" algn="tl">
                    <a:srgbClr val="000000">
                      <a:alpha val="43137"/>
                    </a:srgbClr>
                  </a:outerShdw>
                </a:effectLst>
                <a:latin typeface="Arial Rounded MT Bold" panose="020F0704030504030204" pitchFamily="34" charset="0"/>
              </a:rPr>
              <a:t>Serán apelable “por los interesados”: los abogados por sus regulaciones y la parte condenada en costas. </a:t>
            </a:r>
          </a:p>
          <a:p>
            <a:pPr indent="-137160" fontAlgn="auto">
              <a:lnSpc>
                <a:spcPct val="110000"/>
              </a:lnSpc>
              <a:spcBef>
                <a:spcPts val="0"/>
              </a:spcBef>
              <a:spcAft>
                <a:spcPts val="0"/>
              </a:spcAft>
              <a:defRPr/>
            </a:pPr>
            <a:r>
              <a:rPr lang="es-ES" altLang="es-MX" b="1" dirty="0" smtClean="0">
                <a:solidFill>
                  <a:srgbClr val="D94409"/>
                </a:solidFill>
                <a:effectLst>
                  <a:outerShdw blurRad="38100" dist="38100" dir="2700000" algn="tl">
                    <a:srgbClr val="000000">
                      <a:alpha val="43137"/>
                    </a:srgbClr>
                  </a:outerShdw>
                </a:effectLst>
                <a:latin typeface="Arial Rounded MT Bold" panose="020F0704030504030204" pitchFamily="34" charset="0"/>
              </a:rPr>
              <a:t>Cuando se apela además la resolución que los regula, se funda al expresar agravios.</a:t>
            </a:r>
          </a:p>
          <a:p>
            <a:pPr indent="-137160" fontAlgn="auto">
              <a:lnSpc>
                <a:spcPct val="110000"/>
              </a:lnSpc>
              <a:spcBef>
                <a:spcPts val="0"/>
              </a:spcBef>
              <a:spcAft>
                <a:spcPts val="0"/>
              </a:spcAft>
              <a:defRPr/>
            </a:pPr>
            <a:r>
              <a:rPr lang="es-ES" altLang="es-MX" sz="2100" b="1" dirty="0" smtClean="0">
                <a:effectLst>
                  <a:outerShdw blurRad="38100" dist="38100" dir="2700000" algn="tl">
                    <a:srgbClr val="000000">
                      <a:alpha val="43137"/>
                    </a:srgbClr>
                  </a:outerShdw>
                </a:effectLst>
                <a:latin typeface="Arial Rounded MT Bold" panose="020F0704030504030204" pitchFamily="34" charset="0"/>
              </a:rPr>
              <a:t>Si sólo se apela la regulación, deben precisarse al interponer el recurso, los puntos o partes de la regulación que le causan agravios, bajo apercibimiento de considerarlo desierto.</a:t>
            </a: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wind"/>
      </p:transition>
    </mc:Choice>
    <mc:Fallback>
      <p:transition spd="slow">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2" name="Rectangle 4"/>
          <p:cNvSpPr>
            <a:spLocks noGrp="1" noChangeArrowheads="1"/>
          </p:cNvSpPr>
          <p:nvPr>
            <p:ph type="ctrTitle"/>
          </p:nvPr>
        </p:nvSpPr>
        <p:spPr>
          <a:xfrm>
            <a:off x="685800" y="2130425"/>
            <a:ext cx="7772400" cy="1470025"/>
          </a:xfrm>
        </p:spPr>
        <p:txBody>
          <a:bodyPr rtlCol="0" anchor="ctr"/>
          <a:lstStyle/>
          <a:p>
            <a:pPr fontAlgn="auto">
              <a:spcAft>
                <a:spcPts val="0"/>
              </a:spcAft>
              <a:defRPr/>
            </a:pPr>
            <a:r>
              <a:rPr lang="es-AR" altLang="es-MX">
                <a:effectLst>
                  <a:outerShdw blurRad="38100" dist="38100" dir="2700000" algn="tl">
                    <a:srgbClr val="000000"/>
                  </a:outerShdw>
                </a:effectLst>
              </a:rPr>
              <a:t>FIN</a:t>
            </a:r>
            <a:endParaRPr lang="es-ES" altLang="es-MX">
              <a:effectLst>
                <a:outerShdw blurRad="38100" dist="38100" dir="2700000" algn="tl">
                  <a:srgbClr val="000000"/>
                </a:outerShdw>
              </a:effectLst>
            </a:endParaRPr>
          </a:p>
        </p:txBody>
      </p:sp>
      <p:sp>
        <p:nvSpPr>
          <p:cNvPr id="107523" name="Rectangle 5"/>
          <p:cNvSpPr>
            <a:spLocks noGrp="1" noChangeArrowheads="1"/>
          </p:cNvSpPr>
          <p:nvPr>
            <p:ph type="subTitle" idx="1"/>
          </p:nvPr>
        </p:nvSpPr>
        <p:spPr>
          <a:xfrm>
            <a:off x="1371600" y="3886200"/>
            <a:ext cx="6400800" cy="1752600"/>
          </a:xfrm>
        </p:spPr>
        <p:txBody>
          <a:bodyPr/>
          <a:lstStyle/>
          <a:p>
            <a:endParaRPr lang="es-ES" altLang="es-MX" smtClean="0"/>
          </a:p>
        </p:txBody>
      </p:sp>
    </p:spTree>
  </p:cSld>
  <p:clrMapOvr>
    <a:masterClrMapping/>
  </p:clrMapOvr>
  <mc:AlternateContent xmlns:mc="http://schemas.openxmlformats.org/markup-compatibility/2006">
    <mc:Choice xmlns:p14="http://schemas.microsoft.com/office/powerpoint/2010/main" xmlns="" Requires="p14">
      <p:transition spd="slow">
        <p14:flash/>
      </p:transition>
    </mc:Choice>
    <mc:Fallback>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Base">
  <a:themeElements>
    <a:clrScheme name="Azul cálido">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Base">
      <a:majorFont>
        <a:latin typeface="Corbe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e">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xmlns="" name="Basis" id="{5665723A-49BA-4B57-8411-A56F8F207965}" vid="{90E45F77-AEFC-46EF-A7C1-5B338C297B02}"/>
    </a:ext>
  </a:ext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Base</Template>
  <TotalTime>9494</TotalTime>
  <Words>2607</Words>
  <Application>Microsoft Office PowerPoint</Application>
  <PresentationFormat>Presentación en pantalla (4:3)</PresentationFormat>
  <Paragraphs>222</Paragraphs>
  <Slides>41</Slides>
  <Notes>17</Notes>
  <HiddenSlides>0</HiddenSlides>
  <MMClips>0</MMClips>
  <ScaleCrop>false</ScaleCrop>
  <HeadingPairs>
    <vt:vector size="4" baseType="variant">
      <vt:variant>
        <vt:lpstr>Tema</vt:lpstr>
      </vt:variant>
      <vt:variant>
        <vt:i4>1</vt:i4>
      </vt:variant>
      <vt:variant>
        <vt:lpstr>Títulos de diapositiva</vt:lpstr>
      </vt:variant>
      <vt:variant>
        <vt:i4>41</vt:i4>
      </vt:variant>
    </vt:vector>
  </HeadingPairs>
  <TitlesOfParts>
    <vt:vector size="42" baseType="lpstr">
      <vt:lpstr>Base</vt:lpstr>
      <vt:lpstr>RECURSOS  EN EL CPFyVF</vt:lpstr>
      <vt:lpstr>         Artículo 37º. - Remisión</vt:lpstr>
      <vt:lpstr>     </vt:lpstr>
      <vt:lpstr>Diapositiva 4</vt:lpstr>
      <vt:lpstr>Diapositiva 5</vt:lpstr>
      <vt:lpstr> NULIDAD Y REPOSICIÓN  CPCCyT </vt:lpstr>
      <vt:lpstr> NULIDAD Y REPOSICIÓN  CPFyVF </vt:lpstr>
      <vt:lpstr>NULIDAD Y REPOSICIÓN</vt:lpstr>
      <vt:lpstr>Diapositiva 9</vt:lpstr>
      <vt:lpstr>Diapositiva 10</vt:lpstr>
      <vt:lpstr>Diapositiva 11</vt:lpstr>
      <vt:lpstr>ERRORES COMUNES DE FUNDABILIDAD</vt:lpstr>
      <vt:lpstr>FORMA DE INTERPONER LA APELACION</vt:lpstr>
      <vt:lpstr>   RESOLUCIONES APELABLES</vt:lpstr>
      <vt:lpstr>      RECURSO DE APELACION</vt:lpstr>
      <vt:lpstr>Diapositiva 16</vt:lpstr>
      <vt:lpstr>RESOLUCIONES DE CONTENIDO DEFINTIVO</vt:lpstr>
      <vt:lpstr>EJEMPLOS:</vt:lpstr>
      <vt:lpstr> RESOLUCIONES QUE PROVOCAN LA FRUSTRACION DEFINITIVA DEL DERECHO</vt:lpstr>
      <vt:lpstr>RECURSO DE APELACION</vt:lpstr>
      <vt:lpstr>RECURSO DE APELACION  PLAZOS PARA INTERPONERLO </vt:lpstr>
      <vt:lpstr>RECURSO DE APELACION  PLAZOS PARA INTERPONERLO </vt:lpstr>
      <vt:lpstr>APELACIÓN LIBRE Y ABREVIADA</vt:lpstr>
      <vt:lpstr>APELACIÓN CON TRÁMITE INMEDIATO Y DIFERIDO</vt:lpstr>
      <vt:lpstr>APELACIÓN CON TRÁMITE  DIFERIDO</vt:lpstr>
      <vt:lpstr>Diapositiva 26</vt:lpstr>
      <vt:lpstr>Diapositiva 27</vt:lpstr>
      <vt:lpstr>EJEMPLO:</vt:lpstr>
      <vt:lpstr> INTERPRETACION SISTEMICA</vt:lpstr>
      <vt:lpstr>EFECTO DEL RECURSO DE APELACIÓN</vt:lpstr>
      <vt:lpstr>REGLA</vt:lpstr>
      <vt:lpstr>APELACIÓN SIN EFECTO SUSPENSIVO</vt:lpstr>
      <vt:lpstr> NULIDAD COMPRENDIDA EN  APELACIÓN</vt:lpstr>
      <vt:lpstr>DECLARACIÓN DE ADOPTABILIDAD</vt:lpstr>
      <vt:lpstr>RECHAZO IN LIMINE-IMPROPONIBILIDAD</vt:lpstr>
      <vt:lpstr>REINTEGRO </vt:lpstr>
      <vt:lpstr>GUARDA </vt:lpstr>
      <vt:lpstr>COSTAS</vt:lpstr>
      <vt:lpstr>.- ALIMENTOS. COSTAS ART. 151 CPFyVF </vt:lpstr>
      <vt:lpstr>APELACION DE HONORARIOS</vt:lpstr>
      <vt:lpstr>FIN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LEY PROCESAL DE FAMILIA</dc:title>
  <dc:creator>Tincho</dc:creator>
  <cp:lastModifiedBy>Administrador</cp:lastModifiedBy>
  <cp:revision>283</cp:revision>
  <cp:lastPrinted>1601-01-01T00:00:00Z</cp:lastPrinted>
  <dcterms:created xsi:type="dcterms:W3CDTF">2018-10-18T20:18:34Z</dcterms:created>
  <dcterms:modified xsi:type="dcterms:W3CDTF">2025-11-06T17:39:37Z</dcterms:modified>
</cp:coreProperties>
</file>